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6" r:id="rId3"/>
  </p:sldIdLst>
  <p:sldSz cx="15544800" cy="10058400"/>
  <p:notesSz cx="6858000" cy="9144000"/>
  <p:defaultTextStyle>
    <a:defPPr>
      <a:defRPr lang="en-US"/>
    </a:defPPr>
    <a:lvl1pPr marL="0" algn="l" defTabSz="1228954" rtl="0" eaLnBrk="1" latinLnBrk="0" hangingPunct="1">
      <a:defRPr sz="2419" kern="1200">
        <a:solidFill>
          <a:schemeClr val="tx1"/>
        </a:solidFill>
        <a:latin typeface="+mn-lt"/>
        <a:ea typeface="+mn-ea"/>
        <a:cs typeface="+mn-cs"/>
      </a:defRPr>
    </a:lvl1pPr>
    <a:lvl2pPr marL="614477" algn="l" defTabSz="1228954" rtl="0" eaLnBrk="1" latinLnBrk="0" hangingPunct="1">
      <a:defRPr sz="2419" kern="1200">
        <a:solidFill>
          <a:schemeClr val="tx1"/>
        </a:solidFill>
        <a:latin typeface="+mn-lt"/>
        <a:ea typeface="+mn-ea"/>
        <a:cs typeface="+mn-cs"/>
      </a:defRPr>
    </a:lvl2pPr>
    <a:lvl3pPr marL="1228954" algn="l" defTabSz="1228954" rtl="0" eaLnBrk="1" latinLnBrk="0" hangingPunct="1">
      <a:defRPr sz="2419" kern="1200">
        <a:solidFill>
          <a:schemeClr val="tx1"/>
        </a:solidFill>
        <a:latin typeface="+mn-lt"/>
        <a:ea typeface="+mn-ea"/>
        <a:cs typeface="+mn-cs"/>
      </a:defRPr>
    </a:lvl3pPr>
    <a:lvl4pPr marL="1843430" algn="l" defTabSz="1228954" rtl="0" eaLnBrk="1" latinLnBrk="0" hangingPunct="1">
      <a:defRPr sz="2419" kern="1200">
        <a:solidFill>
          <a:schemeClr val="tx1"/>
        </a:solidFill>
        <a:latin typeface="+mn-lt"/>
        <a:ea typeface="+mn-ea"/>
        <a:cs typeface="+mn-cs"/>
      </a:defRPr>
    </a:lvl4pPr>
    <a:lvl5pPr marL="2457907" algn="l" defTabSz="1228954" rtl="0" eaLnBrk="1" latinLnBrk="0" hangingPunct="1">
      <a:defRPr sz="2419" kern="1200">
        <a:solidFill>
          <a:schemeClr val="tx1"/>
        </a:solidFill>
        <a:latin typeface="+mn-lt"/>
        <a:ea typeface="+mn-ea"/>
        <a:cs typeface="+mn-cs"/>
      </a:defRPr>
    </a:lvl5pPr>
    <a:lvl6pPr marL="3072384" algn="l" defTabSz="1228954" rtl="0" eaLnBrk="1" latinLnBrk="0" hangingPunct="1">
      <a:defRPr sz="2419" kern="1200">
        <a:solidFill>
          <a:schemeClr val="tx1"/>
        </a:solidFill>
        <a:latin typeface="+mn-lt"/>
        <a:ea typeface="+mn-ea"/>
        <a:cs typeface="+mn-cs"/>
      </a:defRPr>
    </a:lvl6pPr>
    <a:lvl7pPr marL="3686861" algn="l" defTabSz="1228954" rtl="0" eaLnBrk="1" latinLnBrk="0" hangingPunct="1">
      <a:defRPr sz="2419" kern="1200">
        <a:solidFill>
          <a:schemeClr val="tx1"/>
        </a:solidFill>
        <a:latin typeface="+mn-lt"/>
        <a:ea typeface="+mn-ea"/>
        <a:cs typeface="+mn-cs"/>
      </a:defRPr>
    </a:lvl7pPr>
    <a:lvl8pPr marL="4301338" algn="l" defTabSz="1228954" rtl="0" eaLnBrk="1" latinLnBrk="0" hangingPunct="1">
      <a:defRPr sz="2419" kern="1200">
        <a:solidFill>
          <a:schemeClr val="tx1"/>
        </a:solidFill>
        <a:latin typeface="+mn-lt"/>
        <a:ea typeface="+mn-ea"/>
        <a:cs typeface="+mn-cs"/>
      </a:defRPr>
    </a:lvl8pPr>
    <a:lvl9pPr marL="4915814" algn="l" defTabSz="1228954" rtl="0" eaLnBrk="1" latinLnBrk="0" hangingPunct="1">
      <a:defRPr sz="241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8CB3"/>
    <a:srgbClr val="5B9BD5"/>
    <a:srgbClr val="BFBFBF"/>
    <a:srgbClr val="0A2F7E"/>
    <a:srgbClr val="D9D9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94660"/>
  </p:normalViewPr>
  <p:slideViewPr>
    <p:cSldViewPr snapToGrid="0">
      <p:cViewPr>
        <p:scale>
          <a:sx n="150" d="100"/>
          <a:sy n="150" d="100"/>
        </p:scale>
        <p:origin x="216"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Series 1</c:v>
                </c:pt>
              </c:strCache>
            </c:strRef>
          </c:tx>
          <c:spPr>
            <a:solidFill>
              <a:srgbClr val="788CB3"/>
            </a:solidFill>
            <a:ln w="9525" cap="flat" cmpd="sng" algn="ctr">
              <a:noFill/>
              <a:round/>
            </a:ln>
            <a:effectLst/>
            <a:sp3d/>
          </c:spPr>
          <c:invertIfNegative val="0"/>
          <c:cat>
            <c:strRef>
              <c:f>Sheet1!$A$2:$A$3</c:f>
              <c:strCache>
                <c:ptCount val="2"/>
                <c:pt idx="0">
                  <c:v>Replacement Costs</c:v>
                </c:pt>
                <c:pt idx="1">
                  <c:v>Processing Costs</c:v>
                </c:pt>
              </c:strCache>
            </c:strRef>
          </c:cat>
          <c:val>
            <c:numRef>
              <c:f>Sheet1!$B$2:$B$3</c:f>
              <c:numCache>
                <c:formatCode>General</c:formatCode>
                <c:ptCount val="2"/>
                <c:pt idx="0">
                  <c:v>100</c:v>
                </c:pt>
                <c:pt idx="1">
                  <c:v>100</c:v>
                </c:pt>
              </c:numCache>
            </c:numRef>
          </c:val>
          <c:extLst>
            <c:ext xmlns:c16="http://schemas.microsoft.com/office/drawing/2014/chart" uri="{C3380CC4-5D6E-409C-BE32-E72D297353CC}">
              <c16:uniqueId val="{00000000-6313-C14D-B6D8-5565AC1F8580}"/>
            </c:ext>
          </c:extLst>
        </c:ser>
        <c:ser>
          <c:idx val="1"/>
          <c:order val="1"/>
          <c:tx>
            <c:strRef>
              <c:f>Sheet1!$C$1</c:f>
              <c:strCache>
                <c:ptCount val="1"/>
                <c:pt idx="0">
                  <c:v>Series 2</c:v>
                </c:pt>
              </c:strCache>
            </c:strRef>
          </c:tx>
          <c:spPr>
            <a:solidFill>
              <a:schemeClr val="bg1">
                <a:lumMod val="75000"/>
                <a:alpha val="85000"/>
              </a:schemeClr>
            </a:solidFill>
            <a:ln w="9525" cap="flat" cmpd="sng" algn="ctr">
              <a:noFill/>
              <a:round/>
            </a:ln>
            <a:effectLst/>
            <a:sp3d/>
          </c:spPr>
          <c:invertIfNegative val="0"/>
          <c:cat>
            <c:strRef>
              <c:f>Sheet1!$A$2:$A$3</c:f>
              <c:strCache>
                <c:ptCount val="2"/>
                <c:pt idx="0">
                  <c:v>Replacement Costs</c:v>
                </c:pt>
                <c:pt idx="1">
                  <c:v>Processing Costs</c:v>
                </c:pt>
              </c:strCache>
            </c:strRef>
          </c:cat>
          <c:val>
            <c:numRef>
              <c:f>Sheet1!$C$2:$C$3</c:f>
              <c:numCache>
                <c:formatCode>General</c:formatCode>
                <c:ptCount val="2"/>
                <c:pt idx="0">
                  <c:v>10</c:v>
                </c:pt>
                <c:pt idx="1">
                  <c:v>60</c:v>
                </c:pt>
              </c:numCache>
            </c:numRef>
          </c:val>
          <c:extLst>
            <c:ext xmlns:c16="http://schemas.microsoft.com/office/drawing/2014/chart" uri="{C3380CC4-5D6E-409C-BE32-E72D297353CC}">
              <c16:uniqueId val="{00000001-6313-C14D-B6D8-5565AC1F8580}"/>
            </c:ext>
          </c:extLst>
        </c:ser>
        <c:dLbls>
          <c:showLegendKey val="0"/>
          <c:showVal val="0"/>
          <c:showCatName val="0"/>
          <c:showSerName val="0"/>
          <c:showPercent val="0"/>
          <c:showBubbleSize val="0"/>
        </c:dLbls>
        <c:gapWidth val="65"/>
        <c:shape val="box"/>
        <c:axId val="1070624824"/>
        <c:axId val="1070627960"/>
        <c:axId val="0"/>
      </c:bar3DChart>
      <c:catAx>
        <c:axId val="107062482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1" i="0" u="none" strike="noStrike" kern="1200" cap="all" baseline="0">
                <a:solidFill>
                  <a:schemeClr val="dk1">
                    <a:lumMod val="75000"/>
                    <a:lumOff val="25000"/>
                  </a:schemeClr>
                </a:solidFill>
                <a:latin typeface="+mn-lt"/>
                <a:ea typeface="+mn-ea"/>
                <a:cs typeface="+mn-cs"/>
              </a:defRPr>
            </a:pPr>
            <a:endParaRPr lang="en-US"/>
          </a:p>
        </c:txPr>
        <c:crossAx val="1070627960"/>
        <c:crosses val="autoZero"/>
        <c:auto val="1"/>
        <c:lblAlgn val="ctr"/>
        <c:lblOffset val="100"/>
        <c:noMultiLvlLbl val="0"/>
      </c:catAx>
      <c:valAx>
        <c:axId val="1070627960"/>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107062482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65860" y="1646133"/>
            <a:ext cx="13213080" cy="3501813"/>
          </a:xfrm>
        </p:spPr>
        <p:txBody>
          <a:bodyPr anchor="b"/>
          <a:lstStyle>
            <a:lvl1pPr algn="ctr">
              <a:defRPr sz="8800"/>
            </a:lvl1pPr>
          </a:lstStyle>
          <a:p>
            <a:r>
              <a:rPr lang="en-US"/>
              <a:t>Click to edit Master title style</a:t>
            </a:r>
            <a:endParaRPr lang="en-US" dirty="0"/>
          </a:p>
        </p:txBody>
      </p:sp>
      <p:sp>
        <p:nvSpPr>
          <p:cNvPr id="3" name="Subtitle 2"/>
          <p:cNvSpPr>
            <a:spLocks noGrp="1"/>
          </p:cNvSpPr>
          <p:nvPr>
            <p:ph type="subTitle" idx="1"/>
          </p:nvPr>
        </p:nvSpPr>
        <p:spPr>
          <a:xfrm>
            <a:off x="1943100" y="5282989"/>
            <a:ext cx="11658600" cy="2428451"/>
          </a:xfrm>
        </p:spPr>
        <p:txBody>
          <a:bodyPr/>
          <a:lstStyle>
            <a:lvl1pPr marL="0" indent="0" algn="ctr">
              <a:buNone/>
              <a:defRPr sz="3520"/>
            </a:lvl1pPr>
            <a:lvl2pPr marL="670575" indent="0" algn="ctr">
              <a:buNone/>
              <a:defRPr sz="2933"/>
            </a:lvl2pPr>
            <a:lvl3pPr marL="1341150" indent="0" algn="ctr">
              <a:buNone/>
              <a:defRPr sz="2640"/>
            </a:lvl3pPr>
            <a:lvl4pPr marL="2011726" indent="0" algn="ctr">
              <a:buNone/>
              <a:defRPr sz="2347"/>
            </a:lvl4pPr>
            <a:lvl5pPr marL="2682301" indent="0" algn="ctr">
              <a:buNone/>
              <a:defRPr sz="2347"/>
            </a:lvl5pPr>
            <a:lvl6pPr marL="3352876" indent="0" algn="ctr">
              <a:buNone/>
              <a:defRPr sz="2347"/>
            </a:lvl6pPr>
            <a:lvl7pPr marL="4023451" indent="0" algn="ctr">
              <a:buNone/>
              <a:defRPr sz="2347"/>
            </a:lvl7pPr>
            <a:lvl8pPr marL="4694027" indent="0" algn="ctr">
              <a:buNone/>
              <a:defRPr sz="2347"/>
            </a:lvl8pPr>
            <a:lvl9pPr marL="5364602" indent="0" algn="ctr">
              <a:buNone/>
              <a:defRPr sz="234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F3A2F7-CBD3-4C78-B0BB-CA062EE182A7}" type="datetimeFigureOut">
              <a:rPr lang="en-US" smtClean="0"/>
              <a:t>6/7/19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9FE61F-5DC6-42F4-A46F-65DB9B1A4DC8}" type="slidenum">
              <a:rPr lang="en-US" smtClean="0"/>
              <a:t>‹#›</a:t>
            </a:fld>
            <a:endParaRPr lang="en-US"/>
          </a:p>
        </p:txBody>
      </p:sp>
    </p:spTree>
    <p:extLst>
      <p:ext uri="{BB962C8B-B14F-4D97-AF65-F5344CB8AC3E}">
        <p14:creationId xmlns:p14="http://schemas.microsoft.com/office/powerpoint/2010/main" val="4250652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F3A2F7-CBD3-4C78-B0BB-CA062EE182A7}" type="datetimeFigureOut">
              <a:rPr lang="en-US" smtClean="0"/>
              <a:t>6/7/19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9FE61F-5DC6-42F4-A46F-65DB9B1A4DC8}" type="slidenum">
              <a:rPr lang="en-US" smtClean="0"/>
              <a:t>‹#›</a:t>
            </a:fld>
            <a:endParaRPr lang="en-US"/>
          </a:p>
        </p:txBody>
      </p:sp>
    </p:spTree>
    <p:extLst>
      <p:ext uri="{BB962C8B-B14F-4D97-AF65-F5344CB8AC3E}">
        <p14:creationId xmlns:p14="http://schemas.microsoft.com/office/powerpoint/2010/main" val="1214241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24248" y="535517"/>
            <a:ext cx="3351848"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8706" y="535517"/>
            <a:ext cx="9861233"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F3A2F7-CBD3-4C78-B0BB-CA062EE182A7}" type="datetimeFigureOut">
              <a:rPr lang="en-US" smtClean="0"/>
              <a:t>6/7/19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9FE61F-5DC6-42F4-A46F-65DB9B1A4DC8}" type="slidenum">
              <a:rPr lang="en-US" smtClean="0"/>
              <a:t>‹#›</a:t>
            </a:fld>
            <a:endParaRPr lang="en-US"/>
          </a:p>
        </p:txBody>
      </p:sp>
    </p:spTree>
    <p:extLst>
      <p:ext uri="{BB962C8B-B14F-4D97-AF65-F5344CB8AC3E}">
        <p14:creationId xmlns:p14="http://schemas.microsoft.com/office/powerpoint/2010/main" val="4152709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F3A2F7-CBD3-4C78-B0BB-CA062EE182A7}" type="datetimeFigureOut">
              <a:rPr lang="en-US" smtClean="0"/>
              <a:t>6/7/19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9FE61F-5DC6-42F4-A46F-65DB9B1A4DC8}" type="slidenum">
              <a:rPr lang="en-US" smtClean="0"/>
              <a:t>‹#›</a:t>
            </a:fld>
            <a:endParaRPr lang="en-US"/>
          </a:p>
        </p:txBody>
      </p:sp>
    </p:spTree>
    <p:extLst>
      <p:ext uri="{BB962C8B-B14F-4D97-AF65-F5344CB8AC3E}">
        <p14:creationId xmlns:p14="http://schemas.microsoft.com/office/powerpoint/2010/main" val="450214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0610" y="2507618"/>
            <a:ext cx="13407390" cy="4184014"/>
          </a:xfrm>
        </p:spPr>
        <p:txBody>
          <a:bodyPr anchor="b"/>
          <a:lstStyle>
            <a:lvl1pPr>
              <a:defRPr sz="8800"/>
            </a:lvl1pPr>
          </a:lstStyle>
          <a:p>
            <a:r>
              <a:rPr lang="en-US"/>
              <a:t>Click to edit Master title style</a:t>
            </a:r>
            <a:endParaRPr lang="en-US" dirty="0"/>
          </a:p>
        </p:txBody>
      </p:sp>
      <p:sp>
        <p:nvSpPr>
          <p:cNvPr id="3" name="Text Placeholder 2"/>
          <p:cNvSpPr>
            <a:spLocks noGrp="1"/>
          </p:cNvSpPr>
          <p:nvPr>
            <p:ph type="body" idx="1"/>
          </p:nvPr>
        </p:nvSpPr>
        <p:spPr>
          <a:xfrm>
            <a:off x="1060610" y="6731215"/>
            <a:ext cx="13407390" cy="2200274"/>
          </a:xfrm>
        </p:spPr>
        <p:txBody>
          <a:bodyPr/>
          <a:lstStyle>
            <a:lvl1pPr marL="0" indent="0">
              <a:buNone/>
              <a:defRPr sz="3520">
                <a:solidFill>
                  <a:schemeClr val="tx1"/>
                </a:solidFill>
              </a:defRPr>
            </a:lvl1pPr>
            <a:lvl2pPr marL="670575" indent="0">
              <a:buNone/>
              <a:defRPr sz="2933">
                <a:solidFill>
                  <a:schemeClr val="tx1">
                    <a:tint val="75000"/>
                  </a:schemeClr>
                </a:solidFill>
              </a:defRPr>
            </a:lvl2pPr>
            <a:lvl3pPr marL="1341150" indent="0">
              <a:buNone/>
              <a:defRPr sz="2640">
                <a:solidFill>
                  <a:schemeClr val="tx1">
                    <a:tint val="75000"/>
                  </a:schemeClr>
                </a:solidFill>
              </a:defRPr>
            </a:lvl3pPr>
            <a:lvl4pPr marL="2011726" indent="0">
              <a:buNone/>
              <a:defRPr sz="2347">
                <a:solidFill>
                  <a:schemeClr val="tx1">
                    <a:tint val="75000"/>
                  </a:schemeClr>
                </a:solidFill>
              </a:defRPr>
            </a:lvl4pPr>
            <a:lvl5pPr marL="2682301" indent="0">
              <a:buNone/>
              <a:defRPr sz="2347">
                <a:solidFill>
                  <a:schemeClr val="tx1">
                    <a:tint val="75000"/>
                  </a:schemeClr>
                </a:solidFill>
              </a:defRPr>
            </a:lvl5pPr>
            <a:lvl6pPr marL="3352876" indent="0">
              <a:buNone/>
              <a:defRPr sz="2347">
                <a:solidFill>
                  <a:schemeClr val="tx1">
                    <a:tint val="75000"/>
                  </a:schemeClr>
                </a:solidFill>
              </a:defRPr>
            </a:lvl6pPr>
            <a:lvl7pPr marL="4023451" indent="0">
              <a:buNone/>
              <a:defRPr sz="2347">
                <a:solidFill>
                  <a:schemeClr val="tx1">
                    <a:tint val="75000"/>
                  </a:schemeClr>
                </a:solidFill>
              </a:defRPr>
            </a:lvl7pPr>
            <a:lvl8pPr marL="4694027" indent="0">
              <a:buNone/>
              <a:defRPr sz="2347">
                <a:solidFill>
                  <a:schemeClr val="tx1">
                    <a:tint val="75000"/>
                  </a:schemeClr>
                </a:solidFill>
              </a:defRPr>
            </a:lvl8pPr>
            <a:lvl9pPr marL="5364602" indent="0">
              <a:buNone/>
              <a:defRPr sz="234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F3A2F7-CBD3-4C78-B0BB-CA062EE182A7}" type="datetimeFigureOut">
              <a:rPr lang="en-US" smtClean="0"/>
              <a:t>6/7/19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9FE61F-5DC6-42F4-A46F-65DB9B1A4DC8}" type="slidenum">
              <a:rPr lang="en-US" smtClean="0"/>
              <a:t>‹#›</a:t>
            </a:fld>
            <a:endParaRPr lang="en-US"/>
          </a:p>
        </p:txBody>
      </p:sp>
    </p:spTree>
    <p:extLst>
      <p:ext uri="{BB962C8B-B14F-4D97-AF65-F5344CB8AC3E}">
        <p14:creationId xmlns:p14="http://schemas.microsoft.com/office/powerpoint/2010/main" val="2246987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8705" y="2677584"/>
            <a:ext cx="660654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69555" y="2677584"/>
            <a:ext cx="660654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F3A2F7-CBD3-4C78-B0BB-CA062EE182A7}" type="datetimeFigureOut">
              <a:rPr lang="en-US" smtClean="0"/>
              <a:t>6/7/19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9FE61F-5DC6-42F4-A46F-65DB9B1A4DC8}" type="slidenum">
              <a:rPr lang="en-US" smtClean="0"/>
              <a:t>‹#›</a:t>
            </a:fld>
            <a:endParaRPr lang="en-US"/>
          </a:p>
        </p:txBody>
      </p:sp>
    </p:spTree>
    <p:extLst>
      <p:ext uri="{BB962C8B-B14F-4D97-AF65-F5344CB8AC3E}">
        <p14:creationId xmlns:p14="http://schemas.microsoft.com/office/powerpoint/2010/main" val="2166897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70730" y="535519"/>
            <a:ext cx="13407390"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70731" y="2465706"/>
            <a:ext cx="6576178" cy="1208404"/>
          </a:xfrm>
        </p:spPr>
        <p:txBody>
          <a:bodyPr anchor="b"/>
          <a:lstStyle>
            <a:lvl1pPr marL="0" indent="0">
              <a:buNone/>
              <a:defRPr sz="3520"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a:t>Click to edit Master text styles</a:t>
            </a:r>
          </a:p>
        </p:txBody>
      </p:sp>
      <p:sp>
        <p:nvSpPr>
          <p:cNvPr id="4" name="Content Placeholder 3"/>
          <p:cNvSpPr>
            <a:spLocks noGrp="1"/>
          </p:cNvSpPr>
          <p:nvPr>
            <p:ph sz="half" idx="2"/>
          </p:nvPr>
        </p:nvSpPr>
        <p:spPr>
          <a:xfrm>
            <a:off x="1070731" y="3674110"/>
            <a:ext cx="6576178"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69556" y="2465706"/>
            <a:ext cx="6608565" cy="1208404"/>
          </a:xfrm>
        </p:spPr>
        <p:txBody>
          <a:bodyPr anchor="b"/>
          <a:lstStyle>
            <a:lvl1pPr marL="0" indent="0">
              <a:buNone/>
              <a:defRPr sz="3520"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a:t>Click to edit Master text styles</a:t>
            </a:r>
          </a:p>
        </p:txBody>
      </p:sp>
      <p:sp>
        <p:nvSpPr>
          <p:cNvPr id="6" name="Content Placeholder 5"/>
          <p:cNvSpPr>
            <a:spLocks noGrp="1"/>
          </p:cNvSpPr>
          <p:nvPr>
            <p:ph sz="quarter" idx="4"/>
          </p:nvPr>
        </p:nvSpPr>
        <p:spPr>
          <a:xfrm>
            <a:off x="7869556" y="3674110"/>
            <a:ext cx="6608565"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F3A2F7-CBD3-4C78-B0BB-CA062EE182A7}" type="datetimeFigureOut">
              <a:rPr lang="en-US" smtClean="0"/>
              <a:t>6/7/19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9FE61F-5DC6-42F4-A46F-65DB9B1A4DC8}" type="slidenum">
              <a:rPr lang="en-US" smtClean="0"/>
              <a:t>‹#›</a:t>
            </a:fld>
            <a:endParaRPr lang="en-US"/>
          </a:p>
        </p:txBody>
      </p:sp>
    </p:spTree>
    <p:extLst>
      <p:ext uri="{BB962C8B-B14F-4D97-AF65-F5344CB8AC3E}">
        <p14:creationId xmlns:p14="http://schemas.microsoft.com/office/powerpoint/2010/main" val="2916046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F3A2F7-CBD3-4C78-B0BB-CA062EE182A7}" type="datetimeFigureOut">
              <a:rPr lang="en-US" smtClean="0"/>
              <a:t>6/7/19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9FE61F-5DC6-42F4-A46F-65DB9B1A4DC8}" type="slidenum">
              <a:rPr lang="en-US" smtClean="0"/>
              <a:t>‹#›</a:t>
            </a:fld>
            <a:endParaRPr lang="en-US"/>
          </a:p>
        </p:txBody>
      </p:sp>
    </p:spTree>
    <p:extLst>
      <p:ext uri="{BB962C8B-B14F-4D97-AF65-F5344CB8AC3E}">
        <p14:creationId xmlns:p14="http://schemas.microsoft.com/office/powerpoint/2010/main" val="511629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F3A2F7-CBD3-4C78-B0BB-CA062EE182A7}" type="datetimeFigureOut">
              <a:rPr lang="en-US" smtClean="0"/>
              <a:t>6/7/19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9FE61F-5DC6-42F4-A46F-65DB9B1A4DC8}" type="slidenum">
              <a:rPr lang="en-US" smtClean="0"/>
              <a:t>‹#›</a:t>
            </a:fld>
            <a:endParaRPr lang="en-US"/>
          </a:p>
        </p:txBody>
      </p:sp>
    </p:spTree>
    <p:extLst>
      <p:ext uri="{BB962C8B-B14F-4D97-AF65-F5344CB8AC3E}">
        <p14:creationId xmlns:p14="http://schemas.microsoft.com/office/powerpoint/2010/main" val="2156071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0730" y="670560"/>
            <a:ext cx="5013603" cy="2346960"/>
          </a:xfrm>
        </p:spPr>
        <p:txBody>
          <a:bodyPr anchor="b"/>
          <a:lstStyle>
            <a:lvl1pPr>
              <a:defRPr sz="4693"/>
            </a:lvl1pPr>
          </a:lstStyle>
          <a:p>
            <a:r>
              <a:rPr lang="en-US"/>
              <a:t>Click to edit Master title style</a:t>
            </a:r>
            <a:endParaRPr lang="en-US" dirty="0"/>
          </a:p>
        </p:txBody>
      </p:sp>
      <p:sp>
        <p:nvSpPr>
          <p:cNvPr id="3" name="Content Placeholder 2"/>
          <p:cNvSpPr>
            <a:spLocks noGrp="1"/>
          </p:cNvSpPr>
          <p:nvPr>
            <p:ph idx="1"/>
          </p:nvPr>
        </p:nvSpPr>
        <p:spPr>
          <a:xfrm>
            <a:off x="6608565" y="1448226"/>
            <a:ext cx="7869555" cy="7147983"/>
          </a:xfrm>
        </p:spPr>
        <p:txBody>
          <a:bodyPr/>
          <a:lstStyle>
            <a:lvl1pPr>
              <a:defRPr sz="4693"/>
            </a:lvl1pPr>
            <a:lvl2pPr>
              <a:defRPr sz="4107"/>
            </a:lvl2pPr>
            <a:lvl3pPr>
              <a:defRPr sz="3520"/>
            </a:lvl3pPr>
            <a:lvl4pPr>
              <a:defRPr sz="2933"/>
            </a:lvl4pPr>
            <a:lvl5pPr>
              <a:defRPr sz="2933"/>
            </a:lvl5pPr>
            <a:lvl6pPr>
              <a:defRPr sz="2933"/>
            </a:lvl6pPr>
            <a:lvl7pPr>
              <a:defRPr sz="2933"/>
            </a:lvl7pPr>
            <a:lvl8pPr>
              <a:defRPr sz="2933"/>
            </a:lvl8pPr>
            <a:lvl9pPr>
              <a:defRPr sz="29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0730" y="3017520"/>
            <a:ext cx="5013603" cy="5590329"/>
          </a:xfrm>
        </p:spPr>
        <p:txBody>
          <a:bodyPr/>
          <a:lstStyle>
            <a:lvl1pPr marL="0" indent="0">
              <a:buNone/>
              <a:defRPr sz="2347"/>
            </a:lvl1pPr>
            <a:lvl2pPr marL="670575" indent="0">
              <a:buNone/>
              <a:defRPr sz="2053"/>
            </a:lvl2pPr>
            <a:lvl3pPr marL="1341150" indent="0">
              <a:buNone/>
              <a:defRPr sz="1760"/>
            </a:lvl3pPr>
            <a:lvl4pPr marL="2011726" indent="0">
              <a:buNone/>
              <a:defRPr sz="1467"/>
            </a:lvl4pPr>
            <a:lvl5pPr marL="2682301" indent="0">
              <a:buNone/>
              <a:defRPr sz="1467"/>
            </a:lvl5pPr>
            <a:lvl6pPr marL="3352876" indent="0">
              <a:buNone/>
              <a:defRPr sz="1467"/>
            </a:lvl6pPr>
            <a:lvl7pPr marL="4023451" indent="0">
              <a:buNone/>
              <a:defRPr sz="1467"/>
            </a:lvl7pPr>
            <a:lvl8pPr marL="4694027" indent="0">
              <a:buNone/>
              <a:defRPr sz="1467"/>
            </a:lvl8pPr>
            <a:lvl9pPr marL="5364602" indent="0">
              <a:buNone/>
              <a:defRPr sz="1467"/>
            </a:lvl9pPr>
          </a:lstStyle>
          <a:p>
            <a:pPr lvl="0"/>
            <a:r>
              <a:rPr lang="en-US"/>
              <a:t>Click to edit Master text styles</a:t>
            </a:r>
          </a:p>
        </p:txBody>
      </p:sp>
      <p:sp>
        <p:nvSpPr>
          <p:cNvPr id="5" name="Date Placeholder 4"/>
          <p:cNvSpPr>
            <a:spLocks noGrp="1"/>
          </p:cNvSpPr>
          <p:nvPr>
            <p:ph type="dt" sz="half" idx="10"/>
          </p:nvPr>
        </p:nvSpPr>
        <p:spPr/>
        <p:txBody>
          <a:bodyPr/>
          <a:lstStyle/>
          <a:p>
            <a:fld id="{0EF3A2F7-CBD3-4C78-B0BB-CA062EE182A7}" type="datetimeFigureOut">
              <a:rPr lang="en-US" smtClean="0"/>
              <a:t>6/7/19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9FE61F-5DC6-42F4-A46F-65DB9B1A4DC8}" type="slidenum">
              <a:rPr lang="en-US" smtClean="0"/>
              <a:t>‹#›</a:t>
            </a:fld>
            <a:endParaRPr lang="en-US"/>
          </a:p>
        </p:txBody>
      </p:sp>
    </p:spTree>
    <p:extLst>
      <p:ext uri="{BB962C8B-B14F-4D97-AF65-F5344CB8AC3E}">
        <p14:creationId xmlns:p14="http://schemas.microsoft.com/office/powerpoint/2010/main" val="66156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0730" y="670560"/>
            <a:ext cx="5013603" cy="2346960"/>
          </a:xfrm>
        </p:spPr>
        <p:txBody>
          <a:bodyPr anchor="b"/>
          <a:lstStyle>
            <a:lvl1pPr>
              <a:defRPr sz="4693"/>
            </a:lvl1pPr>
          </a:lstStyle>
          <a:p>
            <a:r>
              <a:rPr lang="en-US"/>
              <a:t>Click to edit Master title style</a:t>
            </a:r>
            <a:endParaRPr lang="en-US" dirty="0"/>
          </a:p>
        </p:txBody>
      </p:sp>
      <p:sp>
        <p:nvSpPr>
          <p:cNvPr id="3" name="Picture Placeholder 2"/>
          <p:cNvSpPr>
            <a:spLocks noGrp="1" noChangeAspect="1"/>
          </p:cNvSpPr>
          <p:nvPr>
            <p:ph type="pic" idx="1"/>
          </p:nvPr>
        </p:nvSpPr>
        <p:spPr>
          <a:xfrm>
            <a:off x="6608565" y="1448226"/>
            <a:ext cx="7869555" cy="7147983"/>
          </a:xfrm>
        </p:spPr>
        <p:txBody>
          <a:bodyPr anchor="t"/>
          <a:lstStyle>
            <a:lvl1pPr marL="0" indent="0">
              <a:buNone/>
              <a:defRPr sz="4693"/>
            </a:lvl1pPr>
            <a:lvl2pPr marL="670575" indent="0">
              <a:buNone/>
              <a:defRPr sz="4107"/>
            </a:lvl2pPr>
            <a:lvl3pPr marL="1341150" indent="0">
              <a:buNone/>
              <a:defRPr sz="3520"/>
            </a:lvl3pPr>
            <a:lvl4pPr marL="2011726" indent="0">
              <a:buNone/>
              <a:defRPr sz="2933"/>
            </a:lvl4pPr>
            <a:lvl5pPr marL="2682301" indent="0">
              <a:buNone/>
              <a:defRPr sz="2933"/>
            </a:lvl5pPr>
            <a:lvl6pPr marL="3352876" indent="0">
              <a:buNone/>
              <a:defRPr sz="2933"/>
            </a:lvl6pPr>
            <a:lvl7pPr marL="4023451" indent="0">
              <a:buNone/>
              <a:defRPr sz="2933"/>
            </a:lvl7pPr>
            <a:lvl8pPr marL="4694027" indent="0">
              <a:buNone/>
              <a:defRPr sz="2933"/>
            </a:lvl8pPr>
            <a:lvl9pPr marL="5364602" indent="0">
              <a:buNone/>
              <a:defRPr sz="2933"/>
            </a:lvl9pPr>
          </a:lstStyle>
          <a:p>
            <a:r>
              <a:rPr lang="en-US"/>
              <a:t>Click icon to add picture</a:t>
            </a:r>
            <a:endParaRPr lang="en-US" dirty="0"/>
          </a:p>
        </p:txBody>
      </p:sp>
      <p:sp>
        <p:nvSpPr>
          <p:cNvPr id="4" name="Text Placeholder 3"/>
          <p:cNvSpPr>
            <a:spLocks noGrp="1"/>
          </p:cNvSpPr>
          <p:nvPr>
            <p:ph type="body" sz="half" idx="2"/>
          </p:nvPr>
        </p:nvSpPr>
        <p:spPr>
          <a:xfrm>
            <a:off x="1070730" y="3017520"/>
            <a:ext cx="5013603" cy="5590329"/>
          </a:xfrm>
        </p:spPr>
        <p:txBody>
          <a:bodyPr/>
          <a:lstStyle>
            <a:lvl1pPr marL="0" indent="0">
              <a:buNone/>
              <a:defRPr sz="2347"/>
            </a:lvl1pPr>
            <a:lvl2pPr marL="670575" indent="0">
              <a:buNone/>
              <a:defRPr sz="2053"/>
            </a:lvl2pPr>
            <a:lvl3pPr marL="1341150" indent="0">
              <a:buNone/>
              <a:defRPr sz="1760"/>
            </a:lvl3pPr>
            <a:lvl4pPr marL="2011726" indent="0">
              <a:buNone/>
              <a:defRPr sz="1467"/>
            </a:lvl4pPr>
            <a:lvl5pPr marL="2682301" indent="0">
              <a:buNone/>
              <a:defRPr sz="1467"/>
            </a:lvl5pPr>
            <a:lvl6pPr marL="3352876" indent="0">
              <a:buNone/>
              <a:defRPr sz="1467"/>
            </a:lvl6pPr>
            <a:lvl7pPr marL="4023451" indent="0">
              <a:buNone/>
              <a:defRPr sz="1467"/>
            </a:lvl7pPr>
            <a:lvl8pPr marL="4694027" indent="0">
              <a:buNone/>
              <a:defRPr sz="1467"/>
            </a:lvl8pPr>
            <a:lvl9pPr marL="5364602" indent="0">
              <a:buNone/>
              <a:defRPr sz="1467"/>
            </a:lvl9pPr>
          </a:lstStyle>
          <a:p>
            <a:pPr lvl="0"/>
            <a:r>
              <a:rPr lang="en-US"/>
              <a:t>Click to edit Master text styles</a:t>
            </a:r>
          </a:p>
        </p:txBody>
      </p:sp>
      <p:sp>
        <p:nvSpPr>
          <p:cNvPr id="5" name="Date Placeholder 4"/>
          <p:cNvSpPr>
            <a:spLocks noGrp="1"/>
          </p:cNvSpPr>
          <p:nvPr>
            <p:ph type="dt" sz="half" idx="10"/>
          </p:nvPr>
        </p:nvSpPr>
        <p:spPr/>
        <p:txBody>
          <a:bodyPr/>
          <a:lstStyle/>
          <a:p>
            <a:fld id="{0EF3A2F7-CBD3-4C78-B0BB-CA062EE182A7}" type="datetimeFigureOut">
              <a:rPr lang="en-US" smtClean="0"/>
              <a:t>6/7/19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9FE61F-5DC6-42F4-A46F-65DB9B1A4DC8}" type="slidenum">
              <a:rPr lang="en-US" smtClean="0"/>
              <a:t>‹#›</a:t>
            </a:fld>
            <a:endParaRPr lang="en-US"/>
          </a:p>
        </p:txBody>
      </p:sp>
    </p:spTree>
    <p:extLst>
      <p:ext uri="{BB962C8B-B14F-4D97-AF65-F5344CB8AC3E}">
        <p14:creationId xmlns:p14="http://schemas.microsoft.com/office/powerpoint/2010/main" val="2630876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8705" y="535519"/>
            <a:ext cx="13407390"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8705" y="2677584"/>
            <a:ext cx="13407390"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8705" y="9322649"/>
            <a:ext cx="3497580" cy="535517"/>
          </a:xfrm>
          <a:prstGeom prst="rect">
            <a:avLst/>
          </a:prstGeom>
        </p:spPr>
        <p:txBody>
          <a:bodyPr vert="horz" lIns="91440" tIns="45720" rIns="91440" bIns="45720" rtlCol="0" anchor="ctr"/>
          <a:lstStyle>
            <a:lvl1pPr algn="l">
              <a:defRPr sz="1760">
                <a:solidFill>
                  <a:schemeClr val="tx1">
                    <a:tint val="75000"/>
                  </a:schemeClr>
                </a:solidFill>
              </a:defRPr>
            </a:lvl1pPr>
          </a:lstStyle>
          <a:p>
            <a:fld id="{0EF3A2F7-CBD3-4C78-B0BB-CA062EE182A7}" type="datetimeFigureOut">
              <a:rPr lang="en-US" smtClean="0"/>
              <a:t>6/7/19</a:t>
            </a:fld>
            <a:endParaRPr lang="en-US"/>
          </a:p>
        </p:txBody>
      </p:sp>
      <p:sp>
        <p:nvSpPr>
          <p:cNvPr id="5" name="Footer Placeholder 4"/>
          <p:cNvSpPr>
            <a:spLocks noGrp="1"/>
          </p:cNvSpPr>
          <p:nvPr>
            <p:ph type="ftr" sz="quarter" idx="3"/>
          </p:nvPr>
        </p:nvSpPr>
        <p:spPr>
          <a:xfrm>
            <a:off x="5149215" y="9322649"/>
            <a:ext cx="5246370" cy="535517"/>
          </a:xfrm>
          <a:prstGeom prst="rect">
            <a:avLst/>
          </a:prstGeom>
        </p:spPr>
        <p:txBody>
          <a:bodyPr vert="horz" lIns="91440" tIns="45720" rIns="91440" bIns="45720" rtlCol="0" anchor="ctr"/>
          <a:lstStyle>
            <a:lvl1pPr algn="ctr">
              <a:defRPr sz="1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978515" y="9322649"/>
            <a:ext cx="3497580" cy="535517"/>
          </a:xfrm>
          <a:prstGeom prst="rect">
            <a:avLst/>
          </a:prstGeom>
        </p:spPr>
        <p:txBody>
          <a:bodyPr vert="horz" lIns="91440" tIns="45720" rIns="91440" bIns="45720" rtlCol="0" anchor="ctr"/>
          <a:lstStyle>
            <a:lvl1pPr algn="r">
              <a:defRPr sz="1760">
                <a:solidFill>
                  <a:schemeClr val="tx1">
                    <a:tint val="75000"/>
                  </a:schemeClr>
                </a:solidFill>
              </a:defRPr>
            </a:lvl1pPr>
          </a:lstStyle>
          <a:p>
            <a:fld id="{289FE61F-5DC6-42F4-A46F-65DB9B1A4DC8}" type="slidenum">
              <a:rPr lang="en-US" smtClean="0"/>
              <a:t>‹#›</a:t>
            </a:fld>
            <a:endParaRPr lang="en-US"/>
          </a:p>
        </p:txBody>
      </p:sp>
    </p:spTree>
    <p:extLst>
      <p:ext uri="{BB962C8B-B14F-4D97-AF65-F5344CB8AC3E}">
        <p14:creationId xmlns:p14="http://schemas.microsoft.com/office/powerpoint/2010/main" val="29743602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41150" rtl="0" eaLnBrk="1" latinLnBrk="0" hangingPunct="1">
        <a:lnSpc>
          <a:spcPct val="90000"/>
        </a:lnSpc>
        <a:spcBef>
          <a:spcPct val="0"/>
        </a:spcBef>
        <a:buNone/>
        <a:defRPr sz="6453" kern="1200">
          <a:solidFill>
            <a:schemeClr val="tx1"/>
          </a:solidFill>
          <a:latin typeface="+mj-lt"/>
          <a:ea typeface="+mj-ea"/>
          <a:cs typeface="+mj-cs"/>
        </a:defRPr>
      </a:lvl1pPr>
    </p:titleStyle>
    <p:bodyStyle>
      <a:lvl1pPr marL="335288" indent="-335288" algn="l" defTabSz="1341150" rtl="0" eaLnBrk="1" latinLnBrk="0" hangingPunct="1">
        <a:lnSpc>
          <a:spcPct val="90000"/>
        </a:lnSpc>
        <a:spcBef>
          <a:spcPts val="1467"/>
        </a:spcBef>
        <a:buFont typeface="Arial" panose="020B0604020202020204" pitchFamily="34" charset="0"/>
        <a:buChar char="•"/>
        <a:defRPr sz="4107" kern="1200">
          <a:solidFill>
            <a:schemeClr val="tx1"/>
          </a:solidFill>
          <a:latin typeface="+mn-lt"/>
          <a:ea typeface="+mn-ea"/>
          <a:cs typeface="+mn-cs"/>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150" rtl="0" eaLnBrk="1" latinLnBrk="0" hangingPunct="1">
        <a:defRPr sz="2640" kern="1200">
          <a:solidFill>
            <a:schemeClr val="tx1"/>
          </a:solidFill>
          <a:latin typeface="+mn-lt"/>
          <a:ea typeface="+mn-ea"/>
          <a:cs typeface="+mn-cs"/>
        </a:defRPr>
      </a:lvl1pPr>
      <a:lvl2pPr marL="670575" algn="l" defTabSz="1341150" rtl="0" eaLnBrk="1" latinLnBrk="0" hangingPunct="1">
        <a:defRPr sz="2640" kern="1200">
          <a:solidFill>
            <a:schemeClr val="tx1"/>
          </a:solidFill>
          <a:latin typeface="+mn-lt"/>
          <a:ea typeface="+mn-ea"/>
          <a:cs typeface="+mn-cs"/>
        </a:defRPr>
      </a:lvl2pPr>
      <a:lvl3pPr marL="1341150" algn="l" defTabSz="1341150" rtl="0" eaLnBrk="1" latinLnBrk="0" hangingPunct="1">
        <a:defRPr sz="2640" kern="1200">
          <a:solidFill>
            <a:schemeClr val="tx1"/>
          </a:solidFill>
          <a:latin typeface="+mn-lt"/>
          <a:ea typeface="+mn-ea"/>
          <a:cs typeface="+mn-cs"/>
        </a:defRPr>
      </a:lvl3pPr>
      <a:lvl4pPr marL="2011726" algn="l" defTabSz="1341150" rtl="0" eaLnBrk="1" latinLnBrk="0" hangingPunct="1">
        <a:defRPr sz="2640" kern="1200">
          <a:solidFill>
            <a:schemeClr val="tx1"/>
          </a:solidFill>
          <a:latin typeface="+mn-lt"/>
          <a:ea typeface="+mn-ea"/>
          <a:cs typeface="+mn-cs"/>
        </a:defRPr>
      </a:lvl4pPr>
      <a:lvl5pPr marL="2682301" algn="l" defTabSz="1341150" rtl="0" eaLnBrk="1" latinLnBrk="0" hangingPunct="1">
        <a:defRPr sz="2640" kern="1200">
          <a:solidFill>
            <a:schemeClr val="tx1"/>
          </a:solidFill>
          <a:latin typeface="+mn-lt"/>
          <a:ea typeface="+mn-ea"/>
          <a:cs typeface="+mn-cs"/>
        </a:defRPr>
      </a:lvl5pPr>
      <a:lvl6pPr marL="3352876" algn="l" defTabSz="1341150" rtl="0" eaLnBrk="1" latinLnBrk="0" hangingPunct="1">
        <a:defRPr sz="2640" kern="1200">
          <a:solidFill>
            <a:schemeClr val="tx1"/>
          </a:solidFill>
          <a:latin typeface="+mn-lt"/>
          <a:ea typeface="+mn-ea"/>
          <a:cs typeface="+mn-cs"/>
        </a:defRPr>
      </a:lvl6pPr>
      <a:lvl7pPr marL="4023451" algn="l" defTabSz="1341150" rtl="0" eaLnBrk="1" latinLnBrk="0" hangingPunct="1">
        <a:defRPr sz="2640" kern="1200">
          <a:solidFill>
            <a:schemeClr val="tx1"/>
          </a:solidFill>
          <a:latin typeface="+mn-lt"/>
          <a:ea typeface="+mn-ea"/>
          <a:cs typeface="+mn-cs"/>
        </a:defRPr>
      </a:lvl7pPr>
      <a:lvl8pPr marL="4694027" algn="l" defTabSz="1341150" rtl="0" eaLnBrk="1" latinLnBrk="0" hangingPunct="1">
        <a:defRPr sz="2640" kern="1200">
          <a:solidFill>
            <a:schemeClr val="tx1"/>
          </a:solidFill>
          <a:latin typeface="+mn-lt"/>
          <a:ea typeface="+mn-ea"/>
          <a:cs typeface="+mn-cs"/>
        </a:defRPr>
      </a:lvl8pPr>
      <a:lvl9pPr marL="5364602" algn="l" defTabSz="1341150" rtl="0" eaLnBrk="1" latinLnBrk="0" hangingPunct="1">
        <a:defRPr sz="2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chart" Target="../charts/chart1.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icture 122"/>
          <p:cNvPicPr>
            <a:picLocks noChangeAspect="1"/>
          </p:cNvPicPr>
          <p:nvPr/>
        </p:nvPicPr>
        <p:blipFill>
          <a:blip r:embed="rId2" cstate="print">
            <a:extLst>
              <a:ext uri="{28A0092B-C50C-407E-A947-70E740481C1C}">
                <a14:useLocalDpi xmlns:a14="http://schemas.microsoft.com/office/drawing/2010/main" val="0"/>
              </a:ext>
            </a:extLst>
          </a:blip>
          <a:srcRect l="31362" r="17142"/>
          <a:stretch>
            <a:fillRect/>
          </a:stretch>
        </p:blipFill>
        <p:spPr>
          <a:xfrm flipH="1">
            <a:off x="7772400" y="0"/>
            <a:ext cx="7772400" cy="10058400"/>
          </a:xfrm>
          <a:custGeom>
            <a:avLst/>
            <a:gdLst>
              <a:gd name="connsiteX0" fmla="*/ 7772400 w 7772400"/>
              <a:gd name="connsiteY0" fmla="*/ 0 h 10058400"/>
              <a:gd name="connsiteX1" fmla="*/ 0 w 7772400"/>
              <a:gd name="connsiteY1" fmla="*/ 0 h 10058400"/>
              <a:gd name="connsiteX2" fmla="*/ 0 w 7772400"/>
              <a:gd name="connsiteY2" fmla="*/ 10058400 h 10058400"/>
              <a:gd name="connsiteX3" fmla="*/ 7772400 w 7772400"/>
              <a:gd name="connsiteY3" fmla="*/ 10058400 h 10058400"/>
            </a:gdLst>
            <a:ahLst/>
            <a:cxnLst>
              <a:cxn ang="0">
                <a:pos x="connsiteX0" y="connsiteY0"/>
              </a:cxn>
              <a:cxn ang="0">
                <a:pos x="connsiteX1" y="connsiteY1"/>
              </a:cxn>
              <a:cxn ang="0">
                <a:pos x="connsiteX2" y="connsiteY2"/>
              </a:cxn>
              <a:cxn ang="0">
                <a:pos x="connsiteX3" y="connsiteY3"/>
              </a:cxn>
            </a:cxnLst>
            <a:rect l="l" t="t" r="r" b="b"/>
            <a:pathLst>
              <a:path w="7772400" h="10058400">
                <a:moveTo>
                  <a:pt x="7772400" y="0"/>
                </a:moveTo>
                <a:lnTo>
                  <a:pt x="0" y="0"/>
                </a:lnTo>
                <a:lnTo>
                  <a:pt x="0" y="10058400"/>
                </a:lnTo>
                <a:lnTo>
                  <a:pt x="7772400" y="10058400"/>
                </a:lnTo>
                <a:close/>
              </a:path>
            </a:pathLst>
          </a:custGeom>
        </p:spPr>
      </p:pic>
      <p:graphicFrame>
        <p:nvGraphicFramePr>
          <p:cNvPr id="13" name="Table 12"/>
          <p:cNvGraphicFramePr>
            <a:graphicFrameLocks noGrp="1"/>
          </p:cNvGraphicFramePr>
          <p:nvPr>
            <p:extLst>
              <p:ext uri="{D42A27DB-BD31-4B8C-83A1-F6EECF244321}">
                <p14:modId xmlns:p14="http://schemas.microsoft.com/office/powerpoint/2010/main" val="3577740735"/>
              </p:ext>
            </p:extLst>
          </p:nvPr>
        </p:nvGraphicFramePr>
        <p:xfrm>
          <a:off x="0" y="0"/>
          <a:ext cx="7772400" cy="9571355"/>
        </p:xfrm>
        <a:graphic>
          <a:graphicData uri="http://schemas.openxmlformats.org/drawingml/2006/table">
            <a:tbl>
              <a:tblPr>
                <a:tableStyleId>{5C22544A-7EE6-4342-B048-85BDC9FD1C3A}</a:tableStyleId>
              </a:tblPr>
              <a:tblGrid>
                <a:gridCol w="228600">
                  <a:extLst>
                    <a:ext uri="{9D8B030D-6E8A-4147-A177-3AD203B41FA5}">
                      <a16:colId xmlns:a16="http://schemas.microsoft.com/office/drawing/2014/main" val="20000"/>
                    </a:ext>
                  </a:extLst>
                </a:gridCol>
                <a:gridCol w="1016540">
                  <a:extLst>
                    <a:ext uri="{9D8B030D-6E8A-4147-A177-3AD203B41FA5}">
                      <a16:colId xmlns:a16="http://schemas.microsoft.com/office/drawing/2014/main" val="20001"/>
                    </a:ext>
                  </a:extLst>
                </a:gridCol>
                <a:gridCol w="2641060">
                  <a:extLst>
                    <a:ext uri="{9D8B030D-6E8A-4147-A177-3AD203B41FA5}">
                      <a16:colId xmlns:a16="http://schemas.microsoft.com/office/drawing/2014/main" val="20002"/>
                    </a:ext>
                  </a:extLst>
                </a:gridCol>
                <a:gridCol w="2563238">
                  <a:extLst>
                    <a:ext uri="{9D8B030D-6E8A-4147-A177-3AD203B41FA5}">
                      <a16:colId xmlns:a16="http://schemas.microsoft.com/office/drawing/2014/main" val="20003"/>
                    </a:ext>
                  </a:extLst>
                </a:gridCol>
                <a:gridCol w="1094362">
                  <a:extLst>
                    <a:ext uri="{9D8B030D-6E8A-4147-A177-3AD203B41FA5}">
                      <a16:colId xmlns:a16="http://schemas.microsoft.com/office/drawing/2014/main" val="20004"/>
                    </a:ext>
                  </a:extLst>
                </a:gridCol>
                <a:gridCol w="228600">
                  <a:extLst>
                    <a:ext uri="{9D8B030D-6E8A-4147-A177-3AD203B41FA5}">
                      <a16:colId xmlns:a16="http://schemas.microsoft.com/office/drawing/2014/main" val="20005"/>
                    </a:ext>
                  </a:extLst>
                </a:gridCol>
              </a:tblGrid>
              <a:tr h="370840">
                <a:tc>
                  <a:txBody>
                    <a:bodyPr/>
                    <a:lstStyle/>
                    <a:p>
                      <a:endParaRPr lang="en-US"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n-US"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endParaRPr lang="en-US"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endParaRPr lang="en-US"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n-US"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endParaRPr lang="en-US"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endParaRPr lang="en-US"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5760">
                <a:tc>
                  <a:txBody>
                    <a:bodyPr/>
                    <a:lstStyle/>
                    <a:p>
                      <a:endParaRPr lang="en-US" sz="1600"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571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0A2F7E"/>
                    </a:solidFill>
                  </a:tcPr>
                </a:tc>
                <a:tc gridSpan="2">
                  <a:txBody>
                    <a:bodyPr/>
                    <a:lstStyle/>
                    <a:p>
                      <a:endParaRPr lang="en-US" sz="1600"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571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0A2F7E"/>
                    </a:solidFill>
                  </a:tcPr>
                </a:tc>
                <a:tc hMerge="1">
                  <a:txBody>
                    <a:bodyPr/>
                    <a:lstStyle/>
                    <a:p>
                      <a:endParaRPr lang="en-US"/>
                    </a:p>
                  </a:txBody>
                  <a:tcPr/>
                </a:tc>
                <a:tc gridSpan="2">
                  <a:txBody>
                    <a:bodyPr/>
                    <a:lstStyle/>
                    <a:p>
                      <a:endParaRPr lang="en-US" sz="1600"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571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0A2F7E"/>
                    </a:solidFill>
                  </a:tcPr>
                </a:tc>
                <a:tc hMerge="1">
                  <a:txBody>
                    <a:bodyPr/>
                    <a:lstStyle/>
                    <a:p>
                      <a:endParaRPr lang="en-US"/>
                    </a:p>
                  </a:txBody>
                  <a:tcPr/>
                </a:tc>
                <a:tc>
                  <a:txBody>
                    <a:bodyPr/>
                    <a:lstStyle/>
                    <a:p>
                      <a:endParaRPr lang="en-US" sz="1600"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571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0A2F7E"/>
                    </a:solidFill>
                  </a:tcPr>
                </a:tc>
                <a:extLst>
                  <a:ext uri="{0D108BD9-81ED-4DB2-BD59-A6C34878D82A}">
                    <a16:rowId xmlns:a16="http://schemas.microsoft.com/office/drawing/2014/main" val="10002"/>
                  </a:ext>
                </a:extLst>
              </a:tr>
              <a:tr h="370840">
                <a:tc>
                  <a:txBody>
                    <a:bodyPr/>
                    <a:lstStyle/>
                    <a:p>
                      <a:endParaRPr lang="en-US"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57150" cap="flat" cmpd="sng" algn="ctr">
                      <a:solidFill>
                        <a:srgbClr val="FF0000"/>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n-US"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57150" cap="flat" cmpd="sng" algn="ctr">
                      <a:solidFill>
                        <a:srgbClr val="FF0000"/>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endParaRPr lang="en-US"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57150" cap="flat" cmpd="sng" algn="ctr">
                      <a:solidFill>
                        <a:srgbClr val="FF0000"/>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endParaRPr lang="en-US"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57150" cap="flat" cmpd="sng" algn="ctr">
                      <a:solidFill>
                        <a:srgbClr val="FF0000"/>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endParaRPr lang="en-US"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n-US"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endParaRPr lang="en-US"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endParaRPr lang="en-US"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a:txBody>
                    <a:bodyPr/>
                    <a:lstStyle/>
                    <a:p>
                      <a:pPr algn="ctr"/>
                      <a:endParaRPr lang="en-US" dirty="0"/>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ctr" defTabSz="1341150" rtl="0" eaLnBrk="1" fontAlgn="auto" latinLnBrk="0" hangingPunct="1">
                        <a:lnSpc>
                          <a:spcPct val="80000"/>
                        </a:lnSpc>
                        <a:spcBef>
                          <a:spcPts val="0"/>
                        </a:spcBef>
                        <a:spcAft>
                          <a:spcPts val="0"/>
                        </a:spcAft>
                        <a:buClrTx/>
                        <a:buSzTx/>
                        <a:buFontTx/>
                        <a:buNone/>
                        <a:tabLst/>
                        <a:defRPr/>
                      </a:pPr>
                      <a:r>
                        <a:rPr lang="en-US" sz="3200" b="1" dirty="0">
                          <a:solidFill>
                            <a:schemeClr val="bg1">
                              <a:lumMod val="75000"/>
                            </a:schemeClr>
                          </a:solidFill>
                        </a:rPr>
                        <a:t>QUELQUES CLIENTS CANADIENS</a:t>
                      </a:r>
                      <a:endParaRPr lang="en-US" sz="4800" b="1" dirty="0">
                        <a:solidFill>
                          <a:schemeClr val="bg1">
                            <a:lumMod val="75000"/>
                          </a:schemeClr>
                        </a:solidFill>
                      </a:endParaRPr>
                    </a:p>
                    <a:p>
                      <a:pPr algn="ctr">
                        <a:lnSpc>
                          <a:spcPct val="80000"/>
                        </a:lnSpc>
                      </a:pPr>
                      <a:endParaRPr lang="en-US" sz="3200" b="1" dirty="0">
                        <a:solidFill>
                          <a:schemeClr val="bg1">
                            <a:lumMod val="75000"/>
                          </a:schemeClr>
                        </a:solidFill>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ctr"/>
                      <a:endParaRPr lang="en-US" dirty="0"/>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0840">
                <a:tc>
                  <a:txBody>
                    <a:bodyPr/>
                    <a:lstStyle/>
                    <a:p>
                      <a:pPr algn="ctr"/>
                      <a:endParaRPr lang="en-US" sz="1100" dirty="0">
                        <a:latin typeface="+mj-lt"/>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dirty="0">
                        <a:latin typeface="+mj-lt"/>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kern="1200" dirty="0">
                          <a:solidFill>
                            <a:schemeClr val="dk1"/>
                          </a:solidFill>
                          <a:latin typeface="+mn-lt"/>
                          <a:ea typeface="+mn-ea"/>
                          <a:cs typeface="+mn-cs"/>
                        </a:rPr>
                        <a:t>CHU Sainte-Justine</a:t>
                      </a:r>
                    </a:p>
                    <a:p>
                      <a:pPr algn="ctr"/>
                      <a:r>
                        <a:rPr lang="en-US" sz="1100" dirty="0">
                          <a:latin typeface="+mj-lt"/>
                        </a:rPr>
                        <a:t>Shriners Hopital pour enfant</a:t>
                      </a:r>
                    </a:p>
                    <a:p>
                      <a:pPr algn="ctr"/>
                      <a:r>
                        <a:rPr lang="en-US" sz="1100" dirty="0">
                          <a:latin typeface="+mj-lt"/>
                        </a:rPr>
                        <a:t>Hôpital </a:t>
                      </a:r>
                      <a:r>
                        <a:rPr lang="en-US" sz="1100" dirty="0" err="1">
                          <a:latin typeface="+mj-lt"/>
                        </a:rPr>
                        <a:t>Général</a:t>
                      </a:r>
                      <a:r>
                        <a:rPr lang="en-US" sz="1100" dirty="0">
                          <a:latin typeface="+mj-lt"/>
                        </a:rPr>
                        <a:t> de Montreal</a:t>
                      </a:r>
                    </a:p>
                    <a:p>
                      <a:pPr algn="ctr"/>
                      <a:r>
                        <a:rPr lang="en-US" sz="1100" dirty="0">
                          <a:latin typeface="+mj-lt"/>
                        </a:rPr>
                        <a:t>CUSM </a:t>
                      </a:r>
                    </a:p>
                    <a:p>
                      <a:pPr algn="ctr"/>
                      <a:r>
                        <a:rPr lang="en-US" sz="1100" dirty="0">
                          <a:latin typeface="+mj-lt"/>
                        </a:rPr>
                        <a:t>Institut de Cardiologie de Montréal </a:t>
                      </a:r>
                    </a:p>
                    <a:p>
                      <a:pPr algn="ctr"/>
                      <a:r>
                        <a:rPr lang="en-US" sz="1100" dirty="0">
                          <a:latin typeface="+mj-lt"/>
                        </a:rPr>
                        <a:t>McMaster University Medical Centre</a:t>
                      </a:r>
                    </a:p>
                    <a:p>
                      <a:pPr algn="ctr"/>
                      <a:r>
                        <a:rPr lang="en-US" sz="1100" dirty="0">
                          <a:latin typeface="+mj-lt"/>
                        </a:rPr>
                        <a:t>Kingston Health Science Centre</a:t>
                      </a:r>
                    </a:p>
                    <a:p>
                      <a:pPr algn="ctr"/>
                      <a:r>
                        <a:rPr lang="en-US" sz="1100" dirty="0">
                          <a:latin typeface="+mj-lt"/>
                        </a:rPr>
                        <a:t>Sunnybrook Health Sciences Centre</a:t>
                      </a:r>
                    </a:p>
                    <a:p>
                      <a:pPr algn="ctr"/>
                      <a:r>
                        <a:rPr lang="en-US" sz="1100" kern="1200" dirty="0">
                          <a:solidFill>
                            <a:schemeClr val="dk1"/>
                          </a:solidFill>
                          <a:latin typeface="+mn-lt"/>
                          <a:ea typeface="+mn-ea"/>
                          <a:cs typeface="+mn-cs"/>
                        </a:rPr>
                        <a:t>Toronto General </a:t>
                      </a:r>
                    </a:p>
                    <a:p>
                      <a:pPr algn="ctr"/>
                      <a:endParaRPr lang="en-US" sz="1100" dirty="0">
                        <a:latin typeface="+mj-lt"/>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dirty="0">
                          <a:latin typeface="+mj-lt"/>
                        </a:rPr>
                        <a:t>Sick Kids Toronto</a:t>
                      </a:r>
                    </a:p>
                    <a:p>
                      <a:pPr algn="ctr"/>
                      <a:r>
                        <a:rPr lang="en-US" sz="1100" dirty="0">
                          <a:latin typeface="+mj-lt"/>
                        </a:rPr>
                        <a:t>Health Science Centre Winnipeg </a:t>
                      </a:r>
                    </a:p>
                    <a:p>
                      <a:pPr algn="ctr"/>
                      <a:r>
                        <a:rPr lang="en-US" sz="1100" dirty="0">
                          <a:latin typeface="+mj-lt"/>
                        </a:rPr>
                        <a:t>University of Ottawa Heart Centre</a:t>
                      </a:r>
                    </a:p>
                    <a:p>
                      <a:pPr algn="ctr"/>
                      <a:r>
                        <a:rPr lang="en-US" sz="1100" dirty="0">
                          <a:latin typeface="+mj-lt"/>
                        </a:rPr>
                        <a:t>Dartmouth General Hospital  </a:t>
                      </a:r>
                    </a:p>
                    <a:p>
                      <a:pPr algn="ctr"/>
                      <a:r>
                        <a:rPr lang="en-US" sz="1100" dirty="0">
                          <a:latin typeface="+mj-lt"/>
                        </a:rPr>
                        <a:t>Children’s Hospital of Eastern Ontario</a:t>
                      </a:r>
                    </a:p>
                    <a:p>
                      <a:pPr algn="ctr"/>
                      <a:r>
                        <a:rPr lang="en-US" sz="1100" dirty="0">
                          <a:latin typeface="+mj-lt"/>
                        </a:rPr>
                        <a:t>Sunnybrook Health Science Centre</a:t>
                      </a:r>
                    </a:p>
                    <a:p>
                      <a:pPr algn="ctr"/>
                      <a:r>
                        <a:rPr lang="en-US" sz="1100" dirty="0">
                          <a:latin typeface="+mj-lt"/>
                        </a:rPr>
                        <a:t>Windsor Regional Hospital</a:t>
                      </a:r>
                    </a:p>
                    <a:p>
                      <a:pPr algn="ctr"/>
                      <a:r>
                        <a:rPr lang="en-US" sz="1100" dirty="0">
                          <a:latin typeface="+mj-lt"/>
                        </a:rPr>
                        <a:t>IWK Health Centre</a:t>
                      </a:r>
                    </a:p>
                    <a:p>
                      <a:pPr algn="ctr"/>
                      <a:r>
                        <a:rPr lang="en-US" sz="1100" dirty="0">
                          <a:latin typeface="+mj-lt"/>
                        </a:rPr>
                        <a:t>Mount Sinai Hospital -Toronto</a:t>
                      </a:r>
                    </a:p>
                    <a:p>
                      <a:pPr algn="ctr"/>
                      <a:endParaRPr lang="en-US" sz="1100" dirty="0">
                        <a:latin typeface="+mj-lt"/>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dirty="0">
                        <a:latin typeface="+mj-lt"/>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dirty="0">
                        <a:latin typeface="+mj-lt"/>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74320">
                <a:tc>
                  <a:txBody>
                    <a:bodyPr/>
                    <a:lstStyle/>
                    <a:p>
                      <a:endParaRPr lang="en-US" sz="1800"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r>
                        <a:rPr lang="fr" sz="1800" b="1" dirty="0">
                          <a:solidFill>
                            <a:schemeClr val="bg1">
                              <a:lumMod val="75000"/>
                            </a:schemeClr>
                          </a:solidFill>
                        </a:rPr>
                        <a:t>…Plus de 80 au Canada et au Québec , et + 1 000 dans le monde</a:t>
                      </a:r>
                      <a:endParaRPr lang="en-US" sz="1800" b="1" dirty="0">
                        <a:solidFill>
                          <a:schemeClr val="bg1">
                            <a:lumMod val="75000"/>
                          </a:schemeClr>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800"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194560">
                <a:tc>
                  <a:txBody>
                    <a:bodyPr/>
                    <a:lstStyle/>
                    <a:p>
                      <a:endParaRPr lang="en-US"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endParaRPr lang="en-US"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70840">
                <a:tc>
                  <a:txBody>
                    <a:bodyPr/>
                    <a:lstStyle/>
                    <a:p>
                      <a:endParaRPr lang="en-US" sz="1300"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r>
                        <a:rPr lang="en-US" sz="1300" b="1" dirty="0">
                          <a:solidFill>
                            <a:schemeClr val="bg1">
                              <a:lumMod val="75000"/>
                            </a:schemeClr>
                          </a:solidFill>
                        </a:rPr>
                        <a:t>Nos marques</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300"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0840">
                <a:tc>
                  <a:txBody>
                    <a:bodyPr/>
                    <a:lstStyle/>
                    <a:p>
                      <a:endParaRPr lang="en-US" sz="1300"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endParaRPr lang="en-US" sz="1300"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300"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70840">
                <a:tc>
                  <a:txBody>
                    <a:bodyPr/>
                    <a:lstStyle/>
                    <a:p>
                      <a:endParaRPr lang="en-US" sz="1300"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endParaRPr lang="en-US" sz="1300"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300"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70840">
                <a:tc>
                  <a:txBody>
                    <a:bodyPr/>
                    <a:lstStyle/>
                    <a:p>
                      <a:pPr algn="ctr"/>
                      <a:endParaRPr lang="en-US" sz="900" dirty="0">
                        <a:latin typeface="+mj-lt"/>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r>
                        <a:rPr lang="fr" sz="1100" b="1" dirty="0">
                          <a:latin typeface="+mn-lt"/>
                        </a:rPr>
                        <a:t>Pour plus d'informations, contactez-nous au 514-332-3287-2226 visitez-nous à l'adresse </a:t>
                      </a:r>
                      <a:r>
                        <a:rPr lang="fr" sz="1100" b="1" dirty="0" err="1">
                          <a:latin typeface="+mn-lt"/>
                        </a:rPr>
                        <a:t>www.quadromed.com</a:t>
                      </a:r>
                      <a:r>
                        <a:rPr lang="fr" sz="1100" b="1" dirty="0">
                          <a:latin typeface="+mn-lt"/>
                        </a:rPr>
                        <a:t>/ScrubEx</a:t>
                      </a:r>
                      <a:endParaRPr lang="en-US" sz="900" dirty="0">
                        <a:latin typeface="+mj-lt"/>
                      </a:endParaRPr>
                    </a:p>
                    <a:p>
                      <a:pPr marL="0" marR="0" lvl="0" indent="0" algn="ctr" defTabSz="1341150" rtl="0" eaLnBrk="1" fontAlgn="auto" latinLnBrk="0" hangingPunct="1">
                        <a:lnSpc>
                          <a:spcPct val="100000"/>
                        </a:lnSpc>
                        <a:spcBef>
                          <a:spcPts val="0"/>
                        </a:spcBef>
                        <a:spcAft>
                          <a:spcPts val="0"/>
                        </a:spcAft>
                        <a:buClrTx/>
                        <a:buSzTx/>
                        <a:buFontTx/>
                        <a:buNone/>
                        <a:tabLst/>
                        <a:defRPr/>
                      </a:pPr>
                      <a:r>
                        <a:rPr lang="en-US" sz="900" b="1" dirty="0">
                          <a:latin typeface="+mn-lt"/>
                        </a:rPr>
                        <a:t>QUADROMED - Tel.</a:t>
                      </a:r>
                      <a:r>
                        <a:rPr lang="en-US" sz="900" kern="1200" dirty="0">
                          <a:solidFill>
                            <a:schemeClr val="dk1"/>
                          </a:solidFill>
                          <a:latin typeface="+mn-lt"/>
                          <a:ea typeface="+mn-ea"/>
                          <a:cs typeface="+mn-cs"/>
                        </a:rPr>
                        <a:t> 514.332.3287 | </a:t>
                      </a:r>
                      <a:r>
                        <a:rPr lang="en-US" sz="900" b="1" dirty="0">
                          <a:latin typeface="+mn-lt"/>
                        </a:rPr>
                        <a:t>Fax</a:t>
                      </a:r>
                      <a:r>
                        <a:rPr lang="en-US" sz="900" kern="1200" dirty="0">
                          <a:solidFill>
                            <a:schemeClr val="dk1"/>
                          </a:solidFill>
                          <a:latin typeface="+mn-lt"/>
                          <a:ea typeface="+mn-ea"/>
                          <a:cs typeface="+mn-cs"/>
                        </a:rPr>
                        <a:t> 514.332.4771 | </a:t>
                      </a:r>
                      <a:r>
                        <a:rPr lang="en-US" sz="900" kern="1200" dirty="0" err="1">
                          <a:solidFill>
                            <a:schemeClr val="dk1"/>
                          </a:solidFill>
                          <a:latin typeface="+mn-lt"/>
                          <a:ea typeface="+mn-ea"/>
                          <a:cs typeface="+mn-cs"/>
                        </a:rPr>
                        <a:t>www.quadromed.com</a:t>
                      </a:r>
                      <a:r>
                        <a:rPr lang="en-US" sz="900" kern="1200" dirty="0">
                          <a:solidFill>
                            <a:schemeClr val="dk1"/>
                          </a:solidFill>
                          <a:latin typeface="+mn-lt"/>
                          <a:ea typeface="+mn-ea"/>
                          <a:cs typeface="+mn-cs"/>
                        </a:rPr>
                        <a:t> | </a:t>
                      </a:r>
                      <a:r>
                        <a:rPr lang="en-US" sz="900" kern="1200" dirty="0" err="1">
                          <a:solidFill>
                            <a:schemeClr val="dk1"/>
                          </a:solidFill>
                          <a:latin typeface="+mn-lt"/>
                          <a:ea typeface="+mn-ea"/>
                          <a:cs typeface="+mn-cs"/>
                        </a:rPr>
                        <a:t>info@quadromed.com</a:t>
                      </a:r>
                      <a:endParaRPr lang="en-US" sz="900" kern="1200" dirty="0">
                        <a:solidFill>
                          <a:schemeClr val="dk1"/>
                        </a:solidFill>
                        <a:latin typeface="+mn-lt"/>
                        <a:ea typeface="+mn-ea"/>
                        <a:cs typeface="+mn-cs"/>
                      </a:endParaRPr>
                    </a:p>
                    <a:p>
                      <a:pPr marL="0" marR="0" lvl="0" indent="0" algn="ctr" defTabSz="1341150" rtl="0" eaLnBrk="1" fontAlgn="auto" latinLnBrk="0" hangingPunct="1">
                        <a:lnSpc>
                          <a:spcPct val="100000"/>
                        </a:lnSpc>
                        <a:spcBef>
                          <a:spcPts val="0"/>
                        </a:spcBef>
                        <a:spcAft>
                          <a:spcPts val="0"/>
                        </a:spcAft>
                        <a:buClrTx/>
                        <a:buSzTx/>
                        <a:buFontTx/>
                        <a:buNone/>
                        <a:tabLst/>
                        <a:defRPr/>
                      </a:pPr>
                      <a:r>
                        <a:rPr lang="en-US" sz="900" dirty="0">
                          <a:latin typeface="+mj-lt"/>
                        </a:rPr>
                        <a:t>3059 Premiere Parkway Suite 200 Duluth, GA. 30097  </a:t>
                      </a:r>
                    </a:p>
                    <a:p>
                      <a:pPr algn="ctr"/>
                      <a:r>
                        <a:rPr lang="fr" sz="900" kern="1200" dirty="0">
                          <a:solidFill>
                            <a:schemeClr val="dk1"/>
                          </a:solidFill>
                          <a:latin typeface="+mn-lt"/>
                          <a:ea typeface="+mn-ea"/>
                          <a:cs typeface="+mn-cs"/>
                        </a:rPr>
                        <a:t>Les produits </a:t>
                      </a:r>
                      <a:r>
                        <a:rPr lang="en-US" sz="900" kern="1200" dirty="0">
                          <a:solidFill>
                            <a:schemeClr val="dk1"/>
                          </a:solidFill>
                          <a:latin typeface="+mn-lt"/>
                          <a:ea typeface="+mn-ea"/>
                          <a:cs typeface="+mn-cs"/>
                        </a:rPr>
                        <a:t>IPA®</a:t>
                      </a:r>
                      <a:r>
                        <a:rPr lang="fr" sz="900" kern="1200" dirty="0">
                          <a:solidFill>
                            <a:schemeClr val="dk1"/>
                          </a:solidFill>
                          <a:latin typeface="+mn-lt"/>
                          <a:ea typeface="+mn-ea"/>
                          <a:cs typeface="+mn-cs"/>
                        </a:rPr>
                        <a:t>sont couverts par un ou plusieurs brevets, comme indiqué sur notre site Web à l'adresse</a:t>
                      </a:r>
                      <a:r>
                        <a:rPr lang="en-US" sz="900" kern="1200" dirty="0">
                          <a:solidFill>
                            <a:schemeClr val="dk1"/>
                          </a:solidFill>
                          <a:latin typeface="+mn-lt"/>
                          <a:ea typeface="+mn-ea"/>
                          <a:cs typeface="+mn-cs"/>
                        </a:rPr>
                        <a:t> </a:t>
                      </a:r>
                      <a:r>
                        <a:rPr lang="en-US" sz="900" kern="1200" dirty="0" err="1">
                          <a:solidFill>
                            <a:schemeClr val="dk1"/>
                          </a:solidFill>
                          <a:latin typeface="+mn-lt"/>
                          <a:ea typeface="+mn-ea"/>
                          <a:cs typeface="+mn-cs"/>
                        </a:rPr>
                        <a:t>www.thinkipa.com</a:t>
                      </a:r>
                      <a:r>
                        <a:rPr lang="en-US" sz="900" kern="1200" dirty="0">
                          <a:solidFill>
                            <a:schemeClr val="dk1"/>
                          </a:solidFill>
                          <a:latin typeface="+mn-lt"/>
                          <a:ea typeface="+mn-ea"/>
                          <a:cs typeface="+mn-cs"/>
                        </a:rPr>
                        <a:t>/patents</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endParaRPr lang="en-US" sz="900" dirty="0">
                        <a:latin typeface="+mj-lt"/>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bl>
          </a:graphicData>
        </a:graphic>
      </p:graphicFrame>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3975" y="18215"/>
            <a:ext cx="2331720" cy="2331720"/>
          </a:xfrm>
          <a:prstGeom prst="rect">
            <a:avLst/>
          </a:prstGeom>
        </p:spPr>
      </p:pic>
      <p:grpSp>
        <p:nvGrpSpPr>
          <p:cNvPr id="96" name="Group 95"/>
          <p:cNvGrpSpPr>
            <a:grpSpLocks noChangeAspect="1"/>
          </p:cNvGrpSpPr>
          <p:nvPr/>
        </p:nvGrpSpPr>
        <p:grpSpPr>
          <a:xfrm>
            <a:off x="782795" y="8232343"/>
            <a:ext cx="6400800" cy="346813"/>
            <a:chOff x="3844948" y="1513325"/>
            <a:chExt cx="32727222" cy="1773252"/>
          </a:xfrm>
          <a:solidFill>
            <a:schemeClr val="bg1">
              <a:lumMod val="75000"/>
            </a:schemeClr>
          </a:solidFill>
        </p:grpSpPr>
        <p:grpSp>
          <p:nvGrpSpPr>
            <p:cNvPr id="28" name="Group 27"/>
            <p:cNvGrpSpPr>
              <a:grpSpLocks noChangeAspect="1"/>
            </p:cNvGrpSpPr>
            <p:nvPr/>
          </p:nvGrpSpPr>
          <p:grpSpPr>
            <a:xfrm>
              <a:off x="3844948" y="1826703"/>
              <a:ext cx="4248643" cy="919042"/>
              <a:chOff x="2033756" y="2649596"/>
              <a:chExt cx="8309559" cy="1797476"/>
            </a:xfrm>
            <a:grpFill/>
          </p:grpSpPr>
          <p:grpSp>
            <p:nvGrpSpPr>
              <p:cNvPr id="29" name="Group 28"/>
              <p:cNvGrpSpPr/>
              <p:nvPr/>
            </p:nvGrpSpPr>
            <p:grpSpPr>
              <a:xfrm>
                <a:off x="8082996" y="2866267"/>
                <a:ext cx="2260319" cy="1580153"/>
                <a:chOff x="8082996" y="2866267"/>
                <a:chExt cx="2260319" cy="1580153"/>
              </a:xfrm>
              <a:grpFill/>
            </p:grpSpPr>
            <p:sp>
              <p:nvSpPr>
                <p:cNvPr id="37" name="Freeform 36"/>
                <p:cNvSpPr/>
                <p:nvPr/>
              </p:nvSpPr>
              <p:spPr>
                <a:xfrm>
                  <a:off x="8082996" y="2866267"/>
                  <a:ext cx="1164845" cy="1580153"/>
                </a:xfrm>
                <a:custGeom>
                  <a:avLst/>
                  <a:gdLst>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15007 w 1164780"/>
                    <a:gd name="connsiteY14" fmla="*/ 1446813 h 1580153"/>
                    <a:gd name="connsiteX15" fmla="*/ 921521 w 1164780"/>
                    <a:gd name="connsiteY15" fmla="*/ 1442046 h 1580153"/>
                    <a:gd name="connsiteX16" fmla="*/ 921521 w 1164780"/>
                    <a:gd name="connsiteY16" fmla="*/ 1575925 h 1580153"/>
                    <a:gd name="connsiteX17" fmla="*/ 901793 w 1164780"/>
                    <a:gd name="connsiteY17" fmla="*/ 1577525 h 1580153"/>
                    <a:gd name="connsiteX18" fmla="*/ 171725 w 1164780"/>
                    <a:gd name="connsiteY18" fmla="*/ 1572567 h 1580153"/>
                    <a:gd name="connsiteX19" fmla="*/ 4502 w 1164780"/>
                    <a:gd name="connsiteY19" fmla="*/ 1356528 h 1580153"/>
                    <a:gd name="connsiteX20" fmla="*/ 317426 w 1164780"/>
                    <a:gd name="connsiteY20" fmla="*/ 140677 h 1580153"/>
                    <a:gd name="connsiteX21" fmla="*/ 563611 w 1164780"/>
                    <a:gd name="connsiteY21"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15007 w 1164780"/>
                    <a:gd name="connsiteY14" fmla="*/ 1446813 h 1580153"/>
                    <a:gd name="connsiteX15" fmla="*/ 921521 w 1164780"/>
                    <a:gd name="connsiteY15" fmla="*/ 1575925 h 1580153"/>
                    <a:gd name="connsiteX16" fmla="*/ 901793 w 1164780"/>
                    <a:gd name="connsiteY16" fmla="*/ 1577525 h 1580153"/>
                    <a:gd name="connsiteX17" fmla="*/ 171725 w 1164780"/>
                    <a:gd name="connsiteY17" fmla="*/ 1572567 h 1580153"/>
                    <a:gd name="connsiteX18" fmla="*/ 4502 w 1164780"/>
                    <a:gd name="connsiteY18" fmla="*/ 1356528 h 1580153"/>
                    <a:gd name="connsiteX19" fmla="*/ 317426 w 1164780"/>
                    <a:gd name="connsiteY19" fmla="*/ 140677 h 1580153"/>
                    <a:gd name="connsiteX20" fmla="*/ 563611 w 1164780"/>
                    <a:gd name="connsiteY20"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22627 w 1164780"/>
                    <a:gd name="connsiteY14" fmla="*/ 1454433 h 1580153"/>
                    <a:gd name="connsiteX15" fmla="*/ 921521 w 1164780"/>
                    <a:gd name="connsiteY15" fmla="*/ 1575925 h 1580153"/>
                    <a:gd name="connsiteX16" fmla="*/ 901793 w 1164780"/>
                    <a:gd name="connsiteY16" fmla="*/ 1577525 h 1580153"/>
                    <a:gd name="connsiteX17" fmla="*/ 171725 w 1164780"/>
                    <a:gd name="connsiteY17" fmla="*/ 1572567 h 1580153"/>
                    <a:gd name="connsiteX18" fmla="*/ 4502 w 1164780"/>
                    <a:gd name="connsiteY18" fmla="*/ 1356528 h 1580153"/>
                    <a:gd name="connsiteX19" fmla="*/ 317426 w 1164780"/>
                    <a:gd name="connsiteY19" fmla="*/ 140677 h 1580153"/>
                    <a:gd name="connsiteX20" fmla="*/ 563611 w 1164780"/>
                    <a:gd name="connsiteY20"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48027 w 1164780"/>
                    <a:gd name="connsiteY14" fmla="*/ 1456973 h 1580153"/>
                    <a:gd name="connsiteX15" fmla="*/ 921521 w 1164780"/>
                    <a:gd name="connsiteY15" fmla="*/ 1575925 h 1580153"/>
                    <a:gd name="connsiteX16" fmla="*/ 901793 w 1164780"/>
                    <a:gd name="connsiteY16" fmla="*/ 1577525 h 1580153"/>
                    <a:gd name="connsiteX17" fmla="*/ 171725 w 1164780"/>
                    <a:gd name="connsiteY17" fmla="*/ 1572567 h 1580153"/>
                    <a:gd name="connsiteX18" fmla="*/ 4502 w 1164780"/>
                    <a:gd name="connsiteY18" fmla="*/ 1356528 h 1580153"/>
                    <a:gd name="connsiteX19" fmla="*/ 317426 w 1164780"/>
                    <a:gd name="connsiteY19" fmla="*/ 140677 h 1580153"/>
                    <a:gd name="connsiteX20" fmla="*/ 563611 w 1164780"/>
                    <a:gd name="connsiteY20"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48027 w 1164780"/>
                    <a:gd name="connsiteY14" fmla="*/ 1456973 h 1580153"/>
                    <a:gd name="connsiteX15" fmla="*/ 921521 w 1164780"/>
                    <a:gd name="connsiteY15" fmla="*/ 1575925 h 1580153"/>
                    <a:gd name="connsiteX16" fmla="*/ 901793 w 1164780"/>
                    <a:gd name="connsiteY16" fmla="*/ 1577525 h 1580153"/>
                    <a:gd name="connsiteX17" fmla="*/ 171725 w 1164780"/>
                    <a:gd name="connsiteY17" fmla="*/ 1572567 h 1580153"/>
                    <a:gd name="connsiteX18" fmla="*/ 4502 w 1164780"/>
                    <a:gd name="connsiteY18" fmla="*/ 1356528 h 1580153"/>
                    <a:gd name="connsiteX19" fmla="*/ 317426 w 1164780"/>
                    <a:gd name="connsiteY19" fmla="*/ 140677 h 1580153"/>
                    <a:gd name="connsiteX20" fmla="*/ 563611 w 1164780"/>
                    <a:gd name="connsiteY20"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48027 w 1164780"/>
                    <a:gd name="connsiteY14" fmla="*/ 1456973 h 1580153"/>
                    <a:gd name="connsiteX15" fmla="*/ 921521 w 1164780"/>
                    <a:gd name="connsiteY15" fmla="*/ 1575925 h 1580153"/>
                    <a:gd name="connsiteX16" fmla="*/ 901793 w 1164780"/>
                    <a:gd name="connsiteY16" fmla="*/ 1577525 h 1580153"/>
                    <a:gd name="connsiteX17" fmla="*/ 171725 w 1164780"/>
                    <a:gd name="connsiteY17" fmla="*/ 1572567 h 1580153"/>
                    <a:gd name="connsiteX18" fmla="*/ 4502 w 1164780"/>
                    <a:gd name="connsiteY18" fmla="*/ 1356528 h 1580153"/>
                    <a:gd name="connsiteX19" fmla="*/ 317426 w 1164780"/>
                    <a:gd name="connsiteY19" fmla="*/ 140677 h 1580153"/>
                    <a:gd name="connsiteX20" fmla="*/ 563611 w 1164780"/>
                    <a:gd name="connsiteY20"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48027 w 1164780"/>
                    <a:gd name="connsiteY14" fmla="*/ 14569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48027 w 1164780"/>
                    <a:gd name="connsiteY14" fmla="*/ 14569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48027 w 1164780"/>
                    <a:gd name="connsiteY14" fmla="*/ 14569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65807 w 1164780"/>
                    <a:gd name="connsiteY14" fmla="*/ 14696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65807 w 1164780"/>
                    <a:gd name="connsiteY14" fmla="*/ 14696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78507 w 1164780"/>
                    <a:gd name="connsiteY14" fmla="*/ 14823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78507 w 1164780"/>
                    <a:gd name="connsiteY14" fmla="*/ 14823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52529 w 1164780"/>
                    <a:gd name="connsiteY13" fmla="*/ 1455156 h 1580153"/>
                    <a:gd name="connsiteX14" fmla="*/ 978507 w 1164780"/>
                    <a:gd name="connsiteY14" fmla="*/ 14823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52529 w 1164780"/>
                    <a:gd name="connsiteY13" fmla="*/ 1450076 h 1580153"/>
                    <a:gd name="connsiteX14" fmla="*/ 978507 w 1164780"/>
                    <a:gd name="connsiteY14" fmla="*/ 14823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52529 w 1164780"/>
                    <a:gd name="connsiteY13" fmla="*/ 1450076 h 1580153"/>
                    <a:gd name="connsiteX14" fmla="*/ 978507 w 1164780"/>
                    <a:gd name="connsiteY14" fmla="*/ 14823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883 w 1165052"/>
                    <a:gd name="connsiteY0" fmla="*/ 0 h 1580153"/>
                    <a:gd name="connsiteX1" fmla="*/ 1106494 w 1165052"/>
                    <a:gd name="connsiteY1" fmla="*/ 0 h 1580153"/>
                    <a:gd name="connsiteX2" fmla="*/ 1141663 w 1165052"/>
                    <a:gd name="connsiteY2" fmla="*/ 105508 h 1580153"/>
                    <a:gd name="connsiteX3" fmla="*/ 686075 w 1165052"/>
                    <a:gd name="connsiteY3" fmla="*/ 102471 h 1580153"/>
                    <a:gd name="connsiteX4" fmla="*/ 483496 w 1165052"/>
                    <a:gd name="connsiteY4" fmla="*/ 185895 h 1580153"/>
                    <a:gd name="connsiteX5" fmla="*/ 448327 w 1165052"/>
                    <a:gd name="connsiteY5" fmla="*/ 286378 h 1580153"/>
                    <a:gd name="connsiteX6" fmla="*/ 508617 w 1165052"/>
                    <a:gd name="connsiteY6" fmla="*/ 396910 h 1580153"/>
                    <a:gd name="connsiteX7" fmla="*/ 800019 w 1165052"/>
                    <a:gd name="connsiteY7" fmla="*/ 401934 h 1580153"/>
                    <a:gd name="connsiteX8" fmla="*/ 794995 w 1165052"/>
                    <a:gd name="connsiteY8" fmla="*/ 497394 h 1580153"/>
                    <a:gd name="connsiteX9" fmla="*/ 468423 w 1165052"/>
                    <a:gd name="connsiteY9" fmla="*/ 497394 h 1580153"/>
                    <a:gd name="connsiteX10" fmla="*/ 367940 w 1165052"/>
                    <a:gd name="connsiteY10" fmla="*/ 577780 h 1580153"/>
                    <a:gd name="connsiteX11" fmla="*/ 182045 w 1165052"/>
                    <a:gd name="connsiteY11" fmla="*/ 1366576 h 1580153"/>
                    <a:gd name="connsiteX12" fmla="*/ 329546 w 1165052"/>
                    <a:gd name="connsiteY12" fmla="*/ 1441377 h 1580153"/>
                    <a:gd name="connsiteX13" fmla="*/ 852801 w 1165052"/>
                    <a:gd name="connsiteY13" fmla="*/ 1450076 h 1580153"/>
                    <a:gd name="connsiteX14" fmla="*/ 978779 w 1165052"/>
                    <a:gd name="connsiteY14" fmla="*/ 1482373 h 1580153"/>
                    <a:gd name="connsiteX15" fmla="*/ 902065 w 1165052"/>
                    <a:gd name="connsiteY15" fmla="*/ 1577525 h 1580153"/>
                    <a:gd name="connsiteX16" fmla="*/ 171997 w 1165052"/>
                    <a:gd name="connsiteY16" fmla="*/ 1572567 h 1580153"/>
                    <a:gd name="connsiteX17" fmla="*/ 4774 w 1165052"/>
                    <a:gd name="connsiteY17" fmla="*/ 1356528 h 1580153"/>
                    <a:gd name="connsiteX18" fmla="*/ 317698 w 1165052"/>
                    <a:gd name="connsiteY18" fmla="*/ 140677 h 1580153"/>
                    <a:gd name="connsiteX19" fmla="*/ 563883 w 1165052"/>
                    <a:gd name="connsiteY19" fmla="*/ 0 h 1580153"/>
                    <a:gd name="connsiteX0" fmla="*/ 563743 w 1164912"/>
                    <a:gd name="connsiteY0" fmla="*/ 0 h 1580153"/>
                    <a:gd name="connsiteX1" fmla="*/ 1106354 w 1164912"/>
                    <a:gd name="connsiteY1" fmla="*/ 0 h 1580153"/>
                    <a:gd name="connsiteX2" fmla="*/ 1141523 w 1164912"/>
                    <a:gd name="connsiteY2" fmla="*/ 105508 h 1580153"/>
                    <a:gd name="connsiteX3" fmla="*/ 685935 w 1164912"/>
                    <a:gd name="connsiteY3" fmla="*/ 102471 h 1580153"/>
                    <a:gd name="connsiteX4" fmla="*/ 483356 w 1164912"/>
                    <a:gd name="connsiteY4" fmla="*/ 185895 h 1580153"/>
                    <a:gd name="connsiteX5" fmla="*/ 448187 w 1164912"/>
                    <a:gd name="connsiteY5" fmla="*/ 286378 h 1580153"/>
                    <a:gd name="connsiteX6" fmla="*/ 508477 w 1164912"/>
                    <a:gd name="connsiteY6" fmla="*/ 396910 h 1580153"/>
                    <a:gd name="connsiteX7" fmla="*/ 799879 w 1164912"/>
                    <a:gd name="connsiteY7" fmla="*/ 401934 h 1580153"/>
                    <a:gd name="connsiteX8" fmla="*/ 794855 w 1164912"/>
                    <a:gd name="connsiteY8" fmla="*/ 497394 h 1580153"/>
                    <a:gd name="connsiteX9" fmla="*/ 468283 w 1164912"/>
                    <a:gd name="connsiteY9" fmla="*/ 497394 h 1580153"/>
                    <a:gd name="connsiteX10" fmla="*/ 367800 w 1164912"/>
                    <a:gd name="connsiteY10" fmla="*/ 577780 h 1580153"/>
                    <a:gd name="connsiteX11" fmla="*/ 181905 w 1164912"/>
                    <a:gd name="connsiteY11" fmla="*/ 1366576 h 1580153"/>
                    <a:gd name="connsiteX12" fmla="*/ 329406 w 1164912"/>
                    <a:gd name="connsiteY12" fmla="*/ 1441377 h 1580153"/>
                    <a:gd name="connsiteX13" fmla="*/ 852661 w 1164912"/>
                    <a:gd name="connsiteY13" fmla="*/ 1450076 h 1580153"/>
                    <a:gd name="connsiteX14" fmla="*/ 978639 w 1164912"/>
                    <a:gd name="connsiteY14" fmla="*/ 1482373 h 1580153"/>
                    <a:gd name="connsiteX15" fmla="*/ 901925 w 1164912"/>
                    <a:gd name="connsiteY15" fmla="*/ 1577525 h 1580153"/>
                    <a:gd name="connsiteX16" fmla="*/ 171857 w 1164912"/>
                    <a:gd name="connsiteY16" fmla="*/ 1572567 h 1580153"/>
                    <a:gd name="connsiteX17" fmla="*/ 4634 w 1164912"/>
                    <a:gd name="connsiteY17" fmla="*/ 1356528 h 1580153"/>
                    <a:gd name="connsiteX18" fmla="*/ 317558 w 1164912"/>
                    <a:gd name="connsiteY18" fmla="*/ 140677 h 1580153"/>
                    <a:gd name="connsiteX19" fmla="*/ 563743 w 1164912"/>
                    <a:gd name="connsiteY19" fmla="*/ 0 h 1580153"/>
                    <a:gd name="connsiteX0" fmla="*/ 563676 w 1164845"/>
                    <a:gd name="connsiteY0" fmla="*/ 0 h 1580153"/>
                    <a:gd name="connsiteX1" fmla="*/ 1106287 w 1164845"/>
                    <a:gd name="connsiteY1" fmla="*/ 0 h 1580153"/>
                    <a:gd name="connsiteX2" fmla="*/ 1141456 w 1164845"/>
                    <a:gd name="connsiteY2" fmla="*/ 105508 h 1580153"/>
                    <a:gd name="connsiteX3" fmla="*/ 685868 w 1164845"/>
                    <a:gd name="connsiteY3" fmla="*/ 102471 h 1580153"/>
                    <a:gd name="connsiteX4" fmla="*/ 483289 w 1164845"/>
                    <a:gd name="connsiteY4" fmla="*/ 185895 h 1580153"/>
                    <a:gd name="connsiteX5" fmla="*/ 448120 w 1164845"/>
                    <a:gd name="connsiteY5" fmla="*/ 286378 h 1580153"/>
                    <a:gd name="connsiteX6" fmla="*/ 508410 w 1164845"/>
                    <a:gd name="connsiteY6" fmla="*/ 396910 h 1580153"/>
                    <a:gd name="connsiteX7" fmla="*/ 799812 w 1164845"/>
                    <a:gd name="connsiteY7" fmla="*/ 401934 h 1580153"/>
                    <a:gd name="connsiteX8" fmla="*/ 794788 w 1164845"/>
                    <a:gd name="connsiteY8" fmla="*/ 497394 h 1580153"/>
                    <a:gd name="connsiteX9" fmla="*/ 468216 w 1164845"/>
                    <a:gd name="connsiteY9" fmla="*/ 497394 h 1580153"/>
                    <a:gd name="connsiteX10" fmla="*/ 367733 w 1164845"/>
                    <a:gd name="connsiteY10" fmla="*/ 577780 h 1580153"/>
                    <a:gd name="connsiteX11" fmla="*/ 181838 w 1164845"/>
                    <a:gd name="connsiteY11" fmla="*/ 1366576 h 1580153"/>
                    <a:gd name="connsiteX12" fmla="*/ 329339 w 1164845"/>
                    <a:gd name="connsiteY12" fmla="*/ 1441377 h 1580153"/>
                    <a:gd name="connsiteX13" fmla="*/ 852594 w 1164845"/>
                    <a:gd name="connsiteY13" fmla="*/ 1450076 h 1580153"/>
                    <a:gd name="connsiteX14" fmla="*/ 978572 w 1164845"/>
                    <a:gd name="connsiteY14" fmla="*/ 1482373 h 1580153"/>
                    <a:gd name="connsiteX15" fmla="*/ 901858 w 1164845"/>
                    <a:gd name="connsiteY15" fmla="*/ 1577525 h 1580153"/>
                    <a:gd name="connsiteX16" fmla="*/ 171790 w 1164845"/>
                    <a:gd name="connsiteY16" fmla="*/ 1572567 h 1580153"/>
                    <a:gd name="connsiteX17" fmla="*/ 4567 w 1164845"/>
                    <a:gd name="connsiteY17" fmla="*/ 1356528 h 1580153"/>
                    <a:gd name="connsiteX18" fmla="*/ 317491 w 1164845"/>
                    <a:gd name="connsiteY18" fmla="*/ 140677 h 1580153"/>
                    <a:gd name="connsiteX19" fmla="*/ 563676 w 1164845"/>
                    <a:gd name="connsiteY19" fmla="*/ 0 h 158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845" h="1580153">
                      <a:moveTo>
                        <a:pt x="563676" y="0"/>
                      </a:moveTo>
                      <a:lnTo>
                        <a:pt x="1106287" y="0"/>
                      </a:lnTo>
                      <a:cubicBezTo>
                        <a:pt x="1193073" y="18110"/>
                        <a:pt x="1163852" y="73751"/>
                        <a:pt x="1141456" y="105508"/>
                      </a:cubicBezTo>
                      <a:cubicBezTo>
                        <a:pt x="1120385" y="122693"/>
                        <a:pt x="833181" y="95522"/>
                        <a:pt x="685868" y="102471"/>
                      </a:cubicBezTo>
                      <a:cubicBezTo>
                        <a:pt x="610380" y="101846"/>
                        <a:pt x="507598" y="125105"/>
                        <a:pt x="483289" y="185895"/>
                      </a:cubicBezTo>
                      <a:lnTo>
                        <a:pt x="448120" y="286378"/>
                      </a:lnTo>
                      <a:cubicBezTo>
                        <a:pt x="430686" y="350518"/>
                        <a:pt x="440546" y="397597"/>
                        <a:pt x="508410" y="396910"/>
                      </a:cubicBezTo>
                      <a:lnTo>
                        <a:pt x="799812" y="401934"/>
                      </a:lnTo>
                      <a:cubicBezTo>
                        <a:pt x="859552" y="420106"/>
                        <a:pt x="864701" y="496281"/>
                        <a:pt x="794788" y="497394"/>
                      </a:cubicBezTo>
                      <a:lnTo>
                        <a:pt x="468216" y="497394"/>
                      </a:lnTo>
                      <a:cubicBezTo>
                        <a:pt x="424486" y="496893"/>
                        <a:pt x="384167" y="520278"/>
                        <a:pt x="367733" y="577780"/>
                      </a:cubicBezTo>
                      <a:lnTo>
                        <a:pt x="181838" y="1366576"/>
                      </a:lnTo>
                      <a:cubicBezTo>
                        <a:pt x="170727" y="1432453"/>
                        <a:pt x="261975" y="1440327"/>
                        <a:pt x="329339" y="1441377"/>
                      </a:cubicBezTo>
                      <a:lnTo>
                        <a:pt x="852594" y="1450076"/>
                      </a:lnTo>
                      <a:cubicBezTo>
                        <a:pt x="879065" y="1448961"/>
                        <a:pt x="963899" y="1450384"/>
                        <a:pt x="978572" y="1482373"/>
                      </a:cubicBezTo>
                      <a:cubicBezTo>
                        <a:pt x="987206" y="1501921"/>
                        <a:pt x="1016002" y="1570959"/>
                        <a:pt x="901858" y="1577525"/>
                      </a:cubicBezTo>
                      <a:cubicBezTo>
                        <a:pt x="777142" y="1583056"/>
                        <a:pt x="397405" y="1579117"/>
                        <a:pt x="171790" y="1572567"/>
                      </a:cubicBezTo>
                      <a:cubicBezTo>
                        <a:pt x="115783" y="1568792"/>
                        <a:pt x="-27266" y="1493368"/>
                        <a:pt x="4567" y="1356528"/>
                      </a:cubicBezTo>
                      <a:lnTo>
                        <a:pt x="317491" y="140677"/>
                      </a:lnTo>
                      <a:cubicBezTo>
                        <a:pt x="331314" y="80138"/>
                        <a:pt x="413375" y="2537"/>
                        <a:pt x="5636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38" name="Freeform 37"/>
                <p:cNvSpPr/>
                <p:nvPr/>
              </p:nvSpPr>
              <p:spPr>
                <a:xfrm>
                  <a:off x="8944715" y="3269067"/>
                  <a:ext cx="1398600" cy="1174791"/>
                </a:xfrm>
                <a:custGeom>
                  <a:avLst/>
                  <a:gdLst>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505235 w 1398600"/>
                    <a:gd name="connsiteY12" fmla="*/ 831989 h 1174791"/>
                    <a:gd name="connsiteX13" fmla="*/ 366170 w 1398600"/>
                    <a:gd name="connsiteY13" fmla="*/ 951905 h 1174791"/>
                    <a:gd name="connsiteX14" fmla="*/ 363222 w 1398600"/>
                    <a:gd name="connsiteY14" fmla="*/ 955460 h 1174791"/>
                    <a:gd name="connsiteX15" fmla="*/ 344696 w 1398600"/>
                    <a:gd name="connsiteY15" fmla="*/ 970421 h 1174791"/>
                    <a:gd name="connsiteX16" fmla="*/ 328195 w 1398600"/>
                    <a:gd name="connsiteY16" fmla="*/ 984650 h 1174791"/>
                    <a:gd name="connsiteX17" fmla="*/ 173547 w 1398600"/>
                    <a:gd name="connsiteY17" fmla="*/ 1109162 h 1174791"/>
                    <a:gd name="connsiteX18" fmla="*/ 169036 w 1398600"/>
                    <a:gd name="connsiteY18" fmla="*/ 1112282 h 1174791"/>
                    <a:gd name="connsiteX19" fmla="*/ 110252 w 1398600"/>
                    <a:gd name="connsiteY19" fmla="*/ 1159756 h 1174791"/>
                    <a:gd name="connsiteX20" fmla="*/ 15035 w 1398600"/>
                    <a:gd name="connsiteY20" fmla="*/ 1149621 h 1174791"/>
                    <a:gd name="connsiteX21" fmla="*/ 25170 w 1398600"/>
                    <a:gd name="connsiteY21" fmla="*/ 1054403 h 1174791"/>
                    <a:gd name="connsiteX22" fmla="*/ 278140 w 1398600"/>
                    <a:gd name="connsiteY22" fmla="*/ 850107 h 1174791"/>
                    <a:gd name="connsiteX23" fmla="*/ 289354 w 1398600"/>
                    <a:gd name="connsiteY23" fmla="*/ 844267 h 1174791"/>
                    <a:gd name="connsiteX24" fmla="*/ 626511 w 1398600"/>
                    <a:gd name="connsiteY24" fmla="*/ 559694 h 1174791"/>
                    <a:gd name="connsiteX25" fmla="*/ 626511 w 1398600"/>
                    <a:gd name="connsiteY25" fmla="*/ 454186 h 1174791"/>
                    <a:gd name="connsiteX26" fmla="*/ 415495 w 1398600"/>
                    <a:gd name="connsiteY26" fmla="*/ 132639 h 1174791"/>
                    <a:gd name="connsiteX27" fmla="*/ 479131 w 1398600"/>
                    <a:gd name="connsiteY27" fmla="*/ 519 h 1174791"/>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505235 w 1398600"/>
                    <a:gd name="connsiteY12" fmla="*/ 831989 h 1174791"/>
                    <a:gd name="connsiteX13" fmla="*/ 366170 w 1398600"/>
                    <a:gd name="connsiteY13" fmla="*/ 951905 h 1174791"/>
                    <a:gd name="connsiteX14" fmla="*/ 363222 w 1398600"/>
                    <a:gd name="connsiteY14" fmla="*/ 955460 h 1174791"/>
                    <a:gd name="connsiteX15" fmla="*/ 344696 w 1398600"/>
                    <a:gd name="connsiteY15" fmla="*/ 970421 h 1174791"/>
                    <a:gd name="connsiteX16" fmla="*/ 328195 w 1398600"/>
                    <a:gd name="connsiteY16" fmla="*/ 984650 h 1174791"/>
                    <a:gd name="connsiteX17" fmla="*/ 173547 w 1398600"/>
                    <a:gd name="connsiteY17" fmla="*/ 1109162 h 1174791"/>
                    <a:gd name="connsiteX18" fmla="*/ 169036 w 1398600"/>
                    <a:gd name="connsiteY18" fmla="*/ 1112282 h 1174791"/>
                    <a:gd name="connsiteX19" fmla="*/ 110252 w 1398600"/>
                    <a:gd name="connsiteY19" fmla="*/ 1159756 h 1174791"/>
                    <a:gd name="connsiteX20" fmla="*/ 15035 w 1398600"/>
                    <a:gd name="connsiteY20" fmla="*/ 1149621 h 1174791"/>
                    <a:gd name="connsiteX21" fmla="*/ 25170 w 1398600"/>
                    <a:gd name="connsiteY21" fmla="*/ 1054403 h 1174791"/>
                    <a:gd name="connsiteX22" fmla="*/ 278140 w 1398600"/>
                    <a:gd name="connsiteY22" fmla="*/ 850107 h 1174791"/>
                    <a:gd name="connsiteX23" fmla="*/ 626511 w 1398600"/>
                    <a:gd name="connsiteY23" fmla="*/ 559694 h 1174791"/>
                    <a:gd name="connsiteX24" fmla="*/ 626511 w 1398600"/>
                    <a:gd name="connsiteY24" fmla="*/ 454186 h 1174791"/>
                    <a:gd name="connsiteX25" fmla="*/ 415495 w 1398600"/>
                    <a:gd name="connsiteY25" fmla="*/ 132639 h 1174791"/>
                    <a:gd name="connsiteX26" fmla="*/ 479131 w 1398600"/>
                    <a:gd name="connsiteY26" fmla="*/ 519 h 1174791"/>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505235 w 1398600"/>
                    <a:gd name="connsiteY12" fmla="*/ 831989 h 1174791"/>
                    <a:gd name="connsiteX13" fmla="*/ 366170 w 1398600"/>
                    <a:gd name="connsiteY13" fmla="*/ 951905 h 1174791"/>
                    <a:gd name="connsiteX14" fmla="*/ 344696 w 1398600"/>
                    <a:gd name="connsiteY14" fmla="*/ 970421 h 1174791"/>
                    <a:gd name="connsiteX15" fmla="*/ 328195 w 1398600"/>
                    <a:gd name="connsiteY15" fmla="*/ 984650 h 1174791"/>
                    <a:gd name="connsiteX16" fmla="*/ 173547 w 1398600"/>
                    <a:gd name="connsiteY16" fmla="*/ 1109162 h 1174791"/>
                    <a:gd name="connsiteX17" fmla="*/ 169036 w 1398600"/>
                    <a:gd name="connsiteY17" fmla="*/ 1112282 h 1174791"/>
                    <a:gd name="connsiteX18" fmla="*/ 110252 w 1398600"/>
                    <a:gd name="connsiteY18" fmla="*/ 1159756 h 1174791"/>
                    <a:gd name="connsiteX19" fmla="*/ 15035 w 1398600"/>
                    <a:gd name="connsiteY19" fmla="*/ 1149621 h 1174791"/>
                    <a:gd name="connsiteX20" fmla="*/ 25170 w 1398600"/>
                    <a:gd name="connsiteY20" fmla="*/ 1054403 h 1174791"/>
                    <a:gd name="connsiteX21" fmla="*/ 278140 w 1398600"/>
                    <a:gd name="connsiteY21" fmla="*/ 850107 h 1174791"/>
                    <a:gd name="connsiteX22" fmla="*/ 626511 w 1398600"/>
                    <a:gd name="connsiteY22" fmla="*/ 559694 h 1174791"/>
                    <a:gd name="connsiteX23" fmla="*/ 626511 w 1398600"/>
                    <a:gd name="connsiteY23" fmla="*/ 454186 h 1174791"/>
                    <a:gd name="connsiteX24" fmla="*/ 415495 w 1398600"/>
                    <a:gd name="connsiteY24" fmla="*/ 132639 h 1174791"/>
                    <a:gd name="connsiteX25" fmla="*/ 479131 w 1398600"/>
                    <a:gd name="connsiteY25" fmla="*/ 519 h 1174791"/>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505235 w 1398600"/>
                    <a:gd name="connsiteY12" fmla="*/ 831989 h 1174791"/>
                    <a:gd name="connsiteX13" fmla="*/ 344696 w 1398600"/>
                    <a:gd name="connsiteY13" fmla="*/ 970421 h 1174791"/>
                    <a:gd name="connsiteX14" fmla="*/ 328195 w 1398600"/>
                    <a:gd name="connsiteY14" fmla="*/ 984650 h 1174791"/>
                    <a:gd name="connsiteX15" fmla="*/ 173547 w 1398600"/>
                    <a:gd name="connsiteY15" fmla="*/ 1109162 h 1174791"/>
                    <a:gd name="connsiteX16" fmla="*/ 169036 w 1398600"/>
                    <a:gd name="connsiteY16" fmla="*/ 1112282 h 1174791"/>
                    <a:gd name="connsiteX17" fmla="*/ 110252 w 1398600"/>
                    <a:gd name="connsiteY17" fmla="*/ 1159756 h 1174791"/>
                    <a:gd name="connsiteX18" fmla="*/ 15035 w 1398600"/>
                    <a:gd name="connsiteY18" fmla="*/ 1149621 h 1174791"/>
                    <a:gd name="connsiteX19" fmla="*/ 25170 w 1398600"/>
                    <a:gd name="connsiteY19" fmla="*/ 1054403 h 1174791"/>
                    <a:gd name="connsiteX20" fmla="*/ 278140 w 1398600"/>
                    <a:gd name="connsiteY20" fmla="*/ 850107 h 1174791"/>
                    <a:gd name="connsiteX21" fmla="*/ 626511 w 1398600"/>
                    <a:gd name="connsiteY21" fmla="*/ 559694 h 1174791"/>
                    <a:gd name="connsiteX22" fmla="*/ 626511 w 1398600"/>
                    <a:gd name="connsiteY22" fmla="*/ 454186 h 1174791"/>
                    <a:gd name="connsiteX23" fmla="*/ 415495 w 1398600"/>
                    <a:gd name="connsiteY23" fmla="*/ 132639 h 1174791"/>
                    <a:gd name="connsiteX24" fmla="*/ 479131 w 1398600"/>
                    <a:gd name="connsiteY24" fmla="*/ 519 h 1174791"/>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505235 w 1398600"/>
                    <a:gd name="connsiteY12" fmla="*/ 831989 h 1174791"/>
                    <a:gd name="connsiteX13" fmla="*/ 328195 w 1398600"/>
                    <a:gd name="connsiteY13" fmla="*/ 984650 h 1174791"/>
                    <a:gd name="connsiteX14" fmla="*/ 173547 w 1398600"/>
                    <a:gd name="connsiteY14" fmla="*/ 1109162 h 1174791"/>
                    <a:gd name="connsiteX15" fmla="*/ 169036 w 1398600"/>
                    <a:gd name="connsiteY15" fmla="*/ 1112282 h 1174791"/>
                    <a:gd name="connsiteX16" fmla="*/ 110252 w 1398600"/>
                    <a:gd name="connsiteY16" fmla="*/ 1159756 h 1174791"/>
                    <a:gd name="connsiteX17" fmla="*/ 15035 w 1398600"/>
                    <a:gd name="connsiteY17" fmla="*/ 1149621 h 1174791"/>
                    <a:gd name="connsiteX18" fmla="*/ 25170 w 1398600"/>
                    <a:gd name="connsiteY18" fmla="*/ 1054403 h 1174791"/>
                    <a:gd name="connsiteX19" fmla="*/ 278140 w 1398600"/>
                    <a:gd name="connsiteY19" fmla="*/ 850107 h 1174791"/>
                    <a:gd name="connsiteX20" fmla="*/ 626511 w 1398600"/>
                    <a:gd name="connsiteY20" fmla="*/ 559694 h 1174791"/>
                    <a:gd name="connsiteX21" fmla="*/ 626511 w 1398600"/>
                    <a:gd name="connsiteY21" fmla="*/ 454186 h 1174791"/>
                    <a:gd name="connsiteX22" fmla="*/ 415495 w 1398600"/>
                    <a:gd name="connsiteY22" fmla="*/ 132639 h 1174791"/>
                    <a:gd name="connsiteX23" fmla="*/ 479131 w 1398600"/>
                    <a:gd name="connsiteY23" fmla="*/ 519 h 1174791"/>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505235 w 1398600"/>
                    <a:gd name="connsiteY12" fmla="*/ 831989 h 1174791"/>
                    <a:gd name="connsiteX13" fmla="*/ 173547 w 1398600"/>
                    <a:gd name="connsiteY13" fmla="*/ 1109162 h 1174791"/>
                    <a:gd name="connsiteX14" fmla="*/ 169036 w 1398600"/>
                    <a:gd name="connsiteY14" fmla="*/ 1112282 h 1174791"/>
                    <a:gd name="connsiteX15" fmla="*/ 110252 w 1398600"/>
                    <a:gd name="connsiteY15" fmla="*/ 1159756 h 1174791"/>
                    <a:gd name="connsiteX16" fmla="*/ 15035 w 1398600"/>
                    <a:gd name="connsiteY16" fmla="*/ 1149621 h 1174791"/>
                    <a:gd name="connsiteX17" fmla="*/ 25170 w 1398600"/>
                    <a:gd name="connsiteY17" fmla="*/ 1054403 h 1174791"/>
                    <a:gd name="connsiteX18" fmla="*/ 278140 w 1398600"/>
                    <a:gd name="connsiteY18" fmla="*/ 850107 h 1174791"/>
                    <a:gd name="connsiteX19" fmla="*/ 626511 w 1398600"/>
                    <a:gd name="connsiteY19" fmla="*/ 559694 h 1174791"/>
                    <a:gd name="connsiteX20" fmla="*/ 626511 w 1398600"/>
                    <a:gd name="connsiteY20" fmla="*/ 454186 h 1174791"/>
                    <a:gd name="connsiteX21" fmla="*/ 415495 w 1398600"/>
                    <a:gd name="connsiteY21" fmla="*/ 132639 h 1174791"/>
                    <a:gd name="connsiteX22" fmla="*/ 479131 w 1398600"/>
                    <a:gd name="connsiteY22" fmla="*/ 519 h 1174791"/>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173547 w 1398600"/>
                    <a:gd name="connsiteY12" fmla="*/ 1109162 h 1174791"/>
                    <a:gd name="connsiteX13" fmla="*/ 169036 w 1398600"/>
                    <a:gd name="connsiteY13" fmla="*/ 1112282 h 1174791"/>
                    <a:gd name="connsiteX14" fmla="*/ 110252 w 1398600"/>
                    <a:gd name="connsiteY14" fmla="*/ 1159756 h 1174791"/>
                    <a:gd name="connsiteX15" fmla="*/ 15035 w 1398600"/>
                    <a:gd name="connsiteY15" fmla="*/ 1149621 h 1174791"/>
                    <a:gd name="connsiteX16" fmla="*/ 25170 w 1398600"/>
                    <a:gd name="connsiteY16" fmla="*/ 1054403 h 1174791"/>
                    <a:gd name="connsiteX17" fmla="*/ 278140 w 1398600"/>
                    <a:gd name="connsiteY17" fmla="*/ 850107 h 1174791"/>
                    <a:gd name="connsiteX18" fmla="*/ 626511 w 1398600"/>
                    <a:gd name="connsiteY18" fmla="*/ 559694 h 1174791"/>
                    <a:gd name="connsiteX19" fmla="*/ 626511 w 1398600"/>
                    <a:gd name="connsiteY19" fmla="*/ 454186 h 1174791"/>
                    <a:gd name="connsiteX20" fmla="*/ 415495 w 1398600"/>
                    <a:gd name="connsiteY20" fmla="*/ 132639 h 1174791"/>
                    <a:gd name="connsiteX21" fmla="*/ 479131 w 1398600"/>
                    <a:gd name="connsiteY21" fmla="*/ 519 h 1174791"/>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173547 w 1398600"/>
                    <a:gd name="connsiteY12" fmla="*/ 1109162 h 1174791"/>
                    <a:gd name="connsiteX13" fmla="*/ 110252 w 1398600"/>
                    <a:gd name="connsiteY13" fmla="*/ 1159756 h 1174791"/>
                    <a:gd name="connsiteX14" fmla="*/ 15035 w 1398600"/>
                    <a:gd name="connsiteY14" fmla="*/ 1149621 h 1174791"/>
                    <a:gd name="connsiteX15" fmla="*/ 25170 w 1398600"/>
                    <a:gd name="connsiteY15" fmla="*/ 1054403 h 1174791"/>
                    <a:gd name="connsiteX16" fmla="*/ 278140 w 1398600"/>
                    <a:gd name="connsiteY16" fmla="*/ 850107 h 1174791"/>
                    <a:gd name="connsiteX17" fmla="*/ 626511 w 1398600"/>
                    <a:gd name="connsiteY17" fmla="*/ 559694 h 1174791"/>
                    <a:gd name="connsiteX18" fmla="*/ 626511 w 1398600"/>
                    <a:gd name="connsiteY18" fmla="*/ 454186 h 1174791"/>
                    <a:gd name="connsiteX19" fmla="*/ 415495 w 1398600"/>
                    <a:gd name="connsiteY19" fmla="*/ 132639 h 1174791"/>
                    <a:gd name="connsiteX20" fmla="*/ 479131 w 1398600"/>
                    <a:gd name="connsiteY20" fmla="*/ 519 h 117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8600" h="1174791">
                      <a:moveTo>
                        <a:pt x="479131" y="519"/>
                      </a:moveTo>
                      <a:cubicBezTo>
                        <a:pt x="497077" y="3112"/>
                        <a:pt x="515450" y="15621"/>
                        <a:pt x="531051" y="42204"/>
                      </a:cubicBezTo>
                      <a:lnTo>
                        <a:pt x="752115" y="383848"/>
                      </a:lnTo>
                      <a:cubicBezTo>
                        <a:pt x="787222" y="429940"/>
                        <a:pt x="829152" y="404383"/>
                        <a:pt x="867671" y="378824"/>
                      </a:cubicBezTo>
                      <a:lnTo>
                        <a:pt x="1334920" y="27132"/>
                      </a:lnTo>
                      <a:cubicBezTo>
                        <a:pt x="1384111" y="-5750"/>
                        <a:pt x="1423068" y="70549"/>
                        <a:pt x="1380137" y="102494"/>
                      </a:cubicBezTo>
                      <a:lnTo>
                        <a:pt x="897816" y="469259"/>
                      </a:lnTo>
                      <a:cubicBezTo>
                        <a:pt x="853399" y="507715"/>
                        <a:pt x="870395" y="535935"/>
                        <a:pt x="907865" y="594863"/>
                      </a:cubicBezTo>
                      <a:lnTo>
                        <a:pt x="1199267" y="1047039"/>
                      </a:lnTo>
                      <a:cubicBezTo>
                        <a:pt x="1246111" y="1107954"/>
                        <a:pt x="1139414" y="1220048"/>
                        <a:pt x="1073662" y="1127426"/>
                      </a:cubicBezTo>
                      <a:lnTo>
                        <a:pt x="782260" y="695347"/>
                      </a:lnTo>
                      <a:cubicBezTo>
                        <a:pt x="747404" y="647642"/>
                        <a:pt x="722782" y="640881"/>
                        <a:pt x="664042" y="692123"/>
                      </a:cubicBezTo>
                      <a:lnTo>
                        <a:pt x="173547" y="1109162"/>
                      </a:lnTo>
                      <a:lnTo>
                        <a:pt x="110252" y="1159756"/>
                      </a:lnTo>
                      <a:cubicBezTo>
                        <a:pt x="81159" y="1183251"/>
                        <a:pt x="38529" y="1178713"/>
                        <a:pt x="15035" y="1149621"/>
                      </a:cubicBezTo>
                      <a:cubicBezTo>
                        <a:pt x="-8460" y="1120528"/>
                        <a:pt x="-3923" y="1077898"/>
                        <a:pt x="25170" y="1054403"/>
                      </a:cubicBezTo>
                      <a:lnTo>
                        <a:pt x="278140" y="850107"/>
                      </a:lnTo>
                      <a:lnTo>
                        <a:pt x="626511" y="559694"/>
                      </a:lnTo>
                      <a:cubicBezTo>
                        <a:pt x="657218" y="524525"/>
                        <a:pt x="674278" y="520063"/>
                        <a:pt x="626511" y="454186"/>
                      </a:cubicBezTo>
                      <a:lnTo>
                        <a:pt x="415495" y="132639"/>
                      </a:lnTo>
                      <a:cubicBezTo>
                        <a:pt x="375292" y="74205"/>
                        <a:pt x="425292" y="-7259"/>
                        <a:pt x="479131" y="5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grpSp>
          <p:grpSp>
            <p:nvGrpSpPr>
              <p:cNvPr id="30" name="Group 29"/>
              <p:cNvGrpSpPr/>
              <p:nvPr/>
            </p:nvGrpSpPr>
            <p:grpSpPr>
              <a:xfrm>
                <a:off x="2033756" y="2649596"/>
                <a:ext cx="6226366" cy="1797476"/>
                <a:chOff x="2033756" y="2649596"/>
                <a:chExt cx="6226366" cy="1797476"/>
              </a:xfrm>
              <a:grpFill/>
            </p:grpSpPr>
            <p:sp>
              <p:nvSpPr>
                <p:cNvPr id="32" name="Freeform 31"/>
                <p:cNvSpPr/>
                <p:nvPr/>
              </p:nvSpPr>
              <p:spPr>
                <a:xfrm>
                  <a:off x="2033756" y="3285115"/>
                  <a:ext cx="1342450" cy="1155198"/>
                </a:xfrm>
                <a:custGeom>
                  <a:avLst/>
                  <a:gdLst>
                    <a:gd name="connsiteX0" fmla="*/ 1338147 w 1338147"/>
                    <a:gd name="connsiteY0" fmla="*/ 0 h 1025913"/>
                    <a:gd name="connsiteX1" fmla="*/ 379142 w 1338147"/>
                    <a:gd name="connsiteY1" fmla="*/ 352379 h 1025913"/>
                    <a:gd name="connsiteX2" fmla="*/ 691376 w 1338147"/>
                    <a:gd name="connsiteY2" fmla="*/ 914400 h 1025913"/>
                    <a:gd name="connsiteX3" fmla="*/ 0 w 1338147"/>
                    <a:gd name="connsiteY3" fmla="*/ 1025913 h 1025913"/>
                    <a:gd name="connsiteX4" fmla="*/ 990229 w 1338147"/>
                    <a:gd name="connsiteY4" fmla="*/ 834112 h 1025913"/>
                    <a:gd name="connsiteX5" fmla="*/ 655692 w 1338147"/>
                    <a:gd name="connsiteY5" fmla="*/ 410365 h 1025913"/>
                    <a:gd name="connsiteX6" fmla="*/ 1338147 w 1338147"/>
                    <a:gd name="connsiteY6" fmla="*/ 0 h 1025913"/>
                    <a:gd name="connsiteX0" fmla="*/ 1338147 w 1338147"/>
                    <a:gd name="connsiteY0" fmla="*/ 11395 h 1037308"/>
                    <a:gd name="connsiteX1" fmla="*/ 379142 w 1338147"/>
                    <a:gd name="connsiteY1" fmla="*/ 363774 h 1037308"/>
                    <a:gd name="connsiteX2" fmla="*/ 691376 w 1338147"/>
                    <a:gd name="connsiteY2" fmla="*/ 925795 h 1037308"/>
                    <a:gd name="connsiteX3" fmla="*/ 0 w 1338147"/>
                    <a:gd name="connsiteY3" fmla="*/ 1037308 h 1037308"/>
                    <a:gd name="connsiteX4" fmla="*/ 990229 w 1338147"/>
                    <a:gd name="connsiteY4" fmla="*/ 845507 h 1037308"/>
                    <a:gd name="connsiteX5" fmla="*/ 655692 w 1338147"/>
                    <a:gd name="connsiteY5" fmla="*/ 421760 h 1037308"/>
                    <a:gd name="connsiteX6" fmla="*/ 1338147 w 1338147"/>
                    <a:gd name="connsiteY6" fmla="*/ 11395 h 1037308"/>
                    <a:gd name="connsiteX0" fmla="*/ 1338147 w 1338147"/>
                    <a:gd name="connsiteY0" fmla="*/ 20823 h 1046736"/>
                    <a:gd name="connsiteX1" fmla="*/ 379142 w 1338147"/>
                    <a:gd name="connsiteY1" fmla="*/ 373202 h 1046736"/>
                    <a:gd name="connsiteX2" fmla="*/ 691376 w 1338147"/>
                    <a:gd name="connsiteY2" fmla="*/ 935223 h 1046736"/>
                    <a:gd name="connsiteX3" fmla="*/ 0 w 1338147"/>
                    <a:gd name="connsiteY3" fmla="*/ 1046736 h 1046736"/>
                    <a:gd name="connsiteX4" fmla="*/ 990229 w 1338147"/>
                    <a:gd name="connsiteY4" fmla="*/ 854935 h 1046736"/>
                    <a:gd name="connsiteX5" fmla="*/ 655692 w 1338147"/>
                    <a:gd name="connsiteY5" fmla="*/ 431188 h 1046736"/>
                    <a:gd name="connsiteX6" fmla="*/ 1338147 w 1338147"/>
                    <a:gd name="connsiteY6" fmla="*/ 20823 h 1046736"/>
                    <a:gd name="connsiteX0" fmla="*/ 1338147 w 1338147"/>
                    <a:gd name="connsiteY0" fmla="*/ 20823 h 1046736"/>
                    <a:gd name="connsiteX1" fmla="*/ 379142 w 1338147"/>
                    <a:gd name="connsiteY1" fmla="*/ 373202 h 1046736"/>
                    <a:gd name="connsiteX2" fmla="*/ 691376 w 1338147"/>
                    <a:gd name="connsiteY2" fmla="*/ 935223 h 1046736"/>
                    <a:gd name="connsiteX3" fmla="*/ 0 w 1338147"/>
                    <a:gd name="connsiteY3" fmla="*/ 1046736 h 1046736"/>
                    <a:gd name="connsiteX4" fmla="*/ 990229 w 1338147"/>
                    <a:gd name="connsiteY4" fmla="*/ 854935 h 1046736"/>
                    <a:gd name="connsiteX5" fmla="*/ 655692 w 1338147"/>
                    <a:gd name="connsiteY5" fmla="*/ 431188 h 1046736"/>
                    <a:gd name="connsiteX6" fmla="*/ 1338147 w 1338147"/>
                    <a:gd name="connsiteY6" fmla="*/ 20823 h 1046736"/>
                    <a:gd name="connsiteX0" fmla="*/ 1338147 w 1338147"/>
                    <a:gd name="connsiteY0" fmla="*/ 20823 h 1046736"/>
                    <a:gd name="connsiteX1" fmla="*/ 379142 w 1338147"/>
                    <a:gd name="connsiteY1" fmla="*/ 373202 h 1046736"/>
                    <a:gd name="connsiteX2" fmla="*/ 691376 w 1338147"/>
                    <a:gd name="connsiteY2" fmla="*/ 935223 h 1046736"/>
                    <a:gd name="connsiteX3" fmla="*/ 0 w 1338147"/>
                    <a:gd name="connsiteY3" fmla="*/ 1046736 h 1046736"/>
                    <a:gd name="connsiteX4" fmla="*/ 990229 w 1338147"/>
                    <a:gd name="connsiteY4" fmla="*/ 854935 h 1046736"/>
                    <a:gd name="connsiteX5" fmla="*/ 655692 w 1338147"/>
                    <a:gd name="connsiteY5" fmla="*/ 431188 h 1046736"/>
                    <a:gd name="connsiteX6" fmla="*/ 1338147 w 1338147"/>
                    <a:gd name="connsiteY6" fmla="*/ 20823 h 1046736"/>
                    <a:gd name="connsiteX0" fmla="*/ 1338147 w 1338147"/>
                    <a:gd name="connsiteY0" fmla="*/ 20823 h 1046736"/>
                    <a:gd name="connsiteX1" fmla="*/ 379142 w 1338147"/>
                    <a:gd name="connsiteY1" fmla="*/ 373202 h 1046736"/>
                    <a:gd name="connsiteX2" fmla="*/ 691376 w 1338147"/>
                    <a:gd name="connsiteY2" fmla="*/ 935223 h 1046736"/>
                    <a:gd name="connsiteX3" fmla="*/ 0 w 1338147"/>
                    <a:gd name="connsiteY3" fmla="*/ 1046736 h 1046736"/>
                    <a:gd name="connsiteX4" fmla="*/ 990229 w 1338147"/>
                    <a:gd name="connsiteY4" fmla="*/ 854935 h 1046736"/>
                    <a:gd name="connsiteX5" fmla="*/ 655692 w 1338147"/>
                    <a:gd name="connsiteY5" fmla="*/ 431188 h 1046736"/>
                    <a:gd name="connsiteX6" fmla="*/ 1338147 w 1338147"/>
                    <a:gd name="connsiteY6" fmla="*/ 20823 h 1046736"/>
                    <a:gd name="connsiteX0" fmla="*/ 1338147 w 1338147"/>
                    <a:gd name="connsiteY0" fmla="*/ 20823 h 1046736"/>
                    <a:gd name="connsiteX1" fmla="*/ 379142 w 1338147"/>
                    <a:gd name="connsiteY1" fmla="*/ 373202 h 1046736"/>
                    <a:gd name="connsiteX2" fmla="*/ 691376 w 1338147"/>
                    <a:gd name="connsiteY2" fmla="*/ 935223 h 1046736"/>
                    <a:gd name="connsiteX3" fmla="*/ 0 w 1338147"/>
                    <a:gd name="connsiteY3" fmla="*/ 1046736 h 1046736"/>
                    <a:gd name="connsiteX4" fmla="*/ 990229 w 1338147"/>
                    <a:gd name="connsiteY4" fmla="*/ 854935 h 1046736"/>
                    <a:gd name="connsiteX5" fmla="*/ 655692 w 1338147"/>
                    <a:gd name="connsiteY5" fmla="*/ 431188 h 1046736"/>
                    <a:gd name="connsiteX6" fmla="*/ 1338147 w 1338147"/>
                    <a:gd name="connsiteY6" fmla="*/ 20823 h 1046736"/>
                    <a:gd name="connsiteX0" fmla="*/ 1338147 w 1338147"/>
                    <a:gd name="connsiteY0" fmla="*/ 20823 h 1088724"/>
                    <a:gd name="connsiteX1" fmla="*/ 379142 w 1338147"/>
                    <a:gd name="connsiteY1" fmla="*/ 373202 h 1088724"/>
                    <a:gd name="connsiteX2" fmla="*/ 691376 w 1338147"/>
                    <a:gd name="connsiteY2" fmla="*/ 935223 h 1088724"/>
                    <a:gd name="connsiteX3" fmla="*/ 0 w 1338147"/>
                    <a:gd name="connsiteY3" fmla="*/ 1046736 h 1088724"/>
                    <a:gd name="connsiteX4" fmla="*/ 990229 w 1338147"/>
                    <a:gd name="connsiteY4" fmla="*/ 854935 h 1088724"/>
                    <a:gd name="connsiteX5" fmla="*/ 655692 w 1338147"/>
                    <a:gd name="connsiteY5" fmla="*/ 431188 h 1088724"/>
                    <a:gd name="connsiteX6" fmla="*/ 1338147 w 1338147"/>
                    <a:gd name="connsiteY6" fmla="*/ 20823 h 1088724"/>
                    <a:gd name="connsiteX0" fmla="*/ 1338147 w 1338147"/>
                    <a:gd name="connsiteY0" fmla="*/ 20823 h 1089101"/>
                    <a:gd name="connsiteX1" fmla="*/ 379142 w 1338147"/>
                    <a:gd name="connsiteY1" fmla="*/ 373202 h 1089101"/>
                    <a:gd name="connsiteX2" fmla="*/ 691376 w 1338147"/>
                    <a:gd name="connsiteY2" fmla="*/ 937889 h 1089101"/>
                    <a:gd name="connsiteX3" fmla="*/ 0 w 1338147"/>
                    <a:gd name="connsiteY3" fmla="*/ 1046736 h 1089101"/>
                    <a:gd name="connsiteX4" fmla="*/ 990229 w 1338147"/>
                    <a:gd name="connsiteY4" fmla="*/ 854935 h 1089101"/>
                    <a:gd name="connsiteX5" fmla="*/ 655692 w 1338147"/>
                    <a:gd name="connsiteY5" fmla="*/ 431188 h 1089101"/>
                    <a:gd name="connsiteX6" fmla="*/ 1338147 w 1338147"/>
                    <a:gd name="connsiteY6" fmla="*/ 20823 h 1089101"/>
                    <a:gd name="connsiteX0" fmla="*/ 1338147 w 1338147"/>
                    <a:gd name="connsiteY0" fmla="*/ 20823 h 1089101"/>
                    <a:gd name="connsiteX1" fmla="*/ 379142 w 1338147"/>
                    <a:gd name="connsiteY1" fmla="*/ 373202 h 1089101"/>
                    <a:gd name="connsiteX2" fmla="*/ 691376 w 1338147"/>
                    <a:gd name="connsiteY2" fmla="*/ 937889 h 1089101"/>
                    <a:gd name="connsiteX3" fmla="*/ 0 w 1338147"/>
                    <a:gd name="connsiteY3" fmla="*/ 1046736 h 1089101"/>
                    <a:gd name="connsiteX4" fmla="*/ 990229 w 1338147"/>
                    <a:gd name="connsiteY4" fmla="*/ 854935 h 1089101"/>
                    <a:gd name="connsiteX5" fmla="*/ 655692 w 1338147"/>
                    <a:gd name="connsiteY5" fmla="*/ 431188 h 1089101"/>
                    <a:gd name="connsiteX6" fmla="*/ 1338147 w 1338147"/>
                    <a:gd name="connsiteY6" fmla="*/ 20823 h 1089101"/>
                    <a:gd name="connsiteX0" fmla="*/ 1338147 w 1338147"/>
                    <a:gd name="connsiteY0" fmla="*/ 20823 h 1089101"/>
                    <a:gd name="connsiteX1" fmla="*/ 379142 w 1338147"/>
                    <a:gd name="connsiteY1" fmla="*/ 373202 h 1089101"/>
                    <a:gd name="connsiteX2" fmla="*/ 691376 w 1338147"/>
                    <a:gd name="connsiteY2" fmla="*/ 937889 h 1089101"/>
                    <a:gd name="connsiteX3" fmla="*/ 0 w 1338147"/>
                    <a:gd name="connsiteY3" fmla="*/ 1046736 h 1089101"/>
                    <a:gd name="connsiteX4" fmla="*/ 990229 w 1338147"/>
                    <a:gd name="connsiteY4" fmla="*/ 854935 h 1089101"/>
                    <a:gd name="connsiteX5" fmla="*/ 655692 w 1338147"/>
                    <a:gd name="connsiteY5" fmla="*/ 431188 h 1089101"/>
                    <a:gd name="connsiteX6" fmla="*/ 1338147 w 1338147"/>
                    <a:gd name="connsiteY6" fmla="*/ 20823 h 1089101"/>
                    <a:gd name="connsiteX0" fmla="*/ 1338147 w 1338147"/>
                    <a:gd name="connsiteY0" fmla="*/ 20823 h 1130916"/>
                    <a:gd name="connsiteX1" fmla="*/ 379142 w 1338147"/>
                    <a:gd name="connsiteY1" fmla="*/ 373202 h 1130916"/>
                    <a:gd name="connsiteX2" fmla="*/ 691376 w 1338147"/>
                    <a:gd name="connsiteY2" fmla="*/ 937889 h 1130916"/>
                    <a:gd name="connsiteX3" fmla="*/ 0 w 1338147"/>
                    <a:gd name="connsiteY3" fmla="*/ 1046736 h 1130916"/>
                    <a:gd name="connsiteX4" fmla="*/ 990229 w 1338147"/>
                    <a:gd name="connsiteY4" fmla="*/ 854935 h 1130916"/>
                    <a:gd name="connsiteX5" fmla="*/ 655692 w 1338147"/>
                    <a:gd name="connsiteY5" fmla="*/ 431188 h 1130916"/>
                    <a:gd name="connsiteX6" fmla="*/ 1338147 w 1338147"/>
                    <a:gd name="connsiteY6" fmla="*/ 20823 h 1130916"/>
                    <a:gd name="connsiteX0" fmla="*/ 1338376 w 1338376"/>
                    <a:gd name="connsiteY0" fmla="*/ 20823 h 1130916"/>
                    <a:gd name="connsiteX1" fmla="*/ 379371 w 1338376"/>
                    <a:gd name="connsiteY1" fmla="*/ 373202 h 1130916"/>
                    <a:gd name="connsiteX2" fmla="*/ 691605 w 1338376"/>
                    <a:gd name="connsiteY2" fmla="*/ 937889 h 1130916"/>
                    <a:gd name="connsiteX3" fmla="*/ 229 w 1338376"/>
                    <a:gd name="connsiteY3" fmla="*/ 1046736 h 1130916"/>
                    <a:gd name="connsiteX4" fmla="*/ 990458 w 1338376"/>
                    <a:gd name="connsiteY4" fmla="*/ 854935 h 1130916"/>
                    <a:gd name="connsiteX5" fmla="*/ 655921 w 1338376"/>
                    <a:gd name="connsiteY5" fmla="*/ 431188 h 1130916"/>
                    <a:gd name="connsiteX6" fmla="*/ 1338376 w 1338376"/>
                    <a:gd name="connsiteY6" fmla="*/ 20823 h 1130916"/>
                    <a:gd name="connsiteX0" fmla="*/ 1338376 w 1338376"/>
                    <a:gd name="connsiteY0" fmla="*/ 20823 h 1147503"/>
                    <a:gd name="connsiteX1" fmla="*/ 379371 w 1338376"/>
                    <a:gd name="connsiteY1" fmla="*/ 373202 h 1147503"/>
                    <a:gd name="connsiteX2" fmla="*/ 691605 w 1338376"/>
                    <a:gd name="connsiteY2" fmla="*/ 937889 h 1147503"/>
                    <a:gd name="connsiteX3" fmla="*/ 229 w 1338376"/>
                    <a:gd name="connsiteY3" fmla="*/ 1046736 h 1147503"/>
                    <a:gd name="connsiteX4" fmla="*/ 990458 w 1338376"/>
                    <a:gd name="connsiteY4" fmla="*/ 854935 h 1147503"/>
                    <a:gd name="connsiteX5" fmla="*/ 655921 w 1338376"/>
                    <a:gd name="connsiteY5" fmla="*/ 431188 h 1147503"/>
                    <a:gd name="connsiteX6" fmla="*/ 1338376 w 1338376"/>
                    <a:gd name="connsiteY6" fmla="*/ 20823 h 1147503"/>
                    <a:gd name="connsiteX0" fmla="*/ 1338376 w 1338376"/>
                    <a:gd name="connsiteY0" fmla="*/ 20823 h 1147503"/>
                    <a:gd name="connsiteX1" fmla="*/ 379371 w 1338376"/>
                    <a:gd name="connsiteY1" fmla="*/ 373202 h 1147503"/>
                    <a:gd name="connsiteX2" fmla="*/ 691605 w 1338376"/>
                    <a:gd name="connsiteY2" fmla="*/ 937889 h 1147503"/>
                    <a:gd name="connsiteX3" fmla="*/ 229 w 1338376"/>
                    <a:gd name="connsiteY3" fmla="*/ 1046736 h 1147503"/>
                    <a:gd name="connsiteX4" fmla="*/ 979795 w 1338376"/>
                    <a:gd name="connsiteY4" fmla="*/ 854935 h 1147503"/>
                    <a:gd name="connsiteX5" fmla="*/ 655921 w 1338376"/>
                    <a:gd name="connsiteY5" fmla="*/ 431188 h 1147503"/>
                    <a:gd name="connsiteX6" fmla="*/ 1338376 w 1338376"/>
                    <a:gd name="connsiteY6" fmla="*/ 20823 h 1147503"/>
                    <a:gd name="connsiteX0" fmla="*/ 1338376 w 1338376"/>
                    <a:gd name="connsiteY0" fmla="*/ 20823 h 1164834"/>
                    <a:gd name="connsiteX1" fmla="*/ 379371 w 1338376"/>
                    <a:gd name="connsiteY1" fmla="*/ 373202 h 1164834"/>
                    <a:gd name="connsiteX2" fmla="*/ 691605 w 1338376"/>
                    <a:gd name="connsiteY2" fmla="*/ 937889 h 1164834"/>
                    <a:gd name="connsiteX3" fmla="*/ 229 w 1338376"/>
                    <a:gd name="connsiteY3" fmla="*/ 1046736 h 1164834"/>
                    <a:gd name="connsiteX4" fmla="*/ 979795 w 1338376"/>
                    <a:gd name="connsiteY4" fmla="*/ 854935 h 1164834"/>
                    <a:gd name="connsiteX5" fmla="*/ 655921 w 1338376"/>
                    <a:gd name="connsiteY5" fmla="*/ 431188 h 1164834"/>
                    <a:gd name="connsiteX6" fmla="*/ 1338376 w 1338376"/>
                    <a:gd name="connsiteY6" fmla="*/ 20823 h 1164834"/>
                    <a:gd name="connsiteX0" fmla="*/ 1338376 w 1338376"/>
                    <a:gd name="connsiteY0" fmla="*/ 20823 h 1164834"/>
                    <a:gd name="connsiteX1" fmla="*/ 379371 w 1338376"/>
                    <a:gd name="connsiteY1" fmla="*/ 373202 h 1164834"/>
                    <a:gd name="connsiteX2" fmla="*/ 691605 w 1338376"/>
                    <a:gd name="connsiteY2" fmla="*/ 937889 h 1164834"/>
                    <a:gd name="connsiteX3" fmla="*/ 229 w 1338376"/>
                    <a:gd name="connsiteY3" fmla="*/ 1046736 h 1164834"/>
                    <a:gd name="connsiteX4" fmla="*/ 979795 w 1338376"/>
                    <a:gd name="connsiteY4" fmla="*/ 854935 h 1164834"/>
                    <a:gd name="connsiteX5" fmla="*/ 655921 w 1338376"/>
                    <a:gd name="connsiteY5" fmla="*/ 431188 h 1164834"/>
                    <a:gd name="connsiteX6" fmla="*/ 1338376 w 1338376"/>
                    <a:gd name="connsiteY6" fmla="*/ 20823 h 1164834"/>
                    <a:gd name="connsiteX0" fmla="*/ 1338376 w 1338376"/>
                    <a:gd name="connsiteY0" fmla="*/ 20823 h 1164834"/>
                    <a:gd name="connsiteX1" fmla="*/ 379371 w 1338376"/>
                    <a:gd name="connsiteY1" fmla="*/ 373202 h 1164834"/>
                    <a:gd name="connsiteX2" fmla="*/ 691605 w 1338376"/>
                    <a:gd name="connsiteY2" fmla="*/ 937889 h 1164834"/>
                    <a:gd name="connsiteX3" fmla="*/ 229 w 1338376"/>
                    <a:gd name="connsiteY3" fmla="*/ 1046736 h 1164834"/>
                    <a:gd name="connsiteX4" fmla="*/ 979795 w 1338376"/>
                    <a:gd name="connsiteY4" fmla="*/ 854935 h 1164834"/>
                    <a:gd name="connsiteX5" fmla="*/ 655921 w 1338376"/>
                    <a:gd name="connsiteY5" fmla="*/ 431188 h 1164834"/>
                    <a:gd name="connsiteX6" fmla="*/ 1338376 w 1338376"/>
                    <a:gd name="connsiteY6" fmla="*/ 20823 h 1164834"/>
                    <a:gd name="connsiteX0" fmla="*/ 1338376 w 1338376"/>
                    <a:gd name="connsiteY0" fmla="*/ 20823 h 1164834"/>
                    <a:gd name="connsiteX1" fmla="*/ 379371 w 1338376"/>
                    <a:gd name="connsiteY1" fmla="*/ 373202 h 1164834"/>
                    <a:gd name="connsiteX2" fmla="*/ 691605 w 1338376"/>
                    <a:gd name="connsiteY2" fmla="*/ 937889 h 1164834"/>
                    <a:gd name="connsiteX3" fmla="*/ 229 w 1338376"/>
                    <a:gd name="connsiteY3" fmla="*/ 1046736 h 1164834"/>
                    <a:gd name="connsiteX4" fmla="*/ 979795 w 1338376"/>
                    <a:gd name="connsiteY4" fmla="*/ 854935 h 1164834"/>
                    <a:gd name="connsiteX5" fmla="*/ 655921 w 1338376"/>
                    <a:gd name="connsiteY5" fmla="*/ 431188 h 1164834"/>
                    <a:gd name="connsiteX6" fmla="*/ 1338376 w 1338376"/>
                    <a:gd name="connsiteY6" fmla="*/ 20823 h 1164834"/>
                    <a:gd name="connsiteX0" fmla="*/ 1338374 w 1338374"/>
                    <a:gd name="connsiteY0" fmla="*/ 20823 h 1164834"/>
                    <a:gd name="connsiteX1" fmla="*/ 379369 w 1338374"/>
                    <a:gd name="connsiteY1" fmla="*/ 373202 h 1164834"/>
                    <a:gd name="connsiteX2" fmla="*/ 696935 w 1338374"/>
                    <a:gd name="connsiteY2" fmla="*/ 924559 h 1164834"/>
                    <a:gd name="connsiteX3" fmla="*/ 227 w 1338374"/>
                    <a:gd name="connsiteY3" fmla="*/ 1046736 h 1164834"/>
                    <a:gd name="connsiteX4" fmla="*/ 979793 w 1338374"/>
                    <a:gd name="connsiteY4" fmla="*/ 854935 h 1164834"/>
                    <a:gd name="connsiteX5" fmla="*/ 655919 w 1338374"/>
                    <a:gd name="connsiteY5" fmla="*/ 431188 h 1164834"/>
                    <a:gd name="connsiteX6" fmla="*/ 1338374 w 1338374"/>
                    <a:gd name="connsiteY6" fmla="*/ 20823 h 1164834"/>
                    <a:gd name="connsiteX0" fmla="*/ 1338374 w 1338374"/>
                    <a:gd name="connsiteY0" fmla="*/ 20823 h 1164834"/>
                    <a:gd name="connsiteX1" fmla="*/ 379369 w 1338374"/>
                    <a:gd name="connsiteY1" fmla="*/ 373202 h 1164834"/>
                    <a:gd name="connsiteX2" fmla="*/ 696935 w 1338374"/>
                    <a:gd name="connsiteY2" fmla="*/ 924559 h 1164834"/>
                    <a:gd name="connsiteX3" fmla="*/ 227 w 1338374"/>
                    <a:gd name="connsiteY3" fmla="*/ 1046736 h 1164834"/>
                    <a:gd name="connsiteX4" fmla="*/ 979793 w 1338374"/>
                    <a:gd name="connsiteY4" fmla="*/ 854935 h 1164834"/>
                    <a:gd name="connsiteX5" fmla="*/ 655919 w 1338374"/>
                    <a:gd name="connsiteY5" fmla="*/ 431188 h 1164834"/>
                    <a:gd name="connsiteX6" fmla="*/ 1338374 w 1338374"/>
                    <a:gd name="connsiteY6" fmla="*/ 20823 h 1164834"/>
                    <a:gd name="connsiteX0" fmla="*/ 1338374 w 1338374"/>
                    <a:gd name="connsiteY0" fmla="*/ 20823 h 1164834"/>
                    <a:gd name="connsiteX1" fmla="*/ 379369 w 1338374"/>
                    <a:gd name="connsiteY1" fmla="*/ 373202 h 1164834"/>
                    <a:gd name="connsiteX2" fmla="*/ 696935 w 1338374"/>
                    <a:gd name="connsiteY2" fmla="*/ 924559 h 1164834"/>
                    <a:gd name="connsiteX3" fmla="*/ 227 w 1338374"/>
                    <a:gd name="connsiteY3" fmla="*/ 1046736 h 1164834"/>
                    <a:gd name="connsiteX4" fmla="*/ 979793 w 1338374"/>
                    <a:gd name="connsiteY4" fmla="*/ 854935 h 1164834"/>
                    <a:gd name="connsiteX5" fmla="*/ 655919 w 1338374"/>
                    <a:gd name="connsiteY5" fmla="*/ 431188 h 1164834"/>
                    <a:gd name="connsiteX6" fmla="*/ 1338374 w 1338374"/>
                    <a:gd name="connsiteY6" fmla="*/ 20823 h 1164834"/>
                    <a:gd name="connsiteX0" fmla="*/ 1338374 w 1338374"/>
                    <a:gd name="connsiteY0" fmla="*/ 20823 h 1164834"/>
                    <a:gd name="connsiteX1" fmla="*/ 379369 w 1338374"/>
                    <a:gd name="connsiteY1" fmla="*/ 373202 h 1164834"/>
                    <a:gd name="connsiteX2" fmla="*/ 696935 w 1338374"/>
                    <a:gd name="connsiteY2" fmla="*/ 924559 h 1164834"/>
                    <a:gd name="connsiteX3" fmla="*/ 227 w 1338374"/>
                    <a:gd name="connsiteY3" fmla="*/ 1046736 h 1164834"/>
                    <a:gd name="connsiteX4" fmla="*/ 979793 w 1338374"/>
                    <a:gd name="connsiteY4" fmla="*/ 854935 h 1164834"/>
                    <a:gd name="connsiteX5" fmla="*/ 655919 w 1338374"/>
                    <a:gd name="connsiteY5" fmla="*/ 431188 h 1164834"/>
                    <a:gd name="connsiteX6" fmla="*/ 1338374 w 1338374"/>
                    <a:gd name="connsiteY6" fmla="*/ 20823 h 1164834"/>
                    <a:gd name="connsiteX0" fmla="*/ 1338374 w 1338677"/>
                    <a:gd name="connsiteY0" fmla="*/ 20823 h 1164834"/>
                    <a:gd name="connsiteX1" fmla="*/ 379369 w 1338677"/>
                    <a:gd name="connsiteY1" fmla="*/ 373202 h 1164834"/>
                    <a:gd name="connsiteX2" fmla="*/ 696935 w 1338677"/>
                    <a:gd name="connsiteY2" fmla="*/ 924559 h 1164834"/>
                    <a:gd name="connsiteX3" fmla="*/ 227 w 1338677"/>
                    <a:gd name="connsiteY3" fmla="*/ 1046736 h 1164834"/>
                    <a:gd name="connsiteX4" fmla="*/ 979793 w 1338677"/>
                    <a:gd name="connsiteY4" fmla="*/ 854935 h 1164834"/>
                    <a:gd name="connsiteX5" fmla="*/ 655919 w 1338677"/>
                    <a:gd name="connsiteY5" fmla="*/ 431188 h 1164834"/>
                    <a:gd name="connsiteX6" fmla="*/ 1338374 w 1338677"/>
                    <a:gd name="connsiteY6" fmla="*/ 20823 h 1164834"/>
                    <a:gd name="connsiteX0" fmla="*/ 1338374 w 1342438"/>
                    <a:gd name="connsiteY0" fmla="*/ 20823 h 1164834"/>
                    <a:gd name="connsiteX1" fmla="*/ 379369 w 1342438"/>
                    <a:gd name="connsiteY1" fmla="*/ 373202 h 1164834"/>
                    <a:gd name="connsiteX2" fmla="*/ 696935 w 1342438"/>
                    <a:gd name="connsiteY2" fmla="*/ 924559 h 1164834"/>
                    <a:gd name="connsiteX3" fmla="*/ 227 w 1342438"/>
                    <a:gd name="connsiteY3" fmla="*/ 1046736 h 1164834"/>
                    <a:gd name="connsiteX4" fmla="*/ 979793 w 1342438"/>
                    <a:gd name="connsiteY4" fmla="*/ 854935 h 1164834"/>
                    <a:gd name="connsiteX5" fmla="*/ 655919 w 1342438"/>
                    <a:gd name="connsiteY5" fmla="*/ 431188 h 1164834"/>
                    <a:gd name="connsiteX6" fmla="*/ 1338374 w 1342438"/>
                    <a:gd name="connsiteY6" fmla="*/ 20823 h 1164834"/>
                    <a:gd name="connsiteX0" fmla="*/ 1338374 w 1342450"/>
                    <a:gd name="connsiteY0" fmla="*/ 20823 h 1164834"/>
                    <a:gd name="connsiteX1" fmla="*/ 379369 w 1342450"/>
                    <a:gd name="connsiteY1" fmla="*/ 373202 h 1164834"/>
                    <a:gd name="connsiteX2" fmla="*/ 696935 w 1342450"/>
                    <a:gd name="connsiteY2" fmla="*/ 924559 h 1164834"/>
                    <a:gd name="connsiteX3" fmla="*/ 227 w 1342450"/>
                    <a:gd name="connsiteY3" fmla="*/ 1046736 h 1164834"/>
                    <a:gd name="connsiteX4" fmla="*/ 979793 w 1342450"/>
                    <a:gd name="connsiteY4" fmla="*/ 854935 h 1164834"/>
                    <a:gd name="connsiteX5" fmla="*/ 655919 w 1342450"/>
                    <a:gd name="connsiteY5" fmla="*/ 431188 h 1164834"/>
                    <a:gd name="connsiteX6" fmla="*/ 1338374 w 1342450"/>
                    <a:gd name="connsiteY6" fmla="*/ 20823 h 1164834"/>
                    <a:gd name="connsiteX0" fmla="*/ 1338374 w 1342450"/>
                    <a:gd name="connsiteY0" fmla="*/ 20823 h 1164834"/>
                    <a:gd name="connsiteX1" fmla="*/ 379369 w 1342450"/>
                    <a:gd name="connsiteY1" fmla="*/ 373202 h 1164834"/>
                    <a:gd name="connsiteX2" fmla="*/ 696935 w 1342450"/>
                    <a:gd name="connsiteY2" fmla="*/ 924559 h 1164834"/>
                    <a:gd name="connsiteX3" fmla="*/ 227 w 1342450"/>
                    <a:gd name="connsiteY3" fmla="*/ 1046736 h 1164834"/>
                    <a:gd name="connsiteX4" fmla="*/ 979793 w 1342450"/>
                    <a:gd name="connsiteY4" fmla="*/ 854935 h 1164834"/>
                    <a:gd name="connsiteX5" fmla="*/ 655919 w 1342450"/>
                    <a:gd name="connsiteY5" fmla="*/ 431188 h 1164834"/>
                    <a:gd name="connsiteX6" fmla="*/ 1338374 w 1342450"/>
                    <a:gd name="connsiteY6" fmla="*/ 20823 h 1164834"/>
                    <a:gd name="connsiteX0" fmla="*/ 1338374 w 1342450"/>
                    <a:gd name="connsiteY0" fmla="*/ 21850 h 1155198"/>
                    <a:gd name="connsiteX1" fmla="*/ 379369 w 1342450"/>
                    <a:gd name="connsiteY1" fmla="*/ 363566 h 1155198"/>
                    <a:gd name="connsiteX2" fmla="*/ 696935 w 1342450"/>
                    <a:gd name="connsiteY2" fmla="*/ 914923 h 1155198"/>
                    <a:gd name="connsiteX3" fmla="*/ 227 w 1342450"/>
                    <a:gd name="connsiteY3" fmla="*/ 1037100 h 1155198"/>
                    <a:gd name="connsiteX4" fmla="*/ 979793 w 1342450"/>
                    <a:gd name="connsiteY4" fmla="*/ 845299 h 1155198"/>
                    <a:gd name="connsiteX5" fmla="*/ 655919 w 1342450"/>
                    <a:gd name="connsiteY5" fmla="*/ 421552 h 1155198"/>
                    <a:gd name="connsiteX6" fmla="*/ 1338374 w 1342450"/>
                    <a:gd name="connsiteY6" fmla="*/ 21850 h 115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2450" h="1155198">
                      <a:moveTo>
                        <a:pt x="1338374" y="21850"/>
                      </a:moveTo>
                      <a:cubicBezTo>
                        <a:pt x="1063311" y="-52491"/>
                        <a:pt x="449250" y="63226"/>
                        <a:pt x="379369" y="363566"/>
                      </a:cubicBezTo>
                      <a:cubicBezTo>
                        <a:pt x="334405" y="654771"/>
                        <a:pt x="811460" y="647606"/>
                        <a:pt x="696935" y="914923"/>
                      </a:cubicBezTo>
                      <a:cubicBezTo>
                        <a:pt x="466476" y="1080056"/>
                        <a:pt x="-11910" y="989265"/>
                        <a:pt x="227" y="1037100"/>
                      </a:cubicBezTo>
                      <a:cubicBezTo>
                        <a:pt x="69046" y="1250419"/>
                        <a:pt x="958961" y="1167824"/>
                        <a:pt x="979793" y="845299"/>
                      </a:cubicBezTo>
                      <a:cubicBezTo>
                        <a:pt x="1004242" y="600081"/>
                        <a:pt x="684788" y="538808"/>
                        <a:pt x="655919" y="421552"/>
                      </a:cubicBezTo>
                      <a:cubicBezTo>
                        <a:pt x="590156" y="132808"/>
                        <a:pt x="1406803" y="113318"/>
                        <a:pt x="1338374" y="218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33" name="Freeform 32"/>
                <p:cNvSpPr/>
                <p:nvPr/>
              </p:nvSpPr>
              <p:spPr>
                <a:xfrm>
                  <a:off x="3096759" y="3263872"/>
                  <a:ext cx="1240858" cy="1174535"/>
                </a:xfrm>
                <a:custGeom>
                  <a:avLst/>
                  <a:gdLst>
                    <a:gd name="connsiteX0" fmla="*/ 1236973 w 1236973"/>
                    <a:gd name="connsiteY0" fmla="*/ 0 h 1093014"/>
                    <a:gd name="connsiteX1" fmla="*/ 314575 w 1236973"/>
                    <a:gd name="connsiteY1" fmla="*/ 165285 h 1093014"/>
                    <a:gd name="connsiteX2" fmla="*/ 0 w 1236973"/>
                    <a:gd name="connsiteY2" fmla="*/ 685133 h 1093014"/>
                    <a:gd name="connsiteX3" fmla="*/ 277253 w 1236973"/>
                    <a:gd name="connsiteY3" fmla="*/ 1039696 h 1093014"/>
                    <a:gd name="connsiteX4" fmla="*/ 901071 w 1236973"/>
                    <a:gd name="connsiteY4" fmla="*/ 1093014 h 1093014"/>
                    <a:gd name="connsiteX5" fmla="*/ 407881 w 1236973"/>
                    <a:gd name="connsiteY5" fmla="*/ 935727 h 1093014"/>
                    <a:gd name="connsiteX6" fmla="*/ 274587 w 1236973"/>
                    <a:gd name="connsiteY6" fmla="*/ 535843 h 1093014"/>
                    <a:gd name="connsiteX7" fmla="*/ 703795 w 1236973"/>
                    <a:gd name="connsiteY7" fmla="*/ 127962 h 1093014"/>
                    <a:gd name="connsiteX8" fmla="*/ 1236973 w 1236973"/>
                    <a:gd name="connsiteY8" fmla="*/ 0 h 1093014"/>
                    <a:gd name="connsiteX0" fmla="*/ 1236973 w 1236973"/>
                    <a:gd name="connsiteY0" fmla="*/ 34511 h 1127525"/>
                    <a:gd name="connsiteX1" fmla="*/ 314575 w 1236973"/>
                    <a:gd name="connsiteY1" fmla="*/ 199796 h 1127525"/>
                    <a:gd name="connsiteX2" fmla="*/ 0 w 1236973"/>
                    <a:gd name="connsiteY2" fmla="*/ 719644 h 1127525"/>
                    <a:gd name="connsiteX3" fmla="*/ 277253 w 1236973"/>
                    <a:gd name="connsiteY3" fmla="*/ 1074207 h 1127525"/>
                    <a:gd name="connsiteX4" fmla="*/ 901071 w 1236973"/>
                    <a:gd name="connsiteY4" fmla="*/ 1127525 h 1127525"/>
                    <a:gd name="connsiteX5" fmla="*/ 407881 w 1236973"/>
                    <a:gd name="connsiteY5" fmla="*/ 970238 h 1127525"/>
                    <a:gd name="connsiteX6" fmla="*/ 274587 w 1236973"/>
                    <a:gd name="connsiteY6" fmla="*/ 570354 h 1127525"/>
                    <a:gd name="connsiteX7" fmla="*/ 703795 w 1236973"/>
                    <a:gd name="connsiteY7" fmla="*/ 162473 h 1127525"/>
                    <a:gd name="connsiteX8" fmla="*/ 1236973 w 1236973"/>
                    <a:gd name="connsiteY8" fmla="*/ 34511 h 1127525"/>
                    <a:gd name="connsiteX0" fmla="*/ 1236973 w 1236973"/>
                    <a:gd name="connsiteY0" fmla="*/ 51697 h 1144711"/>
                    <a:gd name="connsiteX1" fmla="*/ 314575 w 1236973"/>
                    <a:gd name="connsiteY1" fmla="*/ 216982 h 1144711"/>
                    <a:gd name="connsiteX2" fmla="*/ 0 w 1236973"/>
                    <a:gd name="connsiteY2" fmla="*/ 736830 h 1144711"/>
                    <a:gd name="connsiteX3" fmla="*/ 277253 w 1236973"/>
                    <a:gd name="connsiteY3" fmla="*/ 1091393 h 1144711"/>
                    <a:gd name="connsiteX4" fmla="*/ 901071 w 1236973"/>
                    <a:gd name="connsiteY4" fmla="*/ 1144711 h 1144711"/>
                    <a:gd name="connsiteX5" fmla="*/ 407881 w 1236973"/>
                    <a:gd name="connsiteY5" fmla="*/ 987424 h 1144711"/>
                    <a:gd name="connsiteX6" fmla="*/ 274587 w 1236973"/>
                    <a:gd name="connsiteY6" fmla="*/ 587540 h 1144711"/>
                    <a:gd name="connsiteX7" fmla="*/ 703795 w 1236973"/>
                    <a:gd name="connsiteY7" fmla="*/ 179659 h 1144711"/>
                    <a:gd name="connsiteX8" fmla="*/ 1236973 w 1236973"/>
                    <a:gd name="connsiteY8" fmla="*/ 51697 h 1144711"/>
                    <a:gd name="connsiteX0" fmla="*/ 1236973 w 1236973"/>
                    <a:gd name="connsiteY0" fmla="*/ 51697 h 1144711"/>
                    <a:gd name="connsiteX1" fmla="*/ 314575 w 1236973"/>
                    <a:gd name="connsiteY1" fmla="*/ 216982 h 1144711"/>
                    <a:gd name="connsiteX2" fmla="*/ 0 w 1236973"/>
                    <a:gd name="connsiteY2" fmla="*/ 736830 h 1144711"/>
                    <a:gd name="connsiteX3" fmla="*/ 277253 w 1236973"/>
                    <a:gd name="connsiteY3" fmla="*/ 1091393 h 1144711"/>
                    <a:gd name="connsiteX4" fmla="*/ 901071 w 1236973"/>
                    <a:gd name="connsiteY4" fmla="*/ 1144711 h 1144711"/>
                    <a:gd name="connsiteX5" fmla="*/ 407881 w 1236973"/>
                    <a:gd name="connsiteY5" fmla="*/ 987424 h 1144711"/>
                    <a:gd name="connsiteX6" fmla="*/ 274587 w 1236973"/>
                    <a:gd name="connsiteY6" fmla="*/ 587540 h 1144711"/>
                    <a:gd name="connsiteX7" fmla="*/ 703795 w 1236973"/>
                    <a:gd name="connsiteY7" fmla="*/ 179659 h 1144711"/>
                    <a:gd name="connsiteX8" fmla="*/ 1236973 w 1236973"/>
                    <a:gd name="connsiteY8" fmla="*/ 51697 h 1144711"/>
                    <a:gd name="connsiteX0" fmla="*/ 1241566 w 1241566"/>
                    <a:gd name="connsiteY0" fmla="*/ 51697 h 1144711"/>
                    <a:gd name="connsiteX1" fmla="*/ 319168 w 1241566"/>
                    <a:gd name="connsiteY1" fmla="*/ 216982 h 1144711"/>
                    <a:gd name="connsiteX2" fmla="*/ 4593 w 1241566"/>
                    <a:gd name="connsiteY2" fmla="*/ 736830 h 1144711"/>
                    <a:gd name="connsiteX3" fmla="*/ 281846 w 1241566"/>
                    <a:gd name="connsiteY3" fmla="*/ 1091393 h 1144711"/>
                    <a:gd name="connsiteX4" fmla="*/ 905664 w 1241566"/>
                    <a:gd name="connsiteY4" fmla="*/ 1144711 h 1144711"/>
                    <a:gd name="connsiteX5" fmla="*/ 412474 w 1241566"/>
                    <a:gd name="connsiteY5" fmla="*/ 987424 h 1144711"/>
                    <a:gd name="connsiteX6" fmla="*/ 279180 w 1241566"/>
                    <a:gd name="connsiteY6" fmla="*/ 587540 h 1144711"/>
                    <a:gd name="connsiteX7" fmla="*/ 708388 w 1241566"/>
                    <a:gd name="connsiteY7" fmla="*/ 179659 h 1144711"/>
                    <a:gd name="connsiteX8" fmla="*/ 1241566 w 1241566"/>
                    <a:gd name="connsiteY8" fmla="*/ 51697 h 1144711"/>
                    <a:gd name="connsiteX0" fmla="*/ 1241566 w 1241566"/>
                    <a:gd name="connsiteY0" fmla="*/ 51697 h 1144711"/>
                    <a:gd name="connsiteX1" fmla="*/ 319168 w 1241566"/>
                    <a:gd name="connsiteY1" fmla="*/ 216982 h 1144711"/>
                    <a:gd name="connsiteX2" fmla="*/ 4593 w 1241566"/>
                    <a:gd name="connsiteY2" fmla="*/ 736830 h 1144711"/>
                    <a:gd name="connsiteX3" fmla="*/ 281846 w 1241566"/>
                    <a:gd name="connsiteY3" fmla="*/ 1091393 h 1144711"/>
                    <a:gd name="connsiteX4" fmla="*/ 905664 w 1241566"/>
                    <a:gd name="connsiteY4" fmla="*/ 1144711 h 1144711"/>
                    <a:gd name="connsiteX5" fmla="*/ 412474 w 1241566"/>
                    <a:gd name="connsiteY5" fmla="*/ 987424 h 1144711"/>
                    <a:gd name="connsiteX6" fmla="*/ 279180 w 1241566"/>
                    <a:gd name="connsiteY6" fmla="*/ 587540 h 1144711"/>
                    <a:gd name="connsiteX7" fmla="*/ 708388 w 1241566"/>
                    <a:gd name="connsiteY7" fmla="*/ 179659 h 1144711"/>
                    <a:gd name="connsiteX8" fmla="*/ 1241566 w 1241566"/>
                    <a:gd name="connsiteY8" fmla="*/ 51697 h 1144711"/>
                    <a:gd name="connsiteX0" fmla="*/ 1240644 w 1240644"/>
                    <a:gd name="connsiteY0" fmla="*/ 51697 h 1144711"/>
                    <a:gd name="connsiteX1" fmla="*/ 318246 w 1240644"/>
                    <a:gd name="connsiteY1" fmla="*/ 216982 h 1144711"/>
                    <a:gd name="connsiteX2" fmla="*/ 3671 w 1240644"/>
                    <a:gd name="connsiteY2" fmla="*/ 736830 h 1144711"/>
                    <a:gd name="connsiteX3" fmla="*/ 280924 w 1240644"/>
                    <a:gd name="connsiteY3" fmla="*/ 1091393 h 1144711"/>
                    <a:gd name="connsiteX4" fmla="*/ 904742 w 1240644"/>
                    <a:gd name="connsiteY4" fmla="*/ 1144711 h 1144711"/>
                    <a:gd name="connsiteX5" fmla="*/ 411552 w 1240644"/>
                    <a:gd name="connsiteY5" fmla="*/ 987424 h 1144711"/>
                    <a:gd name="connsiteX6" fmla="*/ 278258 w 1240644"/>
                    <a:gd name="connsiteY6" fmla="*/ 587540 h 1144711"/>
                    <a:gd name="connsiteX7" fmla="*/ 707466 w 1240644"/>
                    <a:gd name="connsiteY7" fmla="*/ 179659 h 1144711"/>
                    <a:gd name="connsiteX8" fmla="*/ 1240644 w 1240644"/>
                    <a:gd name="connsiteY8" fmla="*/ 51697 h 1144711"/>
                    <a:gd name="connsiteX0" fmla="*/ 1240644 w 1240644"/>
                    <a:gd name="connsiteY0" fmla="*/ 51697 h 1144711"/>
                    <a:gd name="connsiteX1" fmla="*/ 318246 w 1240644"/>
                    <a:gd name="connsiteY1" fmla="*/ 216982 h 1144711"/>
                    <a:gd name="connsiteX2" fmla="*/ 3671 w 1240644"/>
                    <a:gd name="connsiteY2" fmla="*/ 736830 h 1144711"/>
                    <a:gd name="connsiteX3" fmla="*/ 280924 w 1240644"/>
                    <a:gd name="connsiteY3" fmla="*/ 1091393 h 1144711"/>
                    <a:gd name="connsiteX4" fmla="*/ 904742 w 1240644"/>
                    <a:gd name="connsiteY4" fmla="*/ 1144711 h 1144711"/>
                    <a:gd name="connsiteX5" fmla="*/ 411552 w 1240644"/>
                    <a:gd name="connsiteY5" fmla="*/ 987424 h 1144711"/>
                    <a:gd name="connsiteX6" fmla="*/ 278258 w 1240644"/>
                    <a:gd name="connsiteY6" fmla="*/ 587540 h 1144711"/>
                    <a:gd name="connsiteX7" fmla="*/ 707466 w 1240644"/>
                    <a:gd name="connsiteY7" fmla="*/ 179659 h 1144711"/>
                    <a:gd name="connsiteX8" fmla="*/ 1240644 w 1240644"/>
                    <a:gd name="connsiteY8" fmla="*/ 51697 h 1144711"/>
                    <a:gd name="connsiteX0" fmla="*/ 1240644 w 1240644"/>
                    <a:gd name="connsiteY0" fmla="*/ 51697 h 1144711"/>
                    <a:gd name="connsiteX1" fmla="*/ 318246 w 1240644"/>
                    <a:gd name="connsiteY1" fmla="*/ 216982 h 1144711"/>
                    <a:gd name="connsiteX2" fmla="*/ 3671 w 1240644"/>
                    <a:gd name="connsiteY2" fmla="*/ 736830 h 1144711"/>
                    <a:gd name="connsiteX3" fmla="*/ 280924 w 1240644"/>
                    <a:gd name="connsiteY3" fmla="*/ 1083395 h 1144711"/>
                    <a:gd name="connsiteX4" fmla="*/ 904742 w 1240644"/>
                    <a:gd name="connsiteY4" fmla="*/ 1144711 h 1144711"/>
                    <a:gd name="connsiteX5" fmla="*/ 411552 w 1240644"/>
                    <a:gd name="connsiteY5" fmla="*/ 987424 h 1144711"/>
                    <a:gd name="connsiteX6" fmla="*/ 278258 w 1240644"/>
                    <a:gd name="connsiteY6" fmla="*/ 587540 h 1144711"/>
                    <a:gd name="connsiteX7" fmla="*/ 707466 w 1240644"/>
                    <a:gd name="connsiteY7" fmla="*/ 179659 h 1144711"/>
                    <a:gd name="connsiteX8" fmla="*/ 1240644 w 1240644"/>
                    <a:gd name="connsiteY8" fmla="*/ 51697 h 1144711"/>
                    <a:gd name="connsiteX0" fmla="*/ 1240644 w 1240644"/>
                    <a:gd name="connsiteY0" fmla="*/ 51697 h 1144711"/>
                    <a:gd name="connsiteX1" fmla="*/ 318246 w 1240644"/>
                    <a:gd name="connsiteY1" fmla="*/ 216982 h 1144711"/>
                    <a:gd name="connsiteX2" fmla="*/ 3671 w 1240644"/>
                    <a:gd name="connsiteY2" fmla="*/ 736830 h 1144711"/>
                    <a:gd name="connsiteX3" fmla="*/ 280924 w 1240644"/>
                    <a:gd name="connsiteY3" fmla="*/ 1083395 h 1144711"/>
                    <a:gd name="connsiteX4" fmla="*/ 904742 w 1240644"/>
                    <a:gd name="connsiteY4" fmla="*/ 1144711 h 1144711"/>
                    <a:gd name="connsiteX5" fmla="*/ 411552 w 1240644"/>
                    <a:gd name="connsiteY5" fmla="*/ 987424 h 1144711"/>
                    <a:gd name="connsiteX6" fmla="*/ 278258 w 1240644"/>
                    <a:gd name="connsiteY6" fmla="*/ 587540 h 1144711"/>
                    <a:gd name="connsiteX7" fmla="*/ 707466 w 1240644"/>
                    <a:gd name="connsiteY7" fmla="*/ 179659 h 1144711"/>
                    <a:gd name="connsiteX8" fmla="*/ 1240644 w 1240644"/>
                    <a:gd name="connsiteY8" fmla="*/ 51697 h 1144711"/>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7424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7424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7424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0260 w 1240644"/>
                    <a:gd name="connsiteY6" fmla="*/ 598204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0260 w 1240644"/>
                    <a:gd name="connsiteY6" fmla="*/ 598204 h 1181736"/>
                    <a:gd name="connsiteX7" fmla="*/ 707466 w 1240644"/>
                    <a:gd name="connsiteY7" fmla="*/ 179659 h 1181736"/>
                    <a:gd name="connsiteX8" fmla="*/ 1240644 w 1240644"/>
                    <a:gd name="connsiteY8" fmla="*/ 51697 h 1181736"/>
                    <a:gd name="connsiteX0" fmla="*/ 1240644 w 1240803"/>
                    <a:gd name="connsiteY0" fmla="*/ 51697 h 1181736"/>
                    <a:gd name="connsiteX1" fmla="*/ 318246 w 1240803"/>
                    <a:gd name="connsiteY1" fmla="*/ 216982 h 1181736"/>
                    <a:gd name="connsiteX2" fmla="*/ 3671 w 1240803"/>
                    <a:gd name="connsiteY2" fmla="*/ 736830 h 1181736"/>
                    <a:gd name="connsiteX3" fmla="*/ 280924 w 1240803"/>
                    <a:gd name="connsiteY3" fmla="*/ 1083395 h 1181736"/>
                    <a:gd name="connsiteX4" fmla="*/ 904742 w 1240803"/>
                    <a:gd name="connsiteY4" fmla="*/ 1144711 h 1181736"/>
                    <a:gd name="connsiteX5" fmla="*/ 411552 w 1240803"/>
                    <a:gd name="connsiteY5" fmla="*/ 982092 h 1181736"/>
                    <a:gd name="connsiteX6" fmla="*/ 270260 w 1240803"/>
                    <a:gd name="connsiteY6" fmla="*/ 598204 h 1181736"/>
                    <a:gd name="connsiteX7" fmla="*/ 707466 w 1240803"/>
                    <a:gd name="connsiteY7" fmla="*/ 179659 h 1181736"/>
                    <a:gd name="connsiteX8" fmla="*/ 1240644 w 1240803"/>
                    <a:gd name="connsiteY8" fmla="*/ 51697 h 1181736"/>
                    <a:gd name="connsiteX0" fmla="*/ 1240644 w 1240858"/>
                    <a:gd name="connsiteY0" fmla="*/ 51697 h 1181736"/>
                    <a:gd name="connsiteX1" fmla="*/ 318246 w 1240858"/>
                    <a:gd name="connsiteY1" fmla="*/ 216982 h 1181736"/>
                    <a:gd name="connsiteX2" fmla="*/ 3671 w 1240858"/>
                    <a:gd name="connsiteY2" fmla="*/ 736830 h 1181736"/>
                    <a:gd name="connsiteX3" fmla="*/ 280924 w 1240858"/>
                    <a:gd name="connsiteY3" fmla="*/ 1083395 h 1181736"/>
                    <a:gd name="connsiteX4" fmla="*/ 904742 w 1240858"/>
                    <a:gd name="connsiteY4" fmla="*/ 1144711 h 1181736"/>
                    <a:gd name="connsiteX5" fmla="*/ 411552 w 1240858"/>
                    <a:gd name="connsiteY5" fmla="*/ 982092 h 1181736"/>
                    <a:gd name="connsiteX6" fmla="*/ 270260 w 1240858"/>
                    <a:gd name="connsiteY6" fmla="*/ 598204 h 1181736"/>
                    <a:gd name="connsiteX7" fmla="*/ 707466 w 1240858"/>
                    <a:gd name="connsiteY7" fmla="*/ 179659 h 1181736"/>
                    <a:gd name="connsiteX8" fmla="*/ 1240644 w 1240858"/>
                    <a:gd name="connsiteY8" fmla="*/ 51697 h 1181736"/>
                    <a:gd name="connsiteX0" fmla="*/ 1240644 w 1240858"/>
                    <a:gd name="connsiteY0" fmla="*/ 35318 h 1165357"/>
                    <a:gd name="connsiteX1" fmla="*/ 318246 w 1240858"/>
                    <a:gd name="connsiteY1" fmla="*/ 200603 h 1165357"/>
                    <a:gd name="connsiteX2" fmla="*/ 3671 w 1240858"/>
                    <a:gd name="connsiteY2" fmla="*/ 720451 h 1165357"/>
                    <a:gd name="connsiteX3" fmla="*/ 280924 w 1240858"/>
                    <a:gd name="connsiteY3" fmla="*/ 1067016 h 1165357"/>
                    <a:gd name="connsiteX4" fmla="*/ 904742 w 1240858"/>
                    <a:gd name="connsiteY4" fmla="*/ 1128332 h 1165357"/>
                    <a:gd name="connsiteX5" fmla="*/ 411552 w 1240858"/>
                    <a:gd name="connsiteY5" fmla="*/ 965713 h 1165357"/>
                    <a:gd name="connsiteX6" fmla="*/ 270260 w 1240858"/>
                    <a:gd name="connsiteY6" fmla="*/ 581825 h 1165357"/>
                    <a:gd name="connsiteX7" fmla="*/ 707466 w 1240858"/>
                    <a:gd name="connsiteY7" fmla="*/ 163280 h 1165357"/>
                    <a:gd name="connsiteX8" fmla="*/ 1240644 w 1240858"/>
                    <a:gd name="connsiteY8" fmla="*/ 35318 h 1165357"/>
                    <a:gd name="connsiteX0" fmla="*/ 1240644 w 1240858"/>
                    <a:gd name="connsiteY0" fmla="*/ 38817 h 1168856"/>
                    <a:gd name="connsiteX1" fmla="*/ 318246 w 1240858"/>
                    <a:gd name="connsiteY1" fmla="*/ 204102 h 1168856"/>
                    <a:gd name="connsiteX2" fmla="*/ 3671 w 1240858"/>
                    <a:gd name="connsiteY2" fmla="*/ 723950 h 1168856"/>
                    <a:gd name="connsiteX3" fmla="*/ 280924 w 1240858"/>
                    <a:gd name="connsiteY3" fmla="*/ 1070515 h 1168856"/>
                    <a:gd name="connsiteX4" fmla="*/ 904742 w 1240858"/>
                    <a:gd name="connsiteY4" fmla="*/ 1131831 h 1168856"/>
                    <a:gd name="connsiteX5" fmla="*/ 411552 w 1240858"/>
                    <a:gd name="connsiteY5" fmla="*/ 969212 h 1168856"/>
                    <a:gd name="connsiteX6" fmla="*/ 270260 w 1240858"/>
                    <a:gd name="connsiteY6" fmla="*/ 585324 h 1168856"/>
                    <a:gd name="connsiteX7" fmla="*/ 707466 w 1240858"/>
                    <a:gd name="connsiteY7" fmla="*/ 166779 h 1168856"/>
                    <a:gd name="connsiteX8" fmla="*/ 1240644 w 1240858"/>
                    <a:gd name="connsiteY8" fmla="*/ 38817 h 1168856"/>
                    <a:gd name="connsiteX0" fmla="*/ 1240644 w 1240858"/>
                    <a:gd name="connsiteY0" fmla="*/ 44496 h 1174535"/>
                    <a:gd name="connsiteX1" fmla="*/ 318246 w 1240858"/>
                    <a:gd name="connsiteY1" fmla="*/ 209781 h 1174535"/>
                    <a:gd name="connsiteX2" fmla="*/ 3671 w 1240858"/>
                    <a:gd name="connsiteY2" fmla="*/ 729629 h 1174535"/>
                    <a:gd name="connsiteX3" fmla="*/ 280924 w 1240858"/>
                    <a:gd name="connsiteY3" fmla="*/ 1076194 h 1174535"/>
                    <a:gd name="connsiteX4" fmla="*/ 904742 w 1240858"/>
                    <a:gd name="connsiteY4" fmla="*/ 1137510 h 1174535"/>
                    <a:gd name="connsiteX5" fmla="*/ 411552 w 1240858"/>
                    <a:gd name="connsiteY5" fmla="*/ 974891 h 1174535"/>
                    <a:gd name="connsiteX6" fmla="*/ 270260 w 1240858"/>
                    <a:gd name="connsiteY6" fmla="*/ 591003 h 1174535"/>
                    <a:gd name="connsiteX7" fmla="*/ 707466 w 1240858"/>
                    <a:gd name="connsiteY7" fmla="*/ 172458 h 1174535"/>
                    <a:gd name="connsiteX8" fmla="*/ 1240644 w 1240858"/>
                    <a:gd name="connsiteY8" fmla="*/ 44496 h 1174535"/>
                    <a:gd name="connsiteX0" fmla="*/ 1240644 w 1240858"/>
                    <a:gd name="connsiteY0" fmla="*/ 44496 h 1174535"/>
                    <a:gd name="connsiteX1" fmla="*/ 318246 w 1240858"/>
                    <a:gd name="connsiteY1" fmla="*/ 209781 h 1174535"/>
                    <a:gd name="connsiteX2" fmla="*/ 3671 w 1240858"/>
                    <a:gd name="connsiteY2" fmla="*/ 729629 h 1174535"/>
                    <a:gd name="connsiteX3" fmla="*/ 280924 w 1240858"/>
                    <a:gd name="connsiteY3" fmla="*/ 1076194 h 1174535"/>
                    <a:gd name="connsiteX4" fmla="*/ 904742 w 1240858"/>
                    <a:gd name="connsiteY4" fmla="*/ 1137510 h 1174535"/>
                    <a:gd name="connsiteX5" fmla="*/ 411552 w 1240858"/>
                    <a:gd name="connsiteY5" fmla="*/ 974891 h 1174535"/>
                    <a:gd name="connsiteX6" fmla="*/ 270260 w 1240858"/>
                    <a:gd name="connsiteY6" fmla="*/ 591003 h 1174535"/>
                    <a:gd name="connsiteX7" fmla="*/ 707466 w 1240858"/>
                    <a:gd name="connsiteY7" fmla="*/ 172458 h 1174535"/>
                    <a:gd name="connsiteX8" fmla="*/ 1240644 w 1240858"/>
                    <a:gd name="connsiteY8" fmla="*/ 44496 h 1174535"/>
                    <a:gd name="connsiteX0" fmla="*/ 1240644 w 1240869"/>
                    <a:gd name="connsiteY0" fmla="*/ 44496 h 1174535"/>
                    <a:gd name="connsiteX1" fmla="*/ 318246 w 1240869"/>
                    <a:gd name="connsiteY1" fmla="*/ 209781 h 1174535"/>
                    <a:gd name="connsiteX2" fmla="*/ 3671 w 1240869"/>
                    <a:gd name="connsiteY2" fmla="*/ 729629 h 1174535"/>
                    <a:gd name="connsiteX3" fmla="*/ 280924 w 1240869"/>
                    <a:gd name="connsiteY3" fmla="*/ 1076194 h 1174535"/>
                    <a:gd name="connsiteX4" fmla="*/ 904742 w 1240869"/>
                    <a:gd name="connsiteY4" fmla="*/ 1137510 h 1174535"/>
                    <a:gd name="connsiteX5" fmla="*/ 411552 w 1240869"/>
                    <a:gd name="connsiteY5" fmla="*/ 974891 h 1174535"/>
                    <a:gd name="connsiteX6" fmla="*/ 270260 w 1240869"/>
                    <a:gd name="connsiteY6" fmla="*/ 591003 h 1174535"/>
                    <a:gd name="connsiteX7" fmla="*/ 707466 w 1240869"/>
                    <a:gd name="connsiteY7" fmla="*/ 172458 h 1174535"/>
                    <a:gd name="connsiteX8" fmla="*/ 1240644 w 1240869"/>
                    <a:gd name="connsiteY8" fmla="*/ 44496 h 1174535"/>
                    <a:gd name="connsiteX0" fmla="*/ 1240644 w 1240858"/>
                    <a:gd name="connsiteY0" fmla="*/ 44496 h 1174535"/>
                    <a:gd name="connsiteX1" fmla="*/ 318246 w 1240858"/>
                    <a:gd name="connsiteY1" fmla="*/ 209781 h 1174535"/>
                    <a:gd name="connsiteX2" fmla="*/ 3671 w 1240858"/>
                    <a:gd name="connsiteY2" fmla="*/ 729629 h 1174535"/>
                    <a:gd name="connsiteX3" fmla="*/ 280924 w 1240858"/>
                    <a:gd name="connsiteY3" fmla="*/ 1076194 h 1174535"/>
                    <a:gd name="connsiteX4" fmla="*/ 904742 w 1240858"/>
                    <a:gd name="connsiteY4" fmla="*/ 1137510 h 1174535"/>
                    <a:gd name="connsiteX5" fmla="*/ 411552 w 1240858"/>
                    <a:gd name="connsiteY5" fmla="*/ 974891 h 1174535"/>
                    <a:gd name="connsiteX6" fmla="*/ 270260 w 1240858"/>
                    <a:gd name="connsiteY6" fmla="*/ 591003 h 1174535"/>
                    <a:gd name="connsiteX7" fmla="*/ 694136 w 1240858"/>
                    <a:gd name="connsiteY7" fmla="*/ 172458 h 1174535"/>
                    <a:gd name="connsiteX8" fmla="*/ 1240644 w 1240858"/>
                    <a:gd name="connsiteY8" fmla="*/ 44496 h 1174535"/>
                    <a:gd name="connsiteX0" fmla="*/ 1240644 w 1240858"/>
                    <a:gd name="connsiteY0" fmla="*/ 44496 h 1174535"/>
                    <a:gd name="connsiteX1" fmla="*/ 318246 w 1240858"/>
                    <a:gd name="connsiteY1" fmla="*/ 209781 h 1174535"/>
                    <a:gd name="connsiteX2" fmla="*/ 3671 w 1240858"/>
                    <a:gd name="connsiteY2" fmla="*/ 729629 h 1174535"/>
                    <a:gd name="connsiteX3" fmla="*/ 280924 w 1240858"/>
                    <a:gd name="connsiteY3" fmla="*/ 1076194 h 1174535"/>
                    <a:gd name="connsiteX4" fmla="*/ 904742 w 1240858"/>
                    <a:gd name="connsiteY4" fmla="*/ 1137510 h 1174535"/>
                    <a:gd name="connsiteX5" fmla="*/ 411552 w 1240858"/>
                    <a:gd name="connsiteY5" fmla="*/ 974891 h 1174535"/>
                    <a:gd name="connsiteX6" fmla="*/ 270260 w 1240858"/>
                    <a:gd name="connsiteY6" fmla="*/ 591003 h 1174535"/>
                    <a:gd name="connsiteX7" fmla="*/ 694136 w 1240858"/>
                    <a:gd name="connsiteY7" fmla="*/ 172458 h 1174535"/>
                    <a:gd name="connsiteX8" fmla="*/ 1240644 w 1240858"/>
                    <a:gd name="connsiteY8" fmla="*/ 44496 h 11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0858" h="1174535">
                      <a:moveTo>
                        <a:pt x="1240644" y="44496"/>
                      </a:moveTo>
                      <a:cubicBezTo>
                        <a:pt x="1197101" y="-47033"/>
                        <a:pt x="628378" y="65"/>
                        <a:pt x="318246" y="209781"/>
                      </a:cubicBezTo>
                      <a:cubicBezTo>
                        <a:pt x="-7881" y="433715"/>
                        <a:pt x="-8770" y="652318"/>
                        <a:pt x="3671" y="729629"/>
                      </a:cubicBezTo>
                      <a:cubicBezTo>
                        <a:pt x="50769" y="965116"/>
                        <a:pt x="201836" y="1032651"/>
                        <a:pt x="280924" y="1076194"/>
                      </a:cubicBezTo>
                      <a:cubicBezTo>
                        <a:pt x="419550" y="1157948"/>
                        <a:pt x="747455" y="1215709"/>
                        <a:pt x="904742" y="1137510"/>
                      </a:cubicBezTo>
                      <a:cubicBezTo>
                        <a:pt x="926957" y="1066420"/>
                        <a:pt x="618603" y="1123292"/>
                        <a:pt x="411552" y="974891"/>
                      </a:cubicBezTo>
                      <a:cubicBezTo>
                        <a:pt x="263151" y="840708"/>
                        <a:pt x="250710" y="741181"/>
                        <a:pt x="270260" y="591003"/>
                      </a:cubicBezTo>
                      <a:cubicBezTo>
                        <a:pt x="309359" y="396394"/>
                        <a:pt x="484419" y="257767"/>
                        <a:pt x="694136" y="172458"/>
                      </a:cubicBezTo>
                      <a:cubicBezTo>
                        <a:pt x="981163" y="63157"/>
                        <a:pt x="1249530" y="135136"/>
                        <a:pt x="1240644" y="4449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34" name="Freeform 33"/>
                <p:cNvSpPr/>
                <p:nvPr/>
              </p:nvSpPr>
              <p:spPr>
                <a:xfrm>
                  <a:off x="4183788" y="3278699"/>
                  <a:ext cx="1121332" cy="1168373"/>
                </a:xfrm>
                <a:custGeom>
                  <a:avLst/>
                  <a:gdLst>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658 h 1168004"/>
                    <a:gd name="connsiteX1" fmla="*/ 669138 w 1119674"/>
                    <a:gd name="connsiteY1" fmla="*/ 88319 h 1168004"/>
                    <a:gd name="connsiteX2" fmla="*/ 463865 w 1119674"/>
                    <a:gd name="connsiteY2" fmla="*/ 160298 h 1168004"/>
                    <a:gd name="connsiteX3" fmla="*/ 391886 w 1119674"/>
                    <a:gd name="connsiteY3" fmla="*/ 345 h 1168004"/>
                    <a:gd name="connsiteX4" fmla="*/ 210605 w 1119674"/>
                    <a:gd name="connsiteY4" fmla="*/ 125642 h 1168004"/>
                    <a:gd name="connsiteX5" fmla="*/ 0 w 1119674"/>
                    <a:gd name="connsiteY5" fmla="*/ 1082696 h 1168004"/>
                    <a:gd name="connsiteX6" fmla="*/ 93306 w 1119674"/>
                    <a:gd name="connsiteY6" fmla="*/ 1168004 h 1168004"/>
                    <a:gd name="connsiteX7" fmla="*/ 239930 w 1119674"/>
                    <a:gd name="connsiteY7" fmla="*/ 1072032 h 1168004"/>
                    <a:gd name="connsiteX8" fmla="*/ 373225 w 1119674"/>
                    <a:gd name="connsiteY8" fmla="*/ 482871 h 1168004"/>
                    <a:gd name="connsiteX9" fmla="*/ 719790 w 1119674"/>
                    <a:gd name="connsiteY9" fmla="*/ 197621 h 1168004"/>
                    <a:gd name="connsiteX10" fmla="*/ 1119674 w 1119674"/>
                    <a:gd name="connsiteY10" fmla="*/ 69658 h 1168004"/>
                    <a:gd name="connsiteX0" fmla="*/ 1127346 w 1127346"/>
                    <a:gd name="connsiteY0" fmla="*/ 69658 h 1168004"/>
                    <a:gd name="connsiteX1" fmla="*/ 676810 w 1127346"/>
                    <a:gd name="connsiteY1" fmla="*/ 88319 h 1168004"/>
                    <a:gd name="connsiteX2" fmla="*/ 471537 w 1127346"/>
                    <a:gd name="connsiteY2" fmla="*/ 160298 h 1168004"/>
                    <a:gd name="connsiteX3" fmla="*/ 399558 w 1127346"/>
                    <a:gd name="connsiteY3" fmla="*/ 345 h 1168004"/>
                    <a:gd name="connsiteX4" fmla="*/ 218277 w 1127346"/>
                    <a:gd name="connsiteY4" fmla="*/ 125642 h 1168004"/>
                    <a:gd name="connsiteX5" fmla="*/ 7672 w 1127346"/>
                    <a:gd name="connsiteY5" fmla="*/ 1082696 h 1168004"/>
                    <a:gd name="connsiteX6" fmla="*/ 100978 w 1127346"/>
                    <a:gd name="connsiteY6" fmla="*/ 1168004 h 1168004"/>
                    <a:gd name="connsiteX7" fmla="*/ 247602 w 1127346"/>
                    <a:gd name="connsiteY7" fmla="*/ 1072032 h 1168004"/>
                    <a:gd name="connsiteX8" fmla="*/ 380897 w 1127346"/>
                    <a:gd name="connsiteY8" fmla="*/ 482871 h 1168004"/>
                    <a:gd name="connsiteX9" fmla="*/ 727462 w 1127346"/>
                    <a:gd name="connsiteY9" fmla="*/ 197621 h 1168004"/>
                    <a:gd name="connsiteX10" fmla="*/ 1127346 w 1127346"/>
                    <a:gd name="connsiteY10" fmla="*/ 69658 h 1168004"/>
                    <a:gd name="connsiteX0" fmla="*/ 1128189 w 1128189"/>
                    <a:gd name="connsiteY0" fmla="*/ 69658 h 1168004"/>
                    <a:gd name="connsiteX1" fmla="*/ 677653 w 1128189"/>
                    <a:gd name="connsiteY1" fmla="*/ 88319 h 1168004"/>
                    <a:gd name="connsiteX2" fmla="*/ 472380 w 1128189"/>
                    <a:gd name="connsiteY2" fmla="*/ 160298 h 1168004"/>
                    <a:gd name="connsiteX3" fmla="*/ 400401 w 1128189"/>
                    <a:gd name="connsiteY3" fmla="*/ 345 h 1168004"/>
                    <a:gd name="connsiteX4" fmla="*/ 219120 w 1128189"/>
                    <a:gd name="connsiteY4" fmla="*/ 125642 h 1168004"/>
                    <a:gd name="connsiteX5" fmla="*/ 8515 w 1128189"/>
                    <a:gd name="connsiteY5" fmla="*/ 1082696 h 1168004"/>
                    <a:gd name="connsiteX6" fmla="*/ 101821 w 1128189"/>
                    <a:gd name="connsiteY6" fmla="*/ 1168004 h 1168004"/>
                    <a:gd name="connsiteX7" fmla="*/ 248445 w 1128189"/>
                    <a:gd name="connsiteY7" fmla="*/ 1072032 h 1168004"/>
                    <a:gd name="connsiteX8" fmla="*/ 381740 w 1128189"/>
                    <a:gd name="connsiteY8" fmla="*/ 482871 h 1168004"/>
                    <a:gd name="connsiteX9" fmla="*/ 728305 w 1128189"/>
                    <a:gd name="connsiteY9" fmla="*/ 197621 h 1168004"/>
                    <a:gd name="connsiteX10" fmla="*/ 1128189 w 1128189"/>
                    <a:gd name="connsiteY10" fmla="*/ 69658 h 1168004"/>
                    <a:gd name="connsiteX0" fmla="*/ 1125726 w 1125726"/>
                    <a:gd name="connsiteY0" fmla="*/ 69658 h 1168004"/>
                    <a:gd name="connsiteX1" fmla="*/ 675190 w 1125726"/>
                    <a:gd name="connsiteY1" fmla="*/ 88319 h 1168004"/>
                    <a:gd name="connsiteX2" fmla="*/ 469917 w 1125726"/>
                    <a:gd name="connsiteY2" fmla="*/ 160298 h 1168004"/>
                    <a:gd name="connsiteX3" fmla="*/ 397938 w 1125726"/>
                    <a:gd name="connsiteY3" fmla="*/ 345 h 1168004"/>
                    <a:gd name="connsiteX4" fmla="*/ 216657 w 1125726"/>
                    <a:gd name="connsiteY4" fmla="*/ 125642 h 1168004"/>
                    <a:gd name="connsiteX5" fmla="*/ 8718 w 1125726"/>
                    <a:gd name="connsiteY5" fmla="*/ 1064035 h 1168004"/>
                    <a:gd name="connsiteX6" fmla="*/ 99358 w 1125726"/>
                    <a:gd name="connsiteY6" fmla="*/ 1168004 h 1168004"/>
                    <a:gd name="connsiteX7" fmla="*/ 245982 w 1125726"/>
                    <a:gd name="connsiteY7" fmla="*/ 1072032 h 1168004"/>
                    <a:gd name="connsiteX8" fmla="*/ 379277 w 1125726"/>
                    <a:gd name="connsiteY8" fmla="*/ 482871 h 1168004"/>
                    <a:gd name="connsiteX9" fmla="*/ 725842 w 1125726"/>
                    <a:gd name="connsiteY9" fmla="*/ 197621 h 1168004"/>
                    <a:gd name="connsiteX10" fmla="*/ 1125726 w 1125726"/>
                    <a:gd name="connsiteY10" fmla="*/ 69658 h 1168004"/>
                    <a:gd name="connsiteX0" fmla="*/ 1121332 w 1121332"/>
                    <a:gd name="connsiteY0" fmla="*/ 69658 h 1168004"/>
                    <a:gd name="connsiteX1" fmla="*/ 670796 w 1121332"/>
                    <a:gd name="connsiteY1" fmla="*/ 88319 h 1168004"/>
                    <a:gd name="connsiteX2" fmla="*/ 465523 w 1121332"/>
                    <a:gd name="connsiteY2" fmla="*/ 160298 h 1168004"/>
                    <a:gd name="connsiteX3" fmla="*/ 393544 w 1121332"/>
                    <a:gd name="connsiteY3" fmla="*/ 345 h 1168004"/>
                    <a:gd name="connsiteX4" fmla="*/ 212263 w 1121332"/>
                    <a:gd name="connsiteY4" fmla="*/ 125642 h 1168004"/>
                    <a:gd name="connsiteX5" fmla="*/ 4324 w 1121332"/>
                    <a:gd name="connsiteY5" fmla="*/ 1064035 h 1168004"/>
                    <a:gd name="connsiteX6" fmla="*/ 94964 w 1121332"/>
                    <a:gd name="connsiteY6" fmla="*/ 1168004 h 1168004"/>
                    <a:gd name="connsiteX7" fmla="*/ 241588 w 1121332"/>
                    <a:gd name="connsiteY7" fmla="*/ 1072032 h 1168004"/>
                    <a:gd name="connsiteX8" fmla="*/ 374883 w 1121332"/>
                    <a:gd name="connsiteY8" fmla="*/ 482871 h 1168004"/>
                    <a:gd name="connsiteX9" fmla="*/ 721448 w 1121332"/>
                    <a:gd name="connsiteY9" fmla="*/ 197621 h 1168004"/>
                    <a:gd name="connsiteX10" fmla="*/ 1121332 w 1121332"/>
                    <a:gd name="connsiteY10" fmla="*/ 69658 h 1168004"/>
                    <a:gd name="connsiteX0" fmla="*/ 1121332 w 1121332"/>
                    <a:gd name="connsiteY0" fmla="*/ 69658 h 1168294"/>
                    <a:gd name="connsiteX1" fmla="*/ 670796 w 1121332"/>
                    <a:gd name="connsiteY1" fmla="*/ 88319 h 1168294"/>
                    <a:gd name="connsiteX2" fmla="*/ 465523 w 1121332"/>
                    <a:gd name="connsiteY2" fmla="*/ 160298 h 1168294"/>
                    <a:gd name="connsiteX3" fmla="*/ 393544 w 1121332"/>
                    <a:gd name="connsiteY3" fmla="*/ 345 h 1168294"/>
                    <a:gd name="connsiteX4" fmla="*/ 212263 w 1121332"/>
                    <a:gd name="connsiteY4" fmla="*/ 125642 h 1168294"/>
                    <a:gd name="connsiteX5" fmla="*/ 4324 w 1121332"/>
                    <a:gd name="connsiteY5" fmla="*/ 1064035 h 1168294"/>
                    <a:gd name="connsiteX6" fmla="*/ 94964 w 1121332"/>
                    <a:gd name="connsiteY6" fmla="*/ 1168004 h 1168294"/>
                    <a:gd name="connsiteX7" fmla="*/ 241588 w 1121332"/>
                    <a:gd name="connsiteY7" fmla="*/ 1072032 h 1168294"/>
                    <a:gd name="connsiteX8" fmla="*/ 374883 w 1121332"/>
                    <a:gd name="connsiteY8" fmla="*/ 482871 h 1168294"/>
                    <a:gd name="connsiteX9" fmla="*/ 721448 w 1121332"/>
                    <a:gd name="connsiteY9" fmla="*/ 197621 h 1168294"/>
                    <a:gd name="connsiteX10" fmla="*/ 1121332 w 1121332"/>
                    <a:gd name="connsiteY10" fmla="*/ 69658 h 1168294"/>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16116 w 1121332"/>
                    <a:gd name="connsiteY9" fmla="*/ 205619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16116 w 1121332"/>
                    <a:gd name="connsiteY9" fmla="*/ 205619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16116 w 1121332"/>
                    <a:gd name="connsiteY9" fmla="*/ 205619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13450 w 1121332"/>
                    <a:gd name="connsiteY9" fmla="*/ 202953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13450 w 1121332"/>
                    <a:gd name="connsiteY9" fmla="*/ 202953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13450 w 1121332"/>
                    <a:gd name="connsiteY9" fmla="*/ 202953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90868 h 1168373"/>
                    <a:gd name="connsiteX9" fmla="*/ 713450 w 1121332"/>
                    <a:gd name="connsiteY9" fmla="*/ 202953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90868 h 1168373"/>
                    <a:gd name="connsiteX9" fmla="*/ 713450 w 1121332"/>
                    <a:gd name="connsiteY9" fmla="*/ 202953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90868 h 1168373"/>
                    <a:gd name="connsiteX9" fmla="*/ 780098 w 1121332"/>
                    <a:gd name="connsiteY9" fmla="*/ 168297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90868 h 1168373"/>
                    <a:gd name="connsiteX9" fmla="*/ 780098 w 1121332"/>
                    <a:gd name="connsiteY9" fmla="*/ 168297 h 1168373"/>
                    <a:gd name="connsiteX10" fmla="*/ 1121332 w 1121332"/>
                    <a:gd name="connsiteY10" fmla="*/ 69658 h 116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1332" h="1168373">
                      <a:moveTo>
                        <a:pt x="1121332" y="69658"/>
                      </a:moveTo>
                      <a:cubicBezTo>
                        <a:pt x="1040466" y="-38756"/>
                        <a:pt x="751662" y="44777"/>
                        <a:pt x="670796" y="88319"/>
                      </a:cubicBezTo>
                      <a:cubicBezTo>
                        <a:pt x="602372" y="133639"/>
                        <a:pt x="509954" y="176293"/>
                        <a:pt x="465523" y="160298"/>
                      </a:cubicBezTo>
                      <a:cubicBezTo>
                        <a:pt x="441530" y="106980"/>
                        <a:pt x="582822" y="21672"/>
                        <a:pt x="393544" y="345"/>
                      </a:cubicBezTo>
                      <a:cubicBezTo>
                        <a:pt x="255805" y="-5875"/>
                        <a:pt x="232701" y="73213"/>
                        <a:pt x="212263" y="125642"/>
                      </a:cubicBezTo>
                      <a:lnTo>
                        <a:pt x="4324" y="1064035"/>
                      </a:lnTo>
                      <a:cubicBezTo>
                        <a:pt x="-17891" y="1169783"/>
                        <a:pt x="50533" y="1166227"/>
                        <a:pt x="94964" y="1168004"/>
                      </a:cubicBezTo>
                      <a:cubicBezTo>
                        <a:pt x="229148" y="1173335"/>
                        <a:pt x="227370" y="1120018"/>
                        <a:pt x="241588" y="1072032"/>
                      </a:cubicBezTo>
                      <a:lnTo>
                        <a:pt x="374883" y="490868"/>
                      </a:lnTo>
                      <a:cubicBezTo>
                        <a:pt x="434421" y="278486"/>
                        <a:pt x="661910" y="220725"/>
                        <a:pt x="780098" y="168297"/>
                      </a:cubicBezTo>
                      <a:cubicBezTo>
                        <a:pt x="958712" y="88319"/>
                        <a:pt x="1092007" y="138971"/>
                        <a:pt x="1121332" y="696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35" name="Freeform 34"/>
                <p:cNvSpPr/>
                <p:nvPr/>
              </p:nvSpPr>
              <p:spPr>
                <a:xfrm>
                  <a:off x="5272900" y="3255052"/>
                  <a:ext cx="1428927" cy="1186968"/>
                </a:xfrm>
                <a:custGeom>
                  <a:avLst/>
                  <a:gdLst>
                    <a:gd name="connsiteX0" fmla="*/ 157288 w 1410256"/>
                    <a:gd name="connsiteY0" fmla="*/ 109301 h 1186320"/>
                    <a:gd name="connsiteX1" fmla="*/ 0 w 1410256"/>
                    <a:gd name="connsiteY1" fmla="*/ 685133 h 1186320"/>
                    <a:gd name="connsiteX2" fmla="*/ 362561 w 1410256"/>
                    <a:gd name="connsiteY2" fmla="*/ 1114341 h 1186320"/>
                    <a:gd name="connsiteX3" fmla="*/ 930396 w 1410256"/>
                    <a:gd name="connsiteY3" fmla="*/ 1109010 h 1186320"/>
                    <a:gd name="connsiteX4" fmla="*/ 1042363 w 1410256"/>
                    <a:gd name="connsiteY4" fmla="*/ 1186320 h 1186320"/>
                    <a:gd name="connsiteX5" fmla="*/ 1188987 w 1410256"/>
                    <a:gd name="connsiteY5" fmla="*/ 1093014 h 1186320"/>
                    <a:gd name="connsiteX6" fmla="*/ 1410256 w 1410256"/>
                    <a:gd name="connsiteY6" fmla="*/ 98638 h 1186320"/>
                    <a:gd name="connsiteX7" fmla="*/ 1308952 w 1410256"/>
                    <a:gd name="connsiteY7" fmla="*/ 0 h 1186320"/>
                    <a:gd name="connsiteX8" fmla="*/ 1159662 w 1410256"/>
                    <a:gd name="connsiteY8" fmla="*/ 101304 h 1186320"/>
                    <a:gd name="connsiteX9" fmla="*/ 989045 w 1410256"/>
                    <a:gd name="connsiteY9" fmla="*/ 954388 h 1186320"/>
                    <a:gd name="connsiteX10" fmla="*/ 887741 w 1410256"/>
                    <a:gd name="connsiteY10" fmla="*/ 1047694 h 1186320"/>
                    <a:gd name="connsiteX11" fmla="*/ 458533 w 1410256"/>
                    <a:gd name="connsiteY11" fmla="*/ 1007706 h 1186320"/>
                    <a:gd name="connsiteX12" fmla="*/ 231933 w 1410256"/>
                    <a:gd name="connsiteY12" fmla="*/ 677136 h 1186320"/>
                    <a:gd name="connsiteX13" fmla="*/ 237264 w 1410256"/>
                    <a:gd name="connsiteY13" fmla="*/ 191944 h 1186320"/>
                    <a:gd name="connsiteX14" fmla="*/ 157288 w 1410256"/>
                    <a:gd name="connsiteY14" fmla="*/ 109301 h 1186320"/>
                    <a:gd name="connsiteX0" fmla="*/ 157288 w 1410256"/>
                    <a:gd name="connsiteY0" fmla="*/ 109301 h 1186320"/>
                    <a:gd name="connsiteX1" fmla="*/ 0 w 1410256"/>
                    <a:gd name="connsiteY1" fmla="*/ 685133 h 1186320"/>
                    <a:gd name="connsiteX2" fmla="*/ 362561 w 1410256"/>
                    <a:gd name="connsiteY2" fmla="*/ 1114341 h 1186320"/>
                    <a:gd name="connsiteX3" fmla="*/ 930396 w 1410256"/>
                    <a:gd name="connsiteY3" fmla="*/ 1109010 h 1186320"/>
                    <a:gd name="connsiteX4" fmla="*/ 1042363 w 1410256"/>
                    <a:gd name="connsiteY4" fmla="*/ 1186320 h 1186320"/>
                    <a:gd name="connsiteX5" fmla="*/ 1188987 w 1410256"/>
                    <a:gd name="connsiteY5" fmla="*/ 1093014 h 1186320"/>
                    <a:gd name="connsiteX6" fmla="*/ 1410256 w 1410256"/>
                    <a:gd name="connsiteY6" fmla="*/ 98638 h 1186320"/>
                    <a:gd name="connsiteX7" fmla="*/ 1308952 w 1410256"/>
                    <a:gd name="connsiteY7" fmla="*/ 0 h 1186320"/>
                    <a:gd name="connsiteX8" fmla="*/ 1159662 w 1410256"/>
                    <a:gd name="connsiteY8" fmla="*/ 101304 h 1186320"/>
                    <a:gd name="connsiteX9" fmla="*/ 989045 w 1410256"/>
                    <a:gd name="connsiteY9" fmla="*/ 954388 h 1186320"/>
                    <a:gd name="connsiteX10" fmla="*/ 887741 w 1410256"/>
                    <a:gd name="connsiteY10" fmla="*/ 1047694 h 1186320"/>
                    <a:gd name="connsiteX11" fmla="*/ 458533 w 1410256"/>
                    <a:gd name="connsiteY11" fmla="*/ 1007706 h 1186320"/>
                    <a:gd name="connsiteX12" fmla="*/ 231933 w 1410256"/>
                    <a:gd name="connsiteY12" fmla="*/ 677136 h 1186320"/>
                    <a:gd name="connsiteX13" fmla="*/ 237264 w 1410256"/>
                    <a:gd name="connsiteY13" fmla="*/ 191944 h 1186320"/>
                    <a:gd name="connsiteX14" fmla="*/ 157288 w 1410256"/>
                    <a:gd name="connsiteY14" fmla="*/ 109301 h 1186320"/>
                    <a:gd name="connsiteX0" fmla="*/ 157288 w 1410256"/>
                    <a:gd name="connsiteY0" fmla="*/ 109301 h 1186320"/>
                    <a:gd name="connsiteX1" fmla="*/ 0 w 1410256"/>
                    <a:gd name="connsiteY1" fmla="*/ 685133 h 1186320"/>
                    <a:gd name="connsiteX2" fmla="*/ 362561 w 1410256"/>
                    <a:gd name="connsiteY2" fmla="*/ 1114341 h 1186320"/>
                    <a:gd name="connsiteX3" fmla="*/ 930396 w 1410256"/>
                    <a:gd name="connsiteY3" fmla="*/ 1109010 h 1186320"/>
                    <a:gd name="connsiteX4" fmla="*/ 1042363 w 1410256"/>
                    <a:gd name="connsiteY4" fmla="*/ 1186320 h 1186320"/>
                    <a:gd name="connsiteX5" fmla="*/ 1188987 w 1410256"/>
                    <a:gd name="connsiteY5" fmla="*/ 1093014 h 1186320"/>
                    <a:gd name="connsiteX6" fmla="*/ 1410256 w 1410256"/>
                    <a:gd name="connsiteY6" fmla="*/ 98638 h 1186320"/>
                    <a:gd name="connsiteX7" fmla="*/ 1308952 w 1410256"/>
                    <a:gd name="connsiteY7" fmla="*/ 0 h 1186320"/>
                    <a:gd name="connsiteX8" fmla="*/ 1159662 w 1410256"/>
                    <a:gd name="connsiteY8" fmla="*/ 101304 h 1186320"/>
                    <a:gd name="connsiteX9" fmla="*/ 989045 w 1410256"/>
                    <a:gd name="connsiteY9" fmla="*/ 954388 h 1186320"/>
                    <a:gd name="connsiteX10" fmla="*/ 887741 w 1410256"/>
                    <a:gd name="connsiteY10" fmla="*/ 1047694 h 1186320"/>
                    <a:gd name="connsiteX11" fmla="*/ 458533 w 1410256"/>
                    <a:gd name="connsiteY11" fmla="*/ 1007706 h 1186320"/>
                    <a:gd name="connsiteX12" fmla="*/ 231933 w 1410256"/>
                    <a:gd name="connsiteY12" fmla="*/ 677136 h 1186320"/>
                    <a:gd name="connsiteX13" fmla="*/ 237264 w 1410256"/>
                    <a:gd name="connsiteY13" fmla="*/ 191944 h 1186320"/>
                    <a:gd name="connsiteX14" fmla="*/ 157288 w 1410256"/>
                    <a:gd name="connsiteY14" fmla="*/ 109301 h 1186320"/>
                    <a:gd name="connsiteX0" fmla="*/ 177306 w 1430274"/>
                    <a:gd name="connsiteY0" fmla="*/ 109301 h 1186320"/>
                    <a:gd name="connsiteX1" fmla="*/ 20018 w 1430274"/>
                    <a:gd name="connsiteY1" fmla="*/ 685133 h 1186320"/>
                    <a:gd name="connsiteX2" fmla="*/ 382579 w 1430274"/>
                    <a:gd name="connsiteY2" fmla="*/ 1114341 h 1186320"/>
                    <a:gd name="connsiteX3" fmla="*/ 950414 w 1430274"/>
                    <a:gd name="connsiteY3" fmla="*/ 1109010 h 1186320"/>
                    <a:gd name="connsiteX4" fmla="*/ 1062381 w 1430274"/>
                    <a:gd name="connsiteY4" fmla="*/ 1186320 h 1186320"/>
                    <a:gd name="connsiteX5" fmla="*/ 1209005 w 1430274"/>
                    <a:gd name="connsiteY5" fmla="*/ 1093014 h 1186320"/>
                    <a:gd name="connsiteX6" fmla="*/ 1430274 w 1430274"/>
                    <a:gd name="connsiteY6" fmla="*/ 98638 h 1186320"/>
                    <a:gd name="connsiteX7" fmla="*/ 1328970 w 1430274"/>
                    <a:gd name="connsiteY7" fmla="*/ 0 h 1186320"/>
                    <a:gd name="connsiteX8" fmla="*/ 1179680 w 1430274"/>
                    <a:gd name="connsiteY8" fmla="*/ 101304 h 1186320"/>
                    <a:gd name="connsiteX9" fmla="*/ 1009063 w 1430274"/>
                    <a:gd name="connsiteY9" fmla="*/ 954388 h 1186320"/>
                    <a:gd name="connsiteX10" fmla="*/ 907759 w 1430274"/>
                    <a:gd name="connsiteY10" fmla="*/ 1047694 h 1186320"/>
                    <a:gd name="connsiteX11" fmla="*/ 478551 w 1430274"/>
                    <a:gd name="connsiteY11" fmla="*/ 1007706 h 1186320"/>
                    <a:gd name="connsiteX12" fmla="*/ 251951 w 1430274"/>
                    <a:gd name="connsiteY12" fmla="*/ 677136 h 1186320"/>
                    <a:gd name="connsiteX13" fmla="*/ 257282 w 1430274"/>
                    <a:gd name="connsiteY13" fmla="*/ 191944 h 1186320"/>
                    <a:gd name="connsiteX14" fmla="*/ 177306 w 1430274"/>
                    <a:gd name="connsiteY14" fmla="*/ 109301 h 1186320"/>
                    <a:gd name="connsiteX0" fmla="*/ 168248 w 1421216"/>
                    <a:gd name="connsiteY0" fmla="*/ 109301 h 1186320"/>
                    <a:gd name="connsiteX1" fmla="*/ 10960 w 1421216"/>
                    <a:gd name="connsiteY1" fmla="*/ 685133 h 1186320"/>
                    <a:gd name="connsiteX2" fmla="*/ 373521 w 1421216"/>
                    <a:gd name="connsiteY2" fmla="*/ 1114341 h 1186320"/>
                    <a:gd name="connsiteX3" fmla="*/ 941356 w 1421216"/>
                    <a:gd name="connsiteY3" fmla="*/ 1109010 h 1186320"/>
                    <a:gd name="connsiteX4" fmla="*/ 1053323 w 1421216"/>
                    <a:gd name="connsiteY4" fmla="*/ 1186320 h 1186320"/>
                    <a:gd name="connsiteX5" fmla="*/ 1199947 w 1421216"/>
                    <a:gd name="connsiteY5" fmla="*/ 1093014 h 1186320"/>
                    <a:gd name="connsiteX6" fmla="*/ 1421216 w 1421216"/>
                    <a:gd name="connsiteY6" fmla="*/ 98638 h 1186320"/>
                    <a:gd name="connsiteX7" fmla="*/ 1319912 w 1421216"/>
                    <a:gd name="connsiteY7" fmla="*/ 0 h 1186320"/>
                    <a:gd name="connsiteX8" fmla="*/ 1170622 w 1421216"/>
                    <a:gd name="connsiteY8" fmla="*/ 101304 h 1186320"/>
                    <a:gd name="connsiteX9" fmla="*/ 1000005 w 1421216"/>
                    <a:gd name="connsiteY9" fmla="*/ 954388 h 1186320"/>
                    <a:gd name="connsiteX10" fmla="*/ 898701 w 1421216"/>
                    <a:gd name="connsiteY10" fmla="*/ 1047694 h 1186320"/>
                    <a:gd name="connsiteX11" fmla="*/ 469493 w 1421216"/>
                    <a:gd name="connsiteY11" fmla="*/ 1007706 h 1186320"/>
                    <a:gd name="connsiteX12" fmla="*/ 242893 w 1421216"/>
                    <a:gd name="connsiteY12" fmla="*/ 677136 h 1186320"/>
                    <a:gd name="connsiteX13" fmla="*/ 248224 w 1421216"/>
                    <a:gd name="connsiteY13" fmla="*/ 191944 h 1186320"/>
                    <a:gd name="connsiteX14" fmla="*/ 168248 w 1421216"/>
                    <a:gd name="connsiteY14" fmla="*/ 109301 h 1186320"/>
                    <a:gd name="connsiteX0" fmla="*/ 153493 w 1427788"/>
                    <a:gd name="connsiteY0" fmla="*/ 114633 h 1186320"/>
                    <a:gd name="connsiteX1" fmla="*/ 17532 w 1427788"/>
                    <a:gd name="connsiteY1" fmla="*/ 685133 h 1186320"/>
                    <a:gd name="connsiteX2" fmla="*/ 380093 w 1427788"/>
                    <a:gd name="connsiteY2" fmla="*/ 1114341 h 1186320"/>
                    <a:gd name="connsiteX3" fmla="*/ 947928 w 1427788"/>
                    <a:gd name="connsiteY3" fmla="*/ 1109010 h 1186320"/>
                    <a:gd name="connsiteX4" fmla="*/ 1059895 w 1427788"/>
                    <a:gd name="connsiteY4" fmla="*/ 1186320 h 1186320"/>
                    <a:gd name="connsiteX5" fmla="*/ 1206519 w 1427788"/>
                    <a:gd name="connsiteY5" fmla="*/ 1093014 h 1186320"/>
                    <a:gd name="connsiteX6" fmla="*/ 1427788 w 1427788"/>
                    <a:gd name="connsiteY6" fmla="*/ 98638 h 1186320"/>
                    <a:gd name="connsiteX7" fmla="*/ 1326484 w 1427788"/>
                    <a:gd name="connsiteY7" fmla="*/ 0 h 1186320"/>
                    <a:gd name="connsiteX8" fmla="*/ 1177194 w 1427788"/>
                    <a:gd name="connsiteY8" fmla="*/ 101304 h 1186320"/>
                    <a:gd name="connsiteX9" fmla="*/ 1006577 w 1427788"/>
                    <a:gd name="connsiteY9" fmla="*/ 954388 h 1186320"/>
                    <a:gd name="connsiteX10" fmla="*/ 905273 w 1427788"/>
                    <a:gd name="connsiteY10" fmla="*/ 1047694 h 1186320"/>
                    <a:gd name="connsiteX11" fmla="*/ 476065 w 1427788"/>
                    <a:gd name="connsiteY11" fmla="*/ 1007706 h 1186320"/>
                    <a:gd name="connsiteX12" fmla="*/ 249465 w 1427788"/>
                    <a:gd name="connsiteY12" fmla="*/ 677136 h 1186320"/>
                    <a:gd name="connsiteX13" fmla="*/ 254796 w 1427788"/>
                    <a:gd name="connsiteY13" fmla="*/ 191944 h 1186320"/>
                    <a:gd name="connsiteX14" fmla="*/ 153493 w 1427788"/>
                    <a:gd name="connsiteY14" fmla="*/ 114633 h 1186320"/>
                    <a:gd name="connsiteX0" fmla="*/ 147147 w 1421442"/>
                    <a:gd name="connsiteY0" fmla="*/ 114633 h 1186320"/>
                    <a:gd name="connsiteX1" fmla="*/ 11186 w 1421442"/>
                    <a:gd name="connsiteY1" fmla="*/ 685133 h 1186320"/>
                    <a:gd name="connsiteX2" fmla="*/ 373747 w 1421442"/>
                    <a:gd name="connsiteY2" fmla="*/ 1114341 h 1186320"/>
                    <a:gd name="connsiteX3" fmla="*/ 941582 w 1421442"/>
                    <a:gd name="connsiteY3" fmla="*/ 1109010 h 1186320"/>
                    <a:gd name="connsiteX4" fmla="*/ 1053549 w 1421442"/>
                    <a:gd name="connsiteY4" fmla="*/ 1186320 h 1186320"/>
                    <a:gd name="connsiteX5" fmla="*/ 1200173 w 1421442"/>
                    <a:gd name="connsiteY5" fmla="*/ 1093014 h 1186320"/>
                    <a:gd name="connsiteX6" fmla="*/ 1421442 w 1421442"/>
                    <a:gd name="connsiteY6" fmla="*/ 98638 h 1186320"/>
                    <a:gd name="connsiteX7" fmla="*/ 1320138 w 1421442"/>
                    <a:gd name="connsiteY7" fmla="*/ 0 h 1186320"/>
                    <a:gd name="connsiteX8" fmla="*/ 1170848 w 1421442"/>
                    <a:gd name="connsiteY8" fmla="*/ 101304 h 1186320"/>
                    <a:gd name="connsiteX9" fmla="*/ 1000231 w 1421442"/>
                    <a:gd name="connsiteY9" fmla="*/ 954388 h 1186320"/>
                    <a:gd name="connsiteX10" fmla="*/ 898927 w 1421442"/>
                    <a:gd name="connsiteY10" fmla="*/ 1047694 h 1186320"/>
                    <a:gd name="connsiteX11" fmla="*/ 469719 w 1421442"/>
                    <a:gd name="connsiteY11" fmla="*/ 1007706 h 1186320"/>
                    <a:gd name="connsiteX12" fmla="*/ 243119 w 1421442"/>
                    <a:gd name="connsiteY12" fmla="*/ 677136 h 1186320"/>
                    <a:gd name="connsiteX13" fmla="*/ 248450 w 1421442"/>
                    <a:gd name="connsiteY13" fmla="*/ 191944 h 1186320"/>
                    <a:gd name="connsiteX14" fmla="*/ 147147 w 1421442"/>
                    <a:gd name="connsiteY14" fmla="*/ 114633 h 1186320"/>
                    <a:gd name="connsiteX0" fmla="*/ 147147 w 1421442"/>
                    <a:gd name="connsiteY0" fmla="*/ 114633 h 1186320"/>
                    <a:gd name="connsiteX1" fmla="*/ 11186 w 1421442"/>
                    <a:gd name="connsiteY1" fmla="*/ 685133 h 1186320"/>
                    <a:gd name="connsiteX2" fmla="*/ 373747 w 1421442"/>
                    <a:gd name="connsiteY2" fmla="*/ 1114341 h 1186320"/>
                    <a:gd name="connsiteX3" fmla="*/ 941582 w 1421442"/>
                    <a:gd name="connsiteY3" fmla="*/ 1109010 h 1186320"/>
                    <a:gd name="connsiteX4" fmla="*/ 1053549 w 1421442"/>
                    <a:gd name="connsiteY4" fmla="*/ 1186320 h 1186320"/>
                    <a:gd name="connsiteX5" fmla="*/ 1200173 w 1421442"/>
                    <a:gd name="connsiteY5" fmla="*/ 1093014 h 1186320"/>
                    <a:gd name="connsiteX6" fmla="*/ 1421442 w 1421442"/>
                    <a:gd name="connsiteY6" fmla="*/ 98638 h 1186320"/>
                    <a:gd name="connsiteX7" fmla="*/ 1320138 w 1421442"/>
                    <a:gd name="connsiteY7" fmla="*/ 0 h 1186320"/>
                    <a:gd name="connsiteX8" fmla="*/ 1170848 w 1421442"/>
                    <a:gd name="connsiteY8" fmla="*/ 101304 h 1186320"/>
                    <a:gd name="connsiteX9" fmla="*/ 1000231 w 1421442"/>
                    <a:gd name="connsiteY9" fmla="*/ 954388 h 1186320"/>
                    <a:gd name="connsiteX10" fmla="*/ 898927 w 1421442"/>
                    <a:gd name="connsiteY10" fmla="*/ 1047694 h 1186320"/>
                    <a:gd name="connsiteX11" fmla="*/ 469719 w 1421442"/>
                    <a:gd name="connsiteY11" fmla="*/ 1007706 h 1186320"/>
                    <a:gd name="connsiteX12" fmla="*/ 243119 w 1421442"/>
                    <a:gd name="connsiteY12" fmla="*/ 677136 h 1186320"/>
                    <a:gd name="connsiteX13" fmla="*/ 248450 w 1421442"/>
                    <a:gd name="connsiteY13" fmla="*/ 191944 h 1186320"/>
                    <a:gd name="connsiteX14" fmla="*/ 147147 w 1421442"/>
                    <a:gd name="connsiteY14" fmla="*/ 114633 h 1186320"/>
                    <a:gd name="connsiteX0" fmla="*/ 147147 w 1421442"/>
                    <a:gd name="connsiteY0" fmla="*/ 114633 h 1186320"/>
                    <a:gd name="connsiteX1" fmla="*/ 11186 w 1421442"/>
                    <a:gd name="connsiteY1" fmla="*/ 685133 h 1186320"/>
                    <a:gd name="connsiteX2" fmla="*/ 373747 w 1421442"/>
                    <a:gd name="connsiteY2" fmla="*/ 1114341 h 1186320"/>
                    <a:gd name="connsiteX3" fmla="*/ 941582 w 1421442"/>
                    <a:gd name="connsiteY3" fmla="*/ 1109010 h 1186320"/>
                    <a:gd name="connsiteX4" fmla="*/ 1053549 w 1421442"/>
                    <a:gd name="connsiteY4" fmla="*/ 1186320 h 1186320"/>
                    <a:gd name="connsiteX5" fmla="*/ 1200173 w 1421442"/>
                    <a:gd name="connsiteY5" fmla="*/ 1093014 h 1186320"/>
                    <a:gd name="connsiteX6" fmla="*/ 1421442 w 1421442"/>
                    <a:gd name="connsiteY6" fmla="*/ 98638 h 1186320"/>
                    <a:gd name="connsiteX7" fmla="*/ 1320138 w 1421442"/>
                    <a:gd name="connsiteY7" fmla="*/ 0 h 1186320"/>
                    <a:gd name="connsiteX8" fmla="*/ 1170848 w 1421442"/>
                    <a:gd name="connsiteY8" fmla="*/ 101304 h 1186320"/>
                    <a:gd name="connsiteX9" fmla="*/ 1000231 w 1421442"/>
                    <a:gd name="connsiteY9" fmla="*/ 954388 h 1186320"/>
                    <a:gd name="connsiteX10" fmla="*/ 898927 w 1421442"/>
                    <a:gd name="connsiteY10" fmla="*/ 1047694 h 1186320"/>
                    <a:gd name="connsiteX11" fmla="*/ 469719 w 1421442"/>
                    <a:gd name="connsiteY11" fmla="*/ 1007706 h 1186320"/>
                    <a:gd name="connsiteX12" fmla="*/ 243119 w 1421442"/>
                    <a:gd name="connsiteY12" fmla="*/ 677136 h 1186320"/>
                    <a:gd name="connsiteX13" fmla="*/ 248450 w 1421442"/>
                    <a:gd name="connsiteY13" fmla="*/ 191944 h 1186320"/>
                    <a:gd name="connsiteX14" fmla="*/ 147147 w 1421442"/>
                    <a:gd name="connsiteY14" fmla="*/ 114633 h 1186320"/>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9669"/>
                    <a:gd name="connsiteX1" fmla="*/ 13557 w 1423813"/>
                    <a:gd name="connsiteY1" fmla="*/ 685133 h 1189669"/>
                    <a:gd name="connsiteX2" fmla="*/ 376118 w 1423813"/>
                    <a:gd name="connsiteY2" fmla="*/ 1114341 h 1189669"/>
                    <a:gd name="connsiteX3" fmla="*/ 943953 w 1423813"/>
                    <a:gd name="connsiteY3" fmla="*/ 1109010 h 1189669"/>
                    <a:gd name="connsiteX4" fmla="*/ 1055920 w 1423813"/>
                    <a:gd name="connsiteY4" fmla="*/ 1186320 h 1189669"/>
                    <a:gd name="connsiteX5" fmla="*/ 1202544 w 1423813"/>
                    <a:gd name="connsiteY5" fmla="*/ 1093014 h 1189669"/>
                    <a:gd name="connsiteX6" fmla="*/ 1423813 w 1423813"/>
                    <a:gd name="connsiteY6" fmla="*/ 98638 h 1189669"/>
                    <a:gd name="connsiteX7" fmla="*/ 1322509 w 1423813"/>
                    <a:gd name="connsiteY7" fmla="*/ 0 h 1189669"/>
                    <a:gd name="connsiteX8" fmla="*/ 1173219 w 1423813"/>
                    <a:gd name="connsiteY8" fmla="*/ 101304 h 1189669"/>
                    <a:gd name="connsiteX9" fmla="*/ 1002602 w 1423813"/>
                    <a:gd name="connsiteY9" fmla="*/ 954388 h 1189669"/>
                    <a:gd name="connsiteX10" fmla="*/ 901298 w 1423813"/>
                    <a:gd name="connsiteY10" fmla="*/ 1047694 h 1189669"/>
                    <a:gd name="connsiteX11" fmla="*/ 472090 w 1423813"/>
                    <a:gd name="connsiteY11" fmla="*/ 1007706 h 1189669"/>
                    <a:gd name="connsiteX12" fmla="*/ 245490 w 1423813"/>
                    <a:gd name="connsiteY12" fmla="*/ 677136 h 1189669"/>
                    <a:gd name="connsiteX13" fmla="*/ 250821 w 1423813"/>
                    <a:gd name="connsiteY13" fmla="*/ 191944 h 1189669"/>
                    <a:gd name="connsiteX14" fmla="*/ 141521 w 1423813"/>
                    <a:gd name="connsiteY14" fmla="*/ 114633 h 1189669"/>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6717"/>
                    <a:gd name="connsiteX1" fmla="*/ 13557 w 1423813"/>
                    <a:gd name="connsiteY1" fmla="*/ 685133 h 1186717"/>
                    <a:gd name="connsiteX2" fmla="*/ 376118 w 1423813"/>
                    <a:gd name="connsiteY2" fmla="*/ 1114341 h 1186717"/>
                    <a:gd name="connsiteX3" fmla="*/ 943953 w 1423813"/>
                    <a:gd name="connsiteY3" fmla="*/ 1109010 h 1186717"/>
                    <a:gd name="connsiteX4" fmla="*/ 1055920 w 1423813"/>
                    <a:gd name="connsiteY4" fmla="*/ 1186320 h 1186717"/>
                    <a:gd name="connsiteX5" fmla="*/ 1202544 w 1423813"/>
                    <a:gd name="connsiteY5" fmla="*/ 1093014 h 1186717"/>
                    <a:gd name="connsiteX6" fmla="*/ 1423813 w 1423813"/>
                    <a:gd name="connsiteY6" fmla="*/ 98638 h 1186717"/>
                    <a:gd name="connsiteX7" fmla="*/ 1322509 w 1423813"/>
                    <a:gd name="connsiteY7" fmla="*/ 0 h 1186717"/>
                    <a:gd name="connsiteX8" fmla="*/ 1173219 w 1423813"/>
                    <a:gd name="connsiteY8" fmla="*/ 101304 h 1186717"/>
                    <a:gd name="connsiteX9" fmla="*/ 1002602 w 1423813"/>
                    <a:gd name="connsiteY9" fmla="*/ 954388 h 1186717"/>
                    <a:gd name="connsiteX10" fmla="*/ 901298 w 1423813"/>
                    <a:gd name="connsiteY10" fmla="*/ 1047694 h 1186717"/>
                    <a:gd name="connsiteX11" fmla="*/ 472090 w 1423813"/>
                    <a:gd name="connsiteY11" fmla="*/ 1007706 h 1186717"/>
                    <a:gd name="connsiteX12" fmla="*/ 245490 w 1423813"/>
                    <a:gd name="connsiteY12" fmla="*/ 677136 h 1186717"/>
                    <a:gd name="connsiteX13" fmla="*/ 250821 w 1423813"/>
                    <a:gd name="connsiteY13" fmla="*/ 191944 h 1186717"/>
                    <a:gd name="connsiteX14" fmla="*/ 141521 w 1423813"/>
                    <a:gd name="connsiteY14" fmla="*/ 114633 h 1186717"/>
                    <a:gd name="connsiteX0" fmla="*/ 141521 w 1423813"/>
                    <a:gd name="connsiteY0" fmla="*/ 114633 h 1186968"/>
                    <a:gd name="connsiteX1" fmla="*/ 13557 w 1423813"/>
                    <a:gd name="connsiteY1" fmla="*/ 685133 h 1186968"/>
                    <a:gd name="connsiteX2" fmla="*/ 376118 w 1423813"/>
                    <a:gd name="connsiteY2" fmla="*/ 1114341 h 1186968"/>
                    <a:gd name="connsiteX3" fmla="*/ 943953 w 1423813"/>
                    <a:gd name="connsiteY3" fmla="*/ 1109010 h 1186968"/>
                    <a:gd name="connsiteX4" fmla="*/ 1055920 w 1423813"/>
                    <a:gd name="connsiteY4" fmla="*/ 1186320 h 1186968"/>
                    <a:gd name="connsiteX5" fmla="*/ 1202544 w 1423813"/>
                    <a:gd name="connsiteY5" fmla="*/ 1093014 h 1186968"/>
                    <a:gd name="connsiteX6" fmla="*/ 1423813 w 1423813"/>
                    <a:gd name="connsiteY6" fmla="*/ 98638 h 1186968"/>
                    <a:gd name="connsiteX7" fmla="*/ 1322509 w 1423813"/>
                    <a:gd name="connsiteY7" fmla="*/ 0 h 1186968"/>
                    <a:gd name="connsiteX8" fmla="*/ 1173219 w 1423813"/>
                    <a:gd name="connsiteY8" fmla="*/ 101304 h 1186968"/>
                    <a:gd name="connsiteX9" fmla="*/ 1002602 w 1423813"/>
                    <a:gd name="connsiteY9" fmla="*/ 954388 h 1186968"/>
                    <a:gd name="connsiteX10" fmla="*/ 901298 w 1423813"/>
                    <a:gd name="connsiteY10" fmla="*/ 1047694 h 1186968"/>
                    <a:gd name="connsiteX11" fmla="*/ 472090 w 1423813"/>
                    <a:gd name="connsiteY11" fmla="*/ 1007706 h 1186968"/>
                    <a:gd name="connsiteX12" fmla="*/ 245490 w 1423813"/>
                    <a:gd name="connsiteY12" fmla="*/ 677136 h 1186968"/>
                    <a:gd name="connsiteX13" fmla="*/ 250821 w 1423813"/>
                    <a:gd name="connsiteY13" fmla="*/ 191944 h 1186968"/>
                    <a:gd name="connsiteX14" fmla="*/ 141521 w 1423813"/>
                    <a:gd name="connsiteY14" fmla="*/ 114633 h 1186968"/>
                    <a:gd name="connsiteX0" fmla="*/ 141521 w 1428011"/>
                    <a:gd name="connsiteY0" fmla="*/ 114633 h 1186968"/>
                    <a:gd name="connsiteX1" fmla="*/ 13557 w 1428011"/>
                    <a:gd name="connsiteY1" fmla="*/ 685133 h 1186968"/>
                    <a:gd name="connsiteX2" fmla="*/ 376118 w 1428011"/>
                    <a:gd name="connsiteY2" fmla="*/ 1114341 h 1186968"/>
                    <a:gd name="connsiteX3" fmla="*/ 943953 w 1428011"/>
                    <a:gd name="connsiteY3" fmla="*/ 1109010 h 1186968"/>
                    <a:gd name="connsiteX4" fmla="*/ 1055920 w 1428011"/>
                    <a:gd name="connsiteY4" fmla="*/ 1186320 h 1186968"/>
                    <a:gd name="connsiteX5" fmla="*/ 1202544 w 1428011"/>
                    <a:gd name="connsiteY5" fmla="*/ 1093014 h 1186968"/>
                    <a:gd name="connsiteX6" fmla="*/ 1423813 w 1428011"/>
                    <a:gd name="connsiteY6" fmla="*/ 98638 h 1186968"/>
                    <a:gd name="connsiteX7" fmla="*/ 1322509 w 1428011"/>
                    <a:gd name="connsiteY7" fmla="*/ 0 h 1186968"/>
                    <a:gd name="connsiteX8" fmla="*/ 1173219 w 1428011"/>
                    <a:gd name="connsiteY8" fmla="*/ 101304 h 1186968"/>
                    <a:gd name="connsiteX9" fmla="*/ 1002602 w 1428011"/>
                    <a:gd name="connsiteY9" fmla="*/ 954388 h 1186968"/>
                    <a:gd name="connsiteX10" fmla="*/ 901298 w 1428011"/>
                    <a:gd name="connsiteY10" fmla="*/ 1047694 h 1186968"/>
                    <a:gd name="connsiteX11" fmla="*/ 472090 w 1428011"/>
                    <a:gd name="connsiteY11" fmla="*/ 1007706 h 1186968"/>
                    <a:gd name="connsiteX12" fmla="*/ 245490 w 1428011"/>
                    <a:gd name="connsiteY12" fmla="*/ 677136 h 1186968"/>
                    <a:gd name="connsiteX13" fmla="*/ 250821 w 1428011"/>
                    <a:gd name="connsiteY13" fmla="*/ 191944 h 1186968"/>
                    <a:gd name="connsiteX14" fmla="*/ 141521 w 1428011"/>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202607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202607 h 1186968"/>
                    <a:gd name="connsiteX14" fmla="*/ 141521 w 1428927"/>
                    <a:gd name="connsiteY14" fmla="*/ 114633 h 118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927" h="1186968">
                      <a:moveTo>
                        <a:pt x="141521" y="114633"/>
                      </a:moveTo>
                      <a:cubicBezTo>
                        <a:pt x="-44202" y="154622"/>
                        <a:pt x="2005" y="610488"/>
                        <a:pt x="13557" y="685133"/>
                      </a:cubicBezTo>
                      <a:cubicBezTo>
                        <a:pt x="35773" y="918843"/>
                        <a:pt x="201947" y="1051249"/>
                        <a:pt x="376118" y="1114341"/>
                      </a:cubicBezTo>
                      <a:cubicBezTo>
                        <a:pt x="648039" y="1192540"/>
                        <a:pt x="821323" y="1166770"/>
                        <a:pt x="943953" y="1109010"/>
                      </a:cubicBezTo>
                      <a:cubicBezTo>
                        <a:pt x="941287" y="1185432"/>
                        <a:pt x="1010601" y="1184543"/>
                        <a:pt x="1055920" y="1186320"/>
                      </a:cubicBezTo>
                      <a:cubicBezTo>
                        <a:pt x="1166110" y="1192540"/>
                        <a:pt x="1180328" y="1153441"/>
                        <a:pt x="1202544" y="1093014"/>
                      </a:cubicBezTo>
                      <a:lnTo>
                        <a:pt x="1423813" y="98638"/>
                      </a:lnTo>
                      <a:cubicBezTo>
                        <a:pt x="1448695" y="12442"/>
                        <a:pt x="1377604" y="888"/>
                        <a:pt x="1322509" y="0"/>
                      </a:cubicBezTo>
                      <a:cubicBezTo>
                        <a:pt x="1238089" y="1778"/>
                        <a:pt x="1190990" y="32879"/>
                        <a:pt x="1173219" y="101304"/>
                      </a:cubicBezTo>
                      <a:lnTo>
                        <a:pt x="1002602" y="954388"/>
                      </a:lnTo>
                      <a:cubicBezTo>
                        <a:pt x="984830" y="1030810"/>
                        <a:pt x="948787" y="1042269"/>
                        <a:pt x="890635" y="1053026"/>
                      </a:cubicBezTo>
                      <a:cubicBezTo>
                        <a:pt x="739721" y="1080942"/>
                        <a:pt x="596498" y="1077019"/>
                        <a:pt x="472090" y="1007706"/>
                      </a:cubicBezTo>
                      <a:cubicBezTo>
                        <a:pt x="351237" y="942836"/>
                        <a:pt x="273037" y="840644"/>
                        <a:pt x="245490" y="677136"/>
                      </a:cubicBezTo>
                      <a:cubicBezTo>
                        <a:pt x="220609" y="491412"/>
                        <a:pt x="235715" y="367004"/>
                        <a:pt x="250821" y="202607"/>
                      </a:cubicBezTo>
                      <a:cubicBezTo>
                        <a:pt x="253487" y="172393"/>
                        <a:pt x="266817" y="96861"/>
                        <a:pt x="141521" y="114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solidFill>
                  </a:endParaRPr>
                </a:p>
              </p:txBody>
            </p:sp>
            <p:sp>
              <p:nvSpPr>
                <p:cNvPr id="36" name="Freeform 35"/>
                <p:cNvSpPr/>
                <p:nvPr/>
              </p:nvSpPr>
              <p:spPr>
                <a:xfrm>
                  <a:off x="6598141" y="2649596"/>
                  <a:ext cx="1661981" cy="1796824"/>
                </a:xfrm>
                <a:custGeom>
                  <a:avLst/>
                  <a:gdLst>
                    <a:gd name="connsiteX0" fmla="*/ 810126 w 1661981"/>
                    <a:gd name="connsiteY0" fmla="*/ 717292 h 1796824"/>
                    <a:gd name="connsiteX1" fmla="*/ 674725 w 1661981"/>
                    <a:gd name="connsiteY1" fmla="*/ 720136 h 1796824"/>
                    <a:gd name="connsiteX2" fmla="*/ 416492 w 1661981"/>
                    <a:gd name="connsiteY2" fmla="*/ 889470 h 1796824"/>
                    <a:gd name="connsiteX3" fmla="*/ 264092 w 1661981"/>
                    <a:gd name="connsiteY3" fmla="*/ 1499070 h 1796824"/>
                    <a:gd name="connsiteX4" fmla="*/ 382626 w 1661981"/>
                    <a:gd name="connsiteY4" fmla="*/ 1706503 h 1796824"/>
                    <a:gd name="connsiteX5" fmla="*/ 1288559 w 1661981"/>
                    <a:gd name="connsiteY5" fmla="*/ 1448270 h 1796824"/>
                    <a:gd name="connsiteX6" fmla="*/ 1402859 w 1661981"/>
                    <a:gd name="connsiteY6" fmla="*/ 1033403 h 1796824"/>
                    <a:gd name="connsiteX7" fmla="*/ 810126 w 1661981"/>
                    <a:gd name="connsiteY7" fmla="*/ 717292 h 1796824"/>
                    <a:gd name="connsiteX8" fmla="*/ 496926 w 1661981"/>
                    <a:gd name="connsiteY8" fmla="*/ 472 h 1796824"/>
                    <a:gd name="connsiteX9" fmla="*/ 598526 w 1661981"/>
                    <a:gd name="connsiteY9" fmla="*/ 140172 h 1796824"/>
                    <a:gd name="connsiteX10" fmla="*/ 496926 w 1661981"/>
                    <a:gd name="connsiteY10" fmla="*/ 529638 h 1796824"/>
                    <a:gd name="connsiteX11" fmla="*/ 645092 w 1661981"/>
                    <a:gd name="connsiteY11" fmla="*/ 627005 h 1796824"/>
                    <a:gd name="connsiteX12" fmla="*/ 1102292 w 1661981"/>
                    <a:gd name="connsiteY12" fmla="*/ 643938 h 1796824"/>
                    <a:gd name="connsiteX13" fmla="*/ 1648393 w 1661981"/>
                    <a:gd name="connsiteY13" fmla="*/ 991071 h 1796824"/>
                    <a:gd name="connsiteX14" fmla="*/ 1305492 w 1661981"/>
                    <a:gd name="connsiteY14" fmla="*/ 1626072 h 1796824"/>
                    <a:gd name="connsiteX15" fmla="*/ 103226 w 1661981"/>
                    <a:gd name="connsiteY15" fmla="*/ 1782705 h 1796824"/>
                    <a:gd name="connsiteX16" fmla="*/ 14326 w 1661981"/>
                    <a:gd name="connsiteY16" fmla="*/ 1575272 h 1796824"/>
                    <a:gd name="connsiteX17" fmla="*/ 352992 w 1661981"/>
                    <a:gd name="connsiteY17" fmla="*/ 131705 h 1796824"/>
                    <a:gd name="connsiteX18" fmla="*/ 496926 w 1661981"/>
                    <a:gd name="connsiteY18" fmla="*/ 472 h 179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61981" h="1796824">
                      <a:moveTo>
                        <a:pt x="810126" y="717292"/>
                      </a:moveTo>
                      <a:cubicBezTo>
                        <a:pt x="748632" y="716697"/>
                        <a:pt x="699773" y="720136"/>
                        <a:pt x="674725" y="720136"/>
                      </a:cubicBezTo>
                      <a:cubicBezTo>
                        <a:pt x="488458" y="727192"/>
                        <a:pt x="446125" y="785047"/>
                        <a:pt x="416492" y="889470"/>
                      </a:cubicBezTo>
                      <a:lnTo>
                        <a:pt x="264092" y="1499070"/>
                      </a:lnTo>
                      <a:cubicBezTo>
                        <a:pt x="231636" y="1631714"/>
                        <a:pt x="292315" y="1675459"/>
                        <a:pt x="382626" y="1706503"/>
                      </a:cubicBezTo>
                      <a:cubicBezTo>
                        <a:pt x="875104" y="1755891"/>
                        <a:pt x="1198247" y="1538581"/>
                        <a:pt x="1288559" y="1448270"/>
                      </a:cubicBezTo>
                      <a:cubicBezTo>
                        <a:pt x="1411326" y="1305747"/>
                        <a:pt x="1432492" y="1099726"/>
                        <a:pt x="1402859" y="1033403"/>
                      </a:cubicBezTo>
                      <a:cubicBezTo>
                        <a:pt x="1292792" y="757179"/>
                        <a:pt x="994607" y="719078"/>
                        <a:pt x="810126" y="717292"/>
                      </a:cubicBezTo>
                      <a:close/>
                      <a:moveTo>
                        <a:pt x="496926" y="472"/>
                      </a:moveTo>
                      <a:cubicBezTo>
                        <a:pt x="560425" y="472"/>
                        <a:pt x="619693" y="21639"/>
                        <a:pt x="598526" y="140172"/>
                      </a:cubicBezTo>
                      <a:lnTo>
                        <a:pt x="496926" y="529638"/>
                      </a:lnTo>
                      <a:cubicBezTo>
                        <a:pt x="482815" y="579027"/>
                        <a:pt x="511036" y="636883"/>
                        <a:pt x="645092" y="627005"/>
                      </a:cubicBezTo>
                      <a:cubicBezTo>
                        <a:pt x="797492" y="632649"/>
                        <a:pt x="945659" y="617128"/>
                        <a:pt x="1102292" y="643938"/>
                      </a:cubicBezTo>
                      <a:cubicBezTo>
                        <a:pt x="1367580" y="694739"/>
                        <a:pt x="1603239" y="834438"/>
                        <a:pt x="1648393" y="991071"/>
                      </a:cubicBezTo>
                      <a:cubicBezTo>
                        <a:pt x="1713303" y="1297282"/>
                        <a:pt x="1536914" y="1531527"/>
                        <a:pt x="1305492" y="1626072"/>
                      </a:cubicBezTo>
                      <a:cubicBezTo>
                        <a:pt x="870870" y="1813750"/>
                        <a:pt x="508215" y="1810926"/>
                        <a:pt x="103226" y="1782705"/>
                      </a:cubicBezTo>
                      <a:cubicBezTo>
                        <a:pt x="60893" y="1755894"/>
                        <a:pt x="-36474" y="1767182"/>
                        <a:pt x="14326" y="1575272"/>
                      </a:cubicBezTo>
                      <a:lnTo>
                        <a:pt x="352992" y="131705"/>
                      </a:lnTo>
                      <a:cubicBezTo>
                        <a:pt x="371336" y="66794"/>
                        <a:pt x="393915" y="-6584"/>
                        <a:pt x="496926" y="4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grpSp>
          <p:sp>
            <p:nvSpPr>
              <p:cNvPr id="31" name="TextBox 30"/>
              <p:cNvSpPr txBox="1"/>
              <p:nvPr/>
            </p:nvSpPr>
            <p:spPr>
              <a:xfrm>
                <a:off x="9295954" y="2837714"/>
                <a:ext cx="251857" cy="251857"/>
              </a:xfrm>
              <a:custGeom>
                <a:avLst/>
                <a:gdLst/>
                <a:ahLst/>
                <a:cxnLst/>
                <a:rect l="l" t="t" r="r" b="b"/>
                <a:pathLst>
                  <a:path w="673745" h="673745">
                    <a:moveTo>
                      <a:pt x="247799" y="209848"/>
                    </a:moveTo>
                    <a:lnTo>
                      <a:pt x="247799" y="319236"/>
                    </a:lnTo>
                    <a:lnTo>
                      <a:pt x="318790" y="319236"/>
                    </a:lnTo>
                    <a:cubicBezTo>
                      <a:pt x="352723" y="319236"/>
                      <a:pt x="375866" y="314176"/>
                      <a:pt x="388219" y="304056"/>
                    </a:cubicBezTo>
                    <a:cubicBezTo>
                      <a:pt x="400571" y="293936"/>
                      <a:pt x="406748" y="280541"/>
                      <a:pt x="406748" y="263872"/>
                    </a:cubicBezTo>
                    <a:cubicBezTo>
                      <a:pt x="406748" y="253157"/>
                      <a:pt x="403771" y="243557"/>
                      <a:pt x="397818" y="235074"/>
                    </a:cubicBezTo>
                    <a:cubicBezTo>
                      <a:pt x="391865" y="226591"/>
                      <a:pt x="383605" y="220266"/>
                      <a:pt x="373038" y="216098"/>
                    </a:cubicBezTo>
                    <a:cubicBezTo>
                      <a:pt x="362471" y="211931"/>
                      <a:pt x="342900" y="209848"/>
                      <a:pt x="314325" y="209848"/>
                    </a:cubicBezTo>
                    <a:close/>
                    <a:moveTo>
                      <a:pt x="189310" y="160734"/>
                    </a:moveTo>
                    <a:lnTo>
                      <a:pt x="313879" y="160734"/>
                    </a:lnTo>
                    <a:cubicBezTo>
                      <a:pt x="356444" y="160734"/>
                      <a:pt x="387251" y="164083"/>
                      <a:pt x="406301" y="170780"/>
                    </a:cubicBezTo>
                    <a:cubicBezTo>
                      <a:pt x="425351" y="177478"/>
                      <a:pt x="440532" y="189161"/>
                      <a:pt x="451843" y="205829"/>
                    </a:cubicBezTo>
                    <a:cubicBezTo>
                      <a:pt x="463154" y="222498"/>
                      <a:pt x="468809" y="240209"/>
                      <a:pt x="468809" y="258961"/>
                    </a:cubicBezTo>
                    <a:cubicBezTo>
                      <a:pt x="468809" y="285452"/>
                      <a:pt x="459358" y="308521"/>
                      <a:pt x="440457" y="328166"/>
                    </a:cubicBezTo>
                    <a:cubicBezTo>
                      <a:pt x="421556" y="347811"/>
                      <a:pt x="396479" y="358825"/>
                      <a:pt x="365225" y="361206"/>
                    </a:cubicBezTo>
                    <a:cubicBezTo>
                      <a:pt x="378024" y="366564"/>
                      <a:pt x="388293" y="372963"/>
                      <a:pt x="396032" y="380405"/>
                    </a:cubicBezTo>
                    <a:cubicBezTo>
                      <a:pt x="410617" y="394692"/>
                      <a:pt x="428477" y="418654"/>
                      <a:pt x="449610" y="452289"/>
                    </a:cubicBezTo>
                    <a:lnTo>
                      <a:pt x="493812" y="523280"/>
                    </a:lnTo>
                    <a:lnTo>
                      <a:pt x="422375" y="523280"/>
                    </a:lnTo>
                    <a:lnTo>
                      <a:pt x="390228" y="466130"/>
                    </a:lnTo>
                    <a:cubicBezTo>
                      <a:pt x="364927" y="421184"/>
                      <a:pt x="344538" y="393055"/>
                      <a:pt x="329059" y="381744"/>
                    </a:cubicBezTo>
                    <a:cubicBezTo>
                      <a:pt x="318344" y="373410"/>
                      <a:pt x="302717" y="369243"/>
                      <a:pt x="282179" y="369243"/>
                    </a:cubicBezTo>
                    <a:lnTo>
                      <a:pt x="247799" y="369243"/>
                    </a:lnTo>
                    <a:lnTo>
                      <a:pt x="247799" y="523280"/>
                    </a:lnTo>
                    <a:lnTo>
                      <a:pt x="189310" y="523280"/>
                    </a:lnTo>
                    <a:close/>
                    <a:moveTo>
                      <a:pt x="337096" y="55811"/>
                    </a:moveTo>
                    <a:cubicBezTo>
                      <a:pt x="289769" y="55811"/>
                      <a:pt x="243707" y="67940"/>
                      <a:pt x="198909" y="92199"/>
                    </a:cubicBezTo>
                    <a:cubicBezTo>
                      <a:pt x="154112" y="116458"/>
                      <a:pt x="119063" y="151135"/>
                      <a:pt x="93762" y="196230"/>
                    </a:cubicBezTo>
                    <a:cubicBezTo>
                      <a:pt x="68461" y="241325"/>
                      <a:pt x="55811" y="288280"/>
                      <a:pt x="55811" y="337096"/>
                    </a:cubicBezTo>
                    <a:cubicBezTo>
                      <a:pt x="55811" y="385614"/>
                      <a:pt x="68238" y="432123"/>
                      <a:pt x="93092" y="476622"/>
                    </a:cubicBezTo>
                    <a:cubicBezTo>
                      <a:pt x="117947" y="521122"/>
                      <a:pt x="152698" y="555799"/>
                      <a:pt x="197347" y="580653"/>
                    </a:cubicBezTo>
                    <a:cubicBezTo>
                      <a:pt x="241995" y="605507"/>
                      <a:pt x="288578" y="617934"/>
                      <a:pt x="337096" y="617934"/>
                    </a:cubicBezTo>
                    <a:cubicBezTo>
                      <a:pt x="385614" y="617934"/>
                      <a:pt x="432197" y="605507"/>
                      <a:pt x="476846" y="580653"/>
                    </a:cubicBezTo>
                    <a:cubicBezTo>
                      <a:pt x="521494" y="555799"/>
                      <a:pt x="556171" y="521122"/>
                      <a:pt x="580877" y="476622"/>
                    </a:cubicBezTo>
                    <a:cubicBezTo>
                      <a:pt x="605582" y="432123"/>
                      <a:pt x="617935" y="385614"/>
                      <a:pt x="617935" y="337096"/>
                    </a:cubicBezTo>
                    <a:cubicBezTo>
                      <a:pt x="617935" y="288280"/>
                      <a:pt x="605359" y="241325"/>
                      <a:pt x="580207" y="196230"/>
                    </a:cubicBezTo>
                    <a:cubicBezTo>
                      <a:pt x="555055" y="151135"/>
                      <a:pt x="520006" y="116458"/>
                      <a:pt x="475060" y="92199"/>
                    </a:cubicBezTo>
                    <a:cubicBezTo>
                      <a:pt x="430114" y="67940"/>
                      <a:pt x="384126" y="55811"/>
                      <a:pt x="337096" y="55811"/>
                    </a:cubicBezTo>
                    <a:close/>
                    <a:moveTo>
                      <a:pt x="337096" y="0"/>
                    </a:moveTo>
                    <a:cubicBezTo>
                      <a:pt x="393651" y="0"/>
                      <a:pt x="448866" y="14511"/>
                      <a:pt x="502742" y="43532"/>
                    </a:cubicBezTo>
                    <a:cubicBezTo>
                      <a:pt x="556618" y="72554"/>
                      <a:pt x="598587" y="114077"/>
                      <a:pt x="628650" y="168101"/>
                    </a:cubicBezTo>
                    <a:cubicBezTo>
                      <a:pt x="658714" y="222126"/>
                      <a:pt x="673745" y="278457"/>
                      <a:pt x="673745" y="337096"/>
                    </a:cubicBezTo>
                    <a:cubicBezTo>
                      <a:pt x="673745" y="395139"/>
                      <a:pt x="658937" y="450949"/>
                      <a:pt x="629320" y="504527"/>
                    </a:cubicBezTo>
                    <a:cubicBezTo>
                      <a:pt x="599703" y="558106"/>
                      <a:pt x="558180" y="599703"/>
                      <a:pt x="504751" y="629320"/>
                    </a:cubicBezTo>
                    <a:cubicBezTo>
                      <a:pt x="451322" y="658937"/>
                      <a:pt x="395437" y="673745"/>
                      <a:pt x="337096" y="673745"/>
                    </a:cubicBezTo>
                    <a:cubicBezTo>
                      <a:pt x="278756" y="673745"/>
                      <a:pt x="222871" y="658937"/>
                      <a:pt x="169441" y="629320"/>
                    </a:cubicBezTo>
                    <a:cubicBezTo>
                      <a:pt x="116012" y="599703"/>
                      <a:pt x="74415" y="558106"/>
                      <a:pt x="44649" y="504527"/>
                    </a:cubicBezTo>
                    <a:cubicBezTo>
                      <a:pt x="14883" y="450949"/>
                      <a:pt x="0" y="395139"/>
                      <a:pt x="0" y="337096"/>
                    </a:cubicBezTo>
                    <a:cubicBezTo>
                      <a:pt x="0" y="278457"/>
                      <a:pt x="15107" y="222126"/>
                      <a:pt x="45319" y="168101"/>
                    </a:cubicBezTo>
                    <a:cubicBezTo>
                      <a:pt x="75531" y="114077"/>
                      <a:pt x="117575" y="72554"/>
                      <a:pt x="171450" y="43532"/>
                    </a:cubicBezTo>
                    <a:cubicBezTo>
                      <a:pt x="225326" y="14511"/>
                      <a:pt x="280541" y="0"/>
                      <a:pt x="337096"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7200" dirty="0">
                  <a:solidFill>
                    <a:schemeClr val="accent6"/>
                  </a:solidFill>
                  <a:latin typeface="Arial" panose="020B0604020202020204" pitchFamily="34" charset="0"/>
                  <a:cs typeface="Arial" panose="020B0604020202020204" pitchFamily="34" charset="0"/>
                </a:endParaRPr>
              </a:p>
            </p:txBody>
          </p:sp>
        </p:grpSp>
        <p:grpSp>
          <p:nvGrpSpPr>
            <p:cNvPr id="39" name="Group 38"/>
            <p:cNvGrpSpPr>
              <a:grpSpLocks noChangeAspect="1"/>
            </p:cNvGrpSpPr>
            <p:nvPr/>
          </p:nvGrpSpPr>
          <p:grpSpPr>
            <a:xfrm>
              <a:off x="8966463" y="1796485"/>
              <a:ext cx="2043662" cy="906603"/>
              <a:chOff x="318666" y="2097223"/>
              <a:chExt cx="3997027" cy="1773149"/>
            </a:xfrm>
            <a:grpFill/>
          </p:grpSpPr>
          <p:sp>
            <p:nvSpPr>
              <p:cNvPr id="40" name="Freeform 39"/>
              <p:cNvSpPr/>
              <p:nvPr/>
            </p:nvSpPr>
            <p:spPr>
              <a:xfrm>
                <a:off x="318666" y="2694182"/>
                <a:ext cx="1427496" cy="1176190"/>
              </a:xfrm>
              <a:custGeom>
                <a:avLst/>
                <a:gdLst>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62227 w 1323056"/>
                  <a:gd name="connsiteY16" fmla="*/ 111956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62227 w 1323056"/>
                  <a:gd name="connsiteY16" fmla="*/ 111956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62227 w 1323056"/>
                  <a:gd name="connsiteY16" fmla="*/ 111956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62227 w 1323056"/>
                  <a:gd name="connsiteY16" fmla="*/ 111956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62227 w 1323056"/>
                  <a:gd name="connsiteY16" fmla="*/ 111956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62227 w 1323056"/>
                  <a:gd name="connsiteY16" fmla="*/ 111956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51747 w 1323056"/>
                  <a:gd name="connsiteY16" fmla="*/ 114577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51747 w 1323056"/>
                  <a:gd name="connsiteY16" fmla="*/ 114577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51747 w 1323056"/>
                  <a:gd name="connsiteY16" fmla="*/ 114577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51747 w 1323056"/>
                  <a:gd name="connsiteY16" fmla="*/ 114577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56987 w 1323056"/>
                  <a:gd name="connsiteY16" fmla="*/ 127677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56987 w 1323056"/>
                  <a:gd name="connsiteY16" fmla="*/ 127677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56987 w 1323056"/>
                  <a:gd name="connsiteY16" fmla="*/ 127677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52225 w 1323056"/>
                  <a:gd name="connsiteY16" fmla="*/ 113389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16506 w 1323056"/>
                  <a:gd name="connsiteY16" fmla="*/ 122914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16506 w 1323056"/>
                  <a:gd name="connsiteY16" fmla="*/ 122914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16506 w 1323056"/>
                  <a:gd name="connsiteY16" fmla="*/ 122914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6021 w 1321014"/>
                  <a:gd name="connsiteY0" fmla="*/ 417164 h 1088453"/>
                  <a:gd name="connsiteX1" fmla="*/ 234209 w 1321014"/>
                  <a:gd name="connsiteY1" fmla="*/ 699721 h 1088453"/>
                  <a:gd name="connsiteX2" fmla="*/ 349491 w 1321014"/>
                  <a:gd name="connsiteY2" fmla="*/ 974827 h 1088453"/>
                  <a:gd name="connsiteX3" fmla="*/ 923284 w 1321014"/>
                  <a:gd name="connsiteY3" fmla="*/ 890985 h 1088453"/>
                  <a:gd name="connsiteX4" fmla="*/ 1020226 w 1321014"/>
                  <a:gd name="connsiteY4" fmla="*/ 566098 h 1088453"/>
                  <a:gd name="connsiteX5" fmla="*/ 975685 w 1321014"/>
                  <a:gd name="connsiteY5" fmla="*/ 421995 h 1088453"/>
                  <a:gd name="connsiteX6" fmla="*/ 866021 w 1321014"/>
                  <a:gd name="connsiteY6" fmla="*/ 417164 h 1088453"/>
                  <a:gd name="connsiteX7" fmla="*/ 775617 w 1321014"/>
                  <a:gd name="connsiteY7" fmla="*/ 23 h 1088453"/>
                  <a:gd name="connsiteX8" fmla="*/ 1228253 w 1321014"/>
                  <a:gd name="connsiteY8" fmla="*/ 85549 h 1088453"/>
                  <a:gd name="connsiteX9" fmla="*/ 1308686 w 1321014"/>
                  <a:gd name="connsiteY9" fmla="*/ 309916 h 1088453"/>
                  <a:gd name="connsiteX10" fmla="*/ 1122419 w 1321014"/>
                  <a:gd name="connsiteY10" fmla="*/ 902583 h 1088453"/>
                  <a:gd name="connsiteX11" fmla="*/ 974253 w 1321014"/>
                  <a:gd name="connsiteY11" fmla="*/ 1059216 h 1088453"/>
                  <a:gd name="connsiteX12" fmla="*/ 97953 w 1321014"/>
                  <a:gd name="connsiteY12" fmla="*/ 983016 h 1088453"/>
                  <a:gd name="connsiteX13" fmla="*/ 72553 w 1321014"/>
                  <a:gd name="connsiteY13" fmla="*/ 610483 h 1088453"/>
                  <a:gd name="connsiteX14" fmla="*/ 991185 w 1321014"/>
                  <a:gd name="connsiteY14" fmla="*/ 326850 h 1088453"/>
                  <a:gd name="connsiteX15" fmla="*/ 1046219 w 1321014"/>
                  <a:gd name="connsiteY15" fmla="*/ 153283 h 1088453"/>
                  <a:gd name="connsiteX16" fmla="*/ 614464 w 1321014"/>
                  <a:gd name="connsiteY16" fmla="*/ 122914 h 1088453"/>
                  <a:gd name="connsiteX17" fmla="*/ 373119 w 1321014"/>
                  <a:gd name="connsiteY17" fmla="*/ 178683 h 1088453"/>
                  <a:gd name="connsiteX18" fmla="*/ 614419 w 1321014"/>
                  <a:gd name="connsiteY18" fmla="*/ 13583 h 1088453"/>
                  <a:gd name="connsiteX19" fmla="*/ 775617 w 1321014"/>
                  <a:gd name="connsiteY19" fmla="*/ 23 h 1088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21014" h="1088453">
                    <a:moveTo>
                      <a:pt x="866021" y="417164"/>
                    </a:moveTo>
                    <a:cubicBezTo>
                      <a:pt x="606271" y="417069"/>
                      <a:pt x="328968" y="497213"/>
                      <a:pt x="234209" y="699721"/>
                    </a:cubicBezTo>
                    <a:cubicBezTo>
                      <a:pt x="207134" y="804523"/>
                      <a:pt x="206262" y="890985"/>
                      <a:pt x="349491" y="974827"/>
                    </a:cubicBezTo>
                    <a:cubicBezTo>
                      <a:pt x="487481" y="1036835"/>
                      <a:pt x="869136" y="1046442"/>
                      <a:pt x="923284" y="890985"/>
                    </a:cubicBezTo>
                    <a:lnTo>
                      <a:pt x="1020226" y="566098"/>
                    </a:lnTo>
                    <a:cubicBezTo>
                      <a:pt x="1034199" y="515444"/>
                      <a:pt x="1066514" y="433348"/>
                      <a:pt x="975685" y="421995"/>
                    </a:cubicBezTo>
                    <a:cubicBezTo>
                      <a:pt x="939878" y="418829"/>
                      <a:pt x="903129" y="417178"/>
                      <a:pt x="866021" y="417164"/>
                    </a:cubicBezTo>
                    <a:close/>
                    <a:moveTo>
                      <a:pt x="775617" y="23"/>
                    </a:moveTo>
                    <a:cubicBezTo>
                      <a:pt x="941974" y="1147"/>
                      <a:pt x="1116070" y="42157"/>
                      <a:pt x="1228253" y="85549"/>
                    </a:cubicBezTo>
                    <a:cubicBezTo>
                      <a:pt x="1352430" y="160338"/>
                      <a:pt x="1319976" y="256293"/>
                      <a:pt x="1308686" y="309916"/>
                    </a:cubicBezTo>
                    <a:lnTo>
                      <a:pt x="1122419" y="902583"/>
                    </a:lnTo>
                    <a:cubicBezTo>
                      <a:pt x="1081496" y="1009828"/>
                      <a:pt x="1049843" y="1039465"/>
                      <a:pt x="974253" y="1059216"/>
                    </a:cubicBezTo>
                    <a:cubicBezTo>
                      <a:pt x="669453" y="1114249"/>
                      <a:pt x="246119" y="1093083"/>
                      <a:pt x="97953" y="983016"/>
                    </a:cubicBezTo>
                    <a:cubicBezTo>
                      <a:pt x="4819" y="896938"/>
                      <a:pt x="-53918" y="795779"/>
                      <a:pt x="72553" y="610483"/>
                    </a:cubicBezTo>
                    <a:cubicBezTo>
                      <a:pt x="236242" y="383294"/>
                      <a:pt x="687796" y="338139"/>
                      <a:pt x="991185" y="326850"/>
                    </a:cubicBezTo>
                    <a:cubicBezTo>
                      <a:pt x="1166162" y="314150"/>
                      <a:pt x="1142175" y="187150"/>
                      <a:pt x="1046219" y="153283"/>
                    </a:cubicBezTo>
                    <a:cubicBezTo>
                      <a:pt x="998241" y="128589"/>
                      <a:pt x="728783" y="89628"/>
                      <a:pt x="614464" y="122914"/>
                    </a:cubicBezTo>
                    <a:cubicBezTo>
                      <a:pt x="559445" y="141195"/>
                      <a:pt x="387936" y="220720"/>
                      <a:pt x="373119" y="178683"/>
                    </a:cubicBezTo>
                    <a:cubicBezTo>
                      <a:pt x="364652" y="119416"/>
                      <a:pt x="483186" y="43216"/>
                      <a:pt x="614419" y="13583"/>
                    </a:cubicBezTo>
                    <a:cubicBezTo>
                      <a:pt x="665572" y="3705"/>
                      <a:pt x="720164" y="-352"/>
                      <a:pt x="775617" y="2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rot="165589">
                <a:off x="1691312" y="2097223"/>
                <a:ext cx="579161" cy="1752234"/>
              </a:xfrm>
              <a:custGeom>
                <a:avLst/>
                <a:gdLst>
                  <a:gd name="connsiteX0" fmla="*/ 496926 w 602895"/>
                  <a:gd name="connsiteY0" fmla="*/ 472 h 1786509"/>
                  <a:gd name="connsiteX1" fmla="*/ 602842 w 602895"/>
                  <a:gd name="connsiteY1" fmla="*/ 100137 h 1786509"/>
                  <a:gd name="connsiteX2" fmla="*/ 599241 w 602895"/>
                  <a:gd name="connsiteY2" fmla="*/ 133547 h 1786509"/>
                  <a:gd name="connsiteX3" fmla="*/ 574656 w 602895"/>
                  <a:gd name="connsiteY3" fmla="*/ 231674 h 1786509"/>
                  <a:gd name="connsiteX4" fmla="*/ 496926 w 602895"/>
                  <a:gd name="connsiteY4" fmla="*/ 529638 h 1786509"/>
                  <a:gd name="connsiteX5" fmla="*/ 496267 w 602895"/>
                  <a:gd name="connsiteY5" fmla="*/ 544560 h 1786509"/>
                  <a:gd name="connsiteX6" fmla="*/ 185115 w 602895"/>
                  <a:gd name="connsiteY6" fmla="*/ 1786509 h 1786509"/>
                  <a:gd name="connsiteX7" fmla="*/ 103226 w 602895"/>
                  <a:gd name="connsiteY7" fmla="*/ 1782705 h 1786509"/>
                  <a:gd name="connsiteX8" fmla="*/ 14326 w 602895"/>
                  <a:gd name="connsiteY8" fmla="*/ 1575272 h 1786509"/>
                  <a:gd name="connsiteX9" fmla="*/ 352992 w 602895"/>
                  <a:gd name="connsiteY9" fmla="*/ 131705 h 1786509"/>
                  <a:gd name="connsiteX10" fmla="*/ 496926 w 602895"/>
                  <a:gd name="connsiteY10" fmla="*/ 472 h 1786509"/>
                  <a:gd name="connsiteX0" fmla="*/ 496926 w 602895"/>
                  <a:gd name="connsiteY0" fmla="*/ 472 h 1786509"/>
                  <a:gd name="connsiteX1" fmla="*/ 602842 w 602895"/>
                  <a:gd name="connsiteY1" fmla="*/ 100137 h 1786509"/>
                  <a:gd name="connsiteX2" fmla="*/ 599241 w 602895"/>
                  <a:gd name="connsiteY2" fmla="*/ 133547 h 1786509"/>
                  <a:gd name="connsiteX3" fmla="*/ 574656 w 602895"/>
                  <a:gd name="connsiteY3" fmla="*/ 231674 h 1786509"/>
                  <a:gd name="connsiteX4" fmla="*/ 496926 w 602895"/>
                  <a:gd name="connsiteY4" fmla="*/ 529638 h 1786509"/>
                  <a:gd name="connsiteX5" fmla="*/ 185115 w 602895"/>
                  <a:gd name="connsiteY5" fmla="*/ 1786509 h 1786509"/>
                  <a:gd name="connsiteX6" fmla="*/ 103226 w 602895"/>
                  <a:gd name="connsiteY6" fmla="*/ 1782705 h 1786509"/>
                  <a:gd name="connsiteX7" fmla="*/ 14326 w 602895"/>
                  <a:gd name="connsiteY7" fmla="*/ 1575272 h 1786509"/>
                  <a:gd name="connsiteX8" fmla="*/ 352992 w 602895"/>
                  <a:gd name="connsiteY8" fmla="*/ 131705 h 1786509"/>
                  <a:gd name="connsiteX9" fmla="*/ 496926 w 602895"/>
                  <a:gd name="connsiteY9" fmla="*/ 472 h 1786509"/>
                  <a:gd name="connsiteX0" fmla="*/ 496926 w 602895"/>
                  <a:gd name="connsiteY0" fmla="*/ 472 h 1786509"/>
                  <a:gd name="connsiteX1" fmla="*/ 602842 w 602895"/>
                  <a:gd name="connsiteY1" fmla="*/ 100137 h 1786509"/>
                  <a:gd name="connsiteX2" fmla="*/ 599241 w 602895"/>
                  <a:gd name="connsiteY2" fmla="*/ 133547 h 1786509"/>
                  <a:gd name="connsiteX3" fmla="*/ 574656 w 602895"/>
                  <a:gd name="connsiteY3" fmla="*/ 231674 h 1786509"/>
                  <a:gd name="connsiteX4" fmla="*/ 185115 w 602895"/>
                  <a:gd name="connsiteY4" fmla="*/ 1786509 h 1786509"/>
                  <a:gd name="connsiteX5" fmla="*/ 103226 w 602895"/>
                  <a:gd name="connsiteY5" fmla="*/ 1782705 h 1786509"/>
                  <a:gd name="connsiteX6" fmla="*/ 14326 w 602895"/>
                  <a:gd name="connsiteY6" fmla="*/ 1575272 h 1786509"/>
                  <a:gd name="connsiteX7" fmla="*/ 352992 w 602895"/>
                  <a:gd name="connsiteY7" fmla="*/ 131705 h 1786509"/>
                  <a:gd name="connsiteX8" fmla="*/ 496926 w 602895"/>
                  <a:gd name="connsiteY8" fmla="*/ 472 h 1786509"/>
                  <a:gd name="connsiteX0" fmla="*/ 462709 w 568678"/>
                  <a:gd name="connsiteY0" fmla="*/ 472 h 1786509"/>
                  <a:gd name="connsiteX1" fmla="*/ 568625 w 568678"/>
                  <a:gd name="connsiteY1" fmla="*/ 100137 h 1786509"/>
                  <a:gd name="connsiteX2" fmla="*/ 565024 w 568678"/>
                  <a:gd name="connsiteY2" fmla="*/ 133547 h 1786509"/>
                  <a:gd name="connsiteX3" fmla="*/ 540439 w 568678"/>
                  <a:gd name="connsiteY3" fmla="*/ 231674 h 1786509"/>
                  <a:gd name="connsiteX4" fmla="*/ 150898 w 568678"/>
                  <a:gd name="connsiteY4" fmla="*/ 1786509 h 1786509"/>
                  <a:gd name="connsiteX5" fmla="*/ 69009 w 568678"/>
                  <a:gd name="connsiteY5" fmla="*/ 1782705 h 1786509"/>
                  <a:gd name="connsiteX6" fmla="*/ 19896 w 568678"/>
                  <a:gd name="connsiteY6" fmla="*/ 1433492 h 1786509"/>
                  <a:gd name="connsiteX7" fmla="*/ 318775 w 568678"/>
                  <a:gd name="connsiteY7" fmla="*/ 131705 h 1786509"/>
                  <a:gd name="connsiteX8" fmla="*/ 462709 w 568678"/>
                  <a:gd name="connsiteY8" fmla="*/ 472 h 1786509"/>
                  <a:gd name="connsiteX0" fmla="*/ 462709 w 568678"/>
                  <a:gd name="connsiteY0" fmla="*/ 472 h 1782705"/>
                  <a:gd name="connsiteX1" fmla="*/ 568625 w 568678"/>
                  <a:gd name="connsiteY1" fmla="*/ 100137 h 1782705"/>
                  <a:gd name="connsiteX2" fmla="*/ 565024 w 568678"/>
                  <a:gd name="connsiteY2" fmla="*/ 133547 h 1782705"/>
                  <a:gd name="connsiteX3" fmla="*/ 540439 w 568678"/>
                  <a:gd name="connsiteY3" fmla="*/ 231674 h 1782705"/>
                  <a:gd name="connsiteX4" fmla="*/ 362216 w 568678"/>
                  <a:gd name="connsiteY4" fmla="*/ 1598315 h 1782705"/>
                  <a:gd name="connsiteX5" fmla="*/ 69009 w 568678"/>
                  <a:gd name="connsiteY5" fmla="*/ 1782705 h 1782705"/>
                  <a:gd name="connsiteX6" fmla="*/ 19896 w 568678"/>
                  <a:gd name="connsiteY6" fmla="*/ 1433492 h 1782705"/>
                  <a:gd name="connsiteX7" fmla="*/ 318775 w 568678"/>
                  <a:gd name="connsiteY7" fmla="*/ 131705 h 1782705"/>
                  <a:gd name="connsiteX8" fmla="*/ 462709 w 568678"/>
                  <a:gd name="connsiteY8" fmla="*/ 472 h 1782705"/>
                  <a:gd name="connsiteX0" fmla="*/ 462709 w 568678"/>
                  <a:gd name="connsiteY0" fmla="*/ 472 h 1782705"/>
                  <a:gd name="connsiteX1" fmla="*/ 568625 w 568678"/>
                  <a:gd name="connsiteY1" fmla="*/ 100137 h 1782705"/>
                  <a:gd name="connsiteX2" fmla="*/ 565024 w 568678"/>
                  <a:gd name="connsiteY2" fmla="*/ 133547 h 1782705"/>
                  <a:gd name="connsiteX3" fmla="*/ 540439 w 568678"/>
                  <a:gd name="connsiteY3" fmla="*/ 231674 h 1782705"/>
                  <a:gd name="connsiteX4" fmla="*/ 362216 w 568678"/>
                  <a:gd name="connsiteY4" fmla="*/ 1598315 h 1782705"/>
                  <a:gd name="connsiteX5" fmla="*/ 69009 w 568678"/>
                  <a:gd name="connsiteY5" fmla="*/ 1782705 h 1782705"/>
                  <a:gd name="connsiteX6" fmla="*/ 19896 w 568678"/>
                  <a:gd name="connsiteY6" fmla="*/ 1433492 h 1782705"/>
                  <a:gd name="connsiteX7" fmla="*/ 318775 w 568678"/>
                  <a:gd name="connsiteY7" fmla="*/ 131705 h 1782705"/>
                  <a:gd name="connsiteX8" fmla="*/ 462709 w 568678"/>
                  <a:gd name="connsiteY8" fmla="*/ 472 h 1782705"/>
                  <a:gd name="connsiteX0" fmla="*/ 452750 w 558719"/>
                  <a:gd name="connsiteY0" fmla="*/ 472 h 1676127"/>
                  <a:gd name="connsiteX1" fmla="*/ 558666 w 558719"/>
                  <a:gd name="connsiteY1" fmla="*/ 100137 h 1676127"/>
                  <a:gd name="connsiteX2" fmla="*/ 555065 w 558719"/>
                  <a:gd name="connsiteY2" fmla="*/ 133547 h 1676127"/>
                  <a:gd name="connsiteX3" fmla="*/ 530480 w 558719"/>
                  <a:gd name="connsiteY3" fmla="*/ 231674 h 1676127"/>
                  <a:gd name="connsiteX4" fmla="*/ 352257 w 558719"/>
                  <a:gd name="connsiteY4" fmla="*/ 1598315 h 1676127"/>
                  <a:gd name="connsiteX5" fmla="*/ 159869 w 558719"/>
                  <a:gd name="connsiteY5" fmla="*/ 1676127 h 1676127"/>
                  <a:gd name="connsiteX6" fmla="*/ 9937 w 558719"/>
                  <a:gd name="connsiteY6" fmla="*/ 1433492 h 1676127"/>
                  <a:gd name="connsiteX7" fmla="*/ 308816 w 558719"/>
                  <a:gd name="connsiteY7" fmla="*/ 131705 h 1676127"/>
                  <a:gd name="connsiteX8" fmla="*/ 452750 w 558719"/>
                  <a:gd name="connsiteY8" fmla="*/ 472 h 1676127"/>
                  <a:gd name="connsiteX0" fmla="*/ 452750 w 558719"/>
                  <a:gd name="connsiteY0" fmla="*/ 472 h 1676127"/>
                  <a:gd name="connsiteX1" fmla="*/ 558666 w 558719"/>
                  <a:gd name="connsiteY1" fmla="*/ 100137 h 1676127"/>
                  <a:gd name="connsiteX2" fmla="*/ 555065 w 558719"/>
                  <a:gd name="connsiteY2" fmla="*/ 133547 h 1676127"/>
                  <a:gd name="connsiteX3" fmla="*/ 530480 w 558719"/>
                  <a:gd name="connsiteY3" fmla="*/ 231674 h 1676127"/>
                  <a:gd name="connsiteX4" fmla="*/ 217047 w 558719"/>
                  <a:gd name="connsiteY4" fmla="*/ 1431066 h 1676127"/>
                  <a:gd name="connsiteX5" fmla="*/ 159869 w 558719"/>
                  <a:gd name="connsiteY5" fmla="*/ 1676127 h 1676127"/>
                  <a:gd name="connsiteX6" fmla="*/ 9937 w 558719"/>
                  <a:gd name="connsiteY6" fmla="*/ 1433492 h 1676127"/>
                  <a:gd name="connsiteX7" fmla="*/ 308816 w 558719"/>
                  <a:gd name="connsiteY7" fmla="*/ 131705 h 1676127"/>
                  <a:gd name="connsiteX8" fmla="*/ 452750 w 558719"/>
                  <a:gd name="connsiteY8" fmla="*/ 472 h 1676127"/>
                  <a:gd name="connsiteX0" fmla="*/ 447943 w 553912"/>
                  <a:gd name="connsiteY0" fmla="*/ 472 h 1620647"/>
                  <a:gd name="connsiteX1" fmla="*/ 553859 w 553912"/>
                  <a:gd name="connsiteY1" fmla="*/ 100137 h 1620647"/>
                  <a:gd name="connsiteX2" fmla="*/ 550258 w 553912"/>
                  <a:gd name="connsiteY2" fmla="*/ 133547 h 1620647"/>
                  <a:gd name="connsiteX3" fmla="*/ 525673 w 553912"/>
                  <a:gd name="connsiteY3" fmla="*/ 231674 h 1620647"/>
                  <a:gd name="connsiteX4" fmla="*/ 212240 w 553912"/>
                  <a:gd name="connsiteY4" fmla="*/ 1431066 h 1620647"/>
                  <a:gd name="connsiteX5" fmla="*/ 338870 w 553912"/>
                  <a:gd name="connsiteY5" fmla="*/ 1620647 h 1620647"/>
                  <a:gd name="connsiteX6" fmla="*/ 5130 w 553912"/>
                  <a:gd name="connsiteY6" fmla="*/ 1433492 h 1620647"/>
                  <a:gd name="connsiteX7" fmla="*/ 304009 w 553912"/>
                  <a:gd name="connsiteY7" fmla="*/ 131705 h 1620647"/>
                  <a:gd name="connsiteX8" fmla="*/ 447943 w 553912"/>
                  <a:gd name="connsiteY8" fmla="*/ 472 h 1620647"/>
                  <a:gd name="connsiteX0" fmla="*/ 447943 w 553912"/>
                  <a:gd name="connsiteY0" fmla="*/ 472 h 1620647"/>
                  <a:gd name="connsiteX1" fmla="*/ 553859 w 553912"/>
                  <a:gd name="connsiteY1" fmla="*/ 100137 h 1620647"/>
                  <a:gd name="connsiteX2" fmla="*/ 550258 w 553912"/>
                  <a:gd name="connsiteY2" fmla="*/ 133547 h 1620647"/>
                  <a:gd name="connsiteX3" fmla="*/ 525673 w 553912"/>
                  <a:gd name="connsiteY3" fmla="*/ 231674 h 1620647"/>
                  <a:gd name="connsiteX4" fmla="*/ 212240 w 553912"/>
                  <a:gd name="connsiteY4" fmla="*/ 1431066 h 1620647"/>
                  <a:gd name="connsiteX5" fmla="*/ 338870 w 553912"/>
                  <a:gd name="connsiteY5" fmla="*/ 1620647 h 1620647"/>
                  <a:gd name="connsiteX6" fmla="*/ 5130 w 553912"/>
                  <a:gd name="connsiteY6" fmla="*/ 1433492 h 1620647"/>
                  <a:gd name="connsiteX7" fmla="*/ 304009 w 553912"/>
                  <a:gd name="connsiteY7" fmla="*/ 131705 h 1620647"/>
                  <a:gd name="connsiteX8" fmla="*/ 447943 w 553912"/>
                  <a:gd name="connsiteY8" fmla="*/ 472 h 1620647"/>
                  <a:gd name="connsiteX0" fmla="*/ 448607 w 554576"/>
                  <a:gd name="connsiteY0" fmla="*/ 472 h 1624832"/>
                  <a:gd name="connsiteX1" fmla="*/ 554523 w 554576"/>
                  <a:gd name="connsiteY1" fmla="*/ 100137 h 1624832"/>
                  <a:gd name="connsiteX2" fmla="*/ 550922 w 554576"/>
                  <a:gd name="connsiteY2" fmla="*/ 133547 h 1624832"/>
                  <a:gd name="connsiteX3" fmla="*/ 526337 w 554576"/>
                  <a:gd name="connsiteY3" fmla="*/ 231674 h 1624832"/>
                  <a:gd name="connsiteX4" fmla="*/ 212904 w 554576"/>
                  <a:gd name="connsiteY4" fmla="*/ 1431066 h 1624832"/>
                  <a:gd name="connsiteX5" fmla="*/ 339534 w 554576"/>
                  <a:gd name="connsiteY5" fmla="*/ 1620647 h 1624832"/>
                  <a:gd name="connsiteX6" fmla="*/ 5794 w 554576"/>
                  <a:gd name="connsiteY6" fmla="*/ 1433492 h 1624832"/>
                  <a:gd name="connsiteX7" fmla="*/ 304673 w 554576"/>
                  <a:gd name="connsiteY7" fmla="*/ 131705 h 1624832"/>
                  <a:gd name="connsiteX8" fmla="*/ 448607 w 554576"/>
                  <a:gd name="connsiteY8" fmla="*/ 472 h 1624832"/>
                  <a:gd name="connsiteX0" fmla="*/ 448618 w 554587"/>
                  <a:gd name="connsiteY0" fmla="*/ 472 h 1613496"/>
                  <a:gd name="connsiteX1" fmla="*/ 554534 w 554587"/>
                  <a:gd name="connsiteY1" fmla="*/ 100137 h 1613496"/>
                  <a:gd name="connsiteX2" fmla="*/ 550933 w 554587"/>
                  <a:gd name="connsiteY2" fmla="*/ 133547 h 1613496"/>
                  <a:gd name="connsiteX3" fmla="*/ 526348 w 554587"/>
                  <a:gd name="connsiteY3" fmla="*/ 231674 h 1613496"/>
                  <a:gd name="connsiteX4" fmla="*/ 212915 w 554587"/>
                  <a:gd name="connsiteY4" fmla="*/ 1431066 h 1613496"/>
                  <a:gd name="connsiteX5" fmla="*/ 338933 w 554587"/>
                  <a:gd name="connsiteY5" fmla="*/ 1607962 h 1613496"/>
                  <a:gd name="connsiteX6" fmla="*/ 5805 w 554587"/>
                  <a:gd name="connsiteY6" fmla="*/ 1433492 h 1613496"/>
                  <a:gd name="connsiteX7" fmla="*/ 304684 w 554587"/>
                  <a:gd name="connsiteY7" fmla="*/ 131705 h 1613496"/>
                  <a:gd name="connsiteX8" fmla="*/ 448618 w 554587"/>
                  <a:gd name="connsiteY8" fmla="*/ 472 h 1613496"/>
                  <a:gd name="connsiteX0" fmla="*/ 448027 w 553996"/>
                  <a:gd name="connsiteY0" fmla="*/ 472 h 1621527"/>
                  <a:gd name="connsiteX1" fmla="*/ 553943 w 553996"/>
                  <a:gd name="connsiteY1" fmla="*/ 100137 h 1621527"/>
                  <a:gd name="connsiteX2" fmla="*/ 550342 w 553996"/>
                  <a:gd name="connsiteY2" fmla="*/ 133547 h 1621527"/>
                  <a:gd name="connsiteX3" fmla="*/ 525757 w 553996"/>
                  <a:gd name="connsiteY3" fmla="*/ 231674 h 1621527"/>
                  <a:gd name="connsiteX4" fmla="*/ 212324 w 553996"/>
                  <a:gd name="connsiteY4" fmla="*/ 1431066 h 1621527"/>
                  <a:gd name="connsiteX5" fmla="*/ 338342 w 553996"/>
                  <a:gd name="connsiteY5" fmla="*/ 1607962 h 1621527"/>
                  <a:gd name="connsiteX6" fmla="*/ 5214 w 553996"/>
                  <a:gd name="connsiteY6" fmla="*/ 1433492 h 1621527"/>
                  <a:gd name="connsiteX7" fmla="*/ 304093 w 553996"/>
                  <a:gd name="connsiteY7" fmla="*/ 131705 h 1621527"/>
                  <a:gd name="connsiteX8" fmla="*/ 448027 w 553996"/>
                  <a:gd name="connsiteY8" fmla="*/ 472 h 1621527"/>
                  <a:gd name="connsiteX0" fmla="*/ 448027 w 553996"/>
                  <a:gd name="connsiteY0" fmla="*/ 472 h 1621527"/>
                  <a:gd name="connsiteX1" fmla="*/ 553943 w 553996"/>
                  <a:gd name="connsiteY1" fmla="*/ 100137 h 1621527"/>
                  <a:gd name="connsiteX2" fmla="*/ 550342 w 553996"/>
                  <a:gd name="connsiteY2" fmla="*/ 133547 h 1621527"/>
                  <a:gd name="connsiteX3" fmla="*/ 525757 w 553996"/>
                  <a:gd name="connsiteY3" fmla="*/ 231674 h 1621527"/>
                  <a:gd name="connsiteX4" fmla="*/ 212324 w 553996"/>
                  <a:gd name="connsiteY4" fmla="*/ 1431066 h 1621527"/>
                  <a:gd name="connsiteX5" fmla="*/ 338342 w 553996"/>
                  <a:gd name="connsiteY5" fmla="*/ 1607962 h 1621527"/>
                  <a:gd name="connsiteX6" fmla="*/ 5214 w 553996"/>
                  <a:gd name="connsiteY6" fmla="*/ 1433492 h 1621527"/>
                  <a:gd name="connsiteX7" fmla="*/ 304093 w 553996"/>
                  <a:gd name="connsiteY7" fmla="*/ 131705 h 1621527"/>
                  <a:gd name="connsiteX8" fmla="*/ 448027 w 553996"/>
                  <a:gd name="connsiteY8" fmla="*/ 472 h 1621527"/>
                  <a:gd name="connsiteX0" fmla="*/ 448027 w 553996"/>
                  <a:gd name="connsiteY0" fmla="*/ 472 h 1621527"/>
                  <a:gd name="connsiteX1" fmla="*/ 553943 w 553996"/>
                  <a:gd name="connsiteY1" fmla="*/ 100137 h 1621527"/>
                  <a:gd name="connsiteX2" fmla="*/ 550342 w 553996"/>
                  <a:gd name="connsiteY2" fmla="*/ 133547 h 1621527"/>
                  <a:gd name="connsiteX3" fmla="*/ 212324 w 553996"/>
                  <a:gd name="connsiteY3" fmla="*/ 1431066 h 1621527"/>
                  <a:gd name="connsiteX4" fmla="*/ 338342 w 553996"/>
                  <a:gd name="connsiteY4" fmla="*/ 1607962 h 1621527"/>
                  <a:gd name="connsiteX5" fmla="*/ 5214 w 553996"/>
                  <a:gd name="connsiteY5" fmla="*/ 1433492 h 1621527"/>
                  <a:gd name="connsiteX6" fmla="*/ 304093 w 553996"/>
                  <a:gd name="connsiteY6" fmla="*/ 131705 h 1621527"/>
                  <a:gd name="connsiteX7" fmla="*/ 448027 w 553996"/>
                  <a:gd name="connsiteY7" fmla="*/ 472 h 1621527"/>
                  <a:gd name="connsiteX0" fmla="*/ 448027 w 553996"/>
                  <a:gd name="connsiteY0" fmla="*/ 472 h 1621527"/>
                  <a:gd name="connsiteX1" fmla="*/ 553943 w 553996"/>
                  <a:gd name="connsiteY1" fmla="*/ 100137 h 1621527"/>
                  <a:gd name="connsiteX2" fmla="*/ 212324 w 553996"/>
                  <a:gd name="connsiteY2" fmla="*/ 1431066 h 1621527"/>
                  <a:gd name="connsiteX3" fmla="*/ 338342 w 553996"/>
                  <a:gd name="connsiteY3" fmla="*/ 1607962 h 1621527"/>
                  <a:gd name="connsiteX4" fmla="*/ 5214 w 553996"/>
                  <a:gd name="connsiteY4" fmla="*/ 1433492 h 1621527"/>
                  <a:gd name="connsiteX5" fmla="*/ 304093 w 553996"/>
                  <a:gd name="connsiteY5" fmla="*/ 131705 h 1621527"/>
                  <a:gd name="connsiteX6" fmla="*/ 448027 w 553996"/>
                  <a:gd name="connsiteY6" fmla="*/ 472 h 1621527"/>
                  <a:gd name="connsiteX0" fmla="*/ 448027 w 532887"/>
                  <a:gd name="connsiteY0" fmla="*/ 472 h 1621527"/>
                  <a:gd name="connsiteX1" fmla="*/ 532800 w 532887"/>
                  <a:gd name="connsiteY1" fmla="*/ 101156 h 1621527"/>
                  <a:gd name="connsiteX2" fmla="*/ 212324 w 532887"/>
                  <a:gd name="connsiteY2" fmla="*/ 1431066 h 1621527"/>
                  <a:gd name="connsiteX3" fmla="*/ 338342 w 532887"/>
                  <a:gd name="connsiteY3" fmla="*/ 1607962 h 1621527"/>
                  <a:gd name="connsiteX4" fmla="*/ 5214 w 532887"/>
                  <a:gd name="connsiteY4" fmla="*/ 1433492 h 1621527"/>
                  <a:gd name="connsiteX5" fmla="*/ 304093 w 532887"/>
                  <a:gd name="connsiteY5" fmla="*/ 131705 h 1621527"/>
                  <a:gd name="connsiteX6" fmla="*/ 448027 w 532887"/>
                  <a:gd name="connsiteY6" fmla="*/ 472 h 1621527"/>
                  <a:gd name="connsiteX0" fmla="*/ 448027 w 535959"/>
                  <a:gd name="connsiteY0" fmla="*/ 472 h 1621527"/>
                  <a:gd name="connsiteX1" fmla="*/ 532800 w 535959"/>
                  <a:gd name="connsiteY1" fmla="*/ 101156 h 1621527"/>
                  <a:gd name="connsiteX2" fmla="*/ 212324 w 535959"/>
                  <a:gd name="connsiteY2" fmla="*/ 1431066 h 1621527"/>
                  <a:gd name="connsiteX3" fmla="*/ 338342 w 535959"/>
                  <a:gd name="connsiteY3" fmla="*/ 1607962 h 1621527"/>
                  <a:gd name="connsiteX4" fmla="*/ 5214 w 535959"/>
                  <a:gd name="connsiteY4" fmla="*/ 1433492 h 1621527"/>
                  <a:gd name="connsiteX5" fmla="*/ 304093 w 535959"/>
                  <a:gd name="connsiteY5" fmla="*/ 131705 h 1621527"/>
                  <a:gd name="connsiteX6" fmla="*/ 448027 w 535959"/>
                  <a:gd name="connsiteY6" fmla="*/ 472 h 162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959" h="1621527">
                    <a:moveTo>
                      <a:pt x="448027" y="472"/>
                    </a:moveTo>
                    <a:cubicBezTo>
                      <a:pt x="503589" y="472"/>
                      <a:pt x="548472" y="38227"/>
                      <a:pt x="532800" y="101156"/>
                    </a:cubicBezTo>
                    <a:lnTo>
                      <a:pt x="212324" y="1431066"/>
                    </a:lnTo>
                    <a:cubicBezTo>
                      <a:pt x="178881" y="1595385"/>
                      <a:pt x="439694" y="1533610"/>
                      <a:pt x="338342" y="1607962"/>
                    </a:cubicBezTo>
                    <a:cubicBezTo>
                      <a:pt x="290405" y="1640756"/>
                      <a:pt x="-45586" y="1625402"/>
                      <a:pt x="5214" y="1433492"/>
                    </a:cubicBezTo>
                    <a:lnTo>
                      <a:pt x="304093" y="131705"/>
                    </a:lnTo>
                    <a:cubicBezTo>
                      <a:pt x="322437" y="66794"/>
                      <a:pt x="345016" y="-6584"/>
                      <a:pt x="448027" y="4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2055374" y="2244650"/>
                <a:ext cx="2260319" cy="1608706"/>
                <a:chOff x="2055374" y="2244650"/>
                <a:chExt cx="2260319" cy="1608706"/>
              </a:xfrm>
              <a:grpFill/>
            </p:grpSpPr>
            <p:grpSp>
              <p:nvGrpSpPr>
                <p:cNvPr id="43" name="Group 42"/>
                <p:cNvGrpSpPr/>
                <p:nvPr/>
              </p:nvGrpSpPr>
              <p:grpSpPr>
                <a:xfrm>
                  <a:off x="2055374" y="2273203"/>
                  <a:ext cx="2260319" cy="1580153"/>
                  <a:chOff x="8082996" y="2866267"/>
                  <a:chExt cx="2260319" cy="1580153"/>
                </a:xfrm>
                <a:grpFill/>
              </p:grpSpPr>
              <p:sp>
                <p:nvSpPr>
                  <p:cNvPr id="45" name="Freeform 44"/>
                  <p:cNvSpPr/>
                  <p:nvPr/>
                </p:nvSpPr>
                <p:spPr>
                  <a:xfrm>
                    <a:off x="8082996" y="2866267"/>
                    <a:ext cx="1164845" cy="1580153"/>
                  </a:xfrm>
                  <a:custGeom>
                    <a:avLst/>
                    <a:gdLst>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15007 w 1164780"/>
                      <a:gd name="connsiteY14" fmla="*/ 1446813 h 1580153"/>
                      <a:gd name="connsiteX15" fmla="*/ 921521 w 1164780"/>
                      <a:gd name="connsiteY15" fmla="*/ 1442046 h 1580153"/>
                      <a:gd name="connsiteX16" fmla="*/ 921521 w 1164780"/>
                      <a:gd name="connsiteY16" fmla="*/ 1575925 h 1580153"/>
                      <a:gd name="connsiteX17" fmla="*/ 901793 w 1164780"/>
                      <a:gd name="connsiteY17" fmla="*/ 1577525 h 1580153"/>
                      <a:gd name="connsiteX18" fmla="*/ 171725 w 1164780"/>
                      <a:gd name="connsiteY18" fmla="*/ 1572567 h 1580153"/>
                      <a:gd name="connsiteX19" fmla="*/ 4502 w 1164780"/>
                      <a:gd name="connsiteY19" fmla="*/ 1356528 h 1580153"/>
                      <a:gd name="connsiteX20" fmla="*/ 317426 w 1164780"/>
                      <a:gd name="connsiteY20" fmla="*/ 140677 h 1580153"/>
                      <a:gd name="connsiteX21" fmla="*/ 563611 w 1164780"/>
                      <a:gd name="connsiteY21"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15007 w 1164780"/>
                      <a:gd name="connsiteY14" fmla="*/ 1446813 h 1580153"/>
                      <a:gd name="connsiteX15" fmla="*/ 921521 w 1164780"/>
                      <a:gd name="connsiteY15" fmla="*/ 1575925 h 1580153"/>
                      <a:gd name="connsiteX16" fmla="*/ 901793 w 1164780"/>
                      <a:gd name="connsiteY16" fmla="*/ 1577525 h 1580153"/>
                      <a:gd name="connsiteX17" fmla="*/ 171725 w 1164780"/>
                      <a:gd name="connsiteY17" fmla="*/ 1572567 h 1580153"/>
                      <a:gd name="connsiteX18" fmla="*/ 4502 w 1164780"/>
                      <a:gd name="connsiteY18" fmla="*/ 1356528 h 1580153"/>
                      <a:gd name="connsiteX19" fmla="*/ 317426 w 1164780"/>
                      <a:gd name="connsiteY19" fmla="*/ 140677 h 1580153"/>
                      <a:gd name="connsiteX20" fmla="*/ 563611 w 1164780"/>
                      <a:gd name="connsiteY20"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22627 w 1164780"/>
                      <a:gd name="connsiteY14" fmla="*/ 1454433 h 1580153"/>
                      <a:gd name="connsiteX15" fmla="*/ 921521 w 1164780"/>
                      <a:gd name="connsiteY15" fmla="*/ 1575925 h 1580153"/>
                      <a:gd name="connsiteX16" fmla="*/ 901793 w 1164780"/>
                      <a:gd name="connsiteY16" fmla="*/ 1577525 h 1580153"/>
                      <a:gd name="connsiteX17" fmla="*/ 171725 w 1164780"/>
                      <a:gd name="connsiteY17" fmla="*/ 1572567 h 1580153"/>
                      <a:gd name="connsiteX18" fmla="*/ 4502 w 1164780"/>
                      <a:gd name="connsiteY18" fmla="*/ 1356528 h 1580153"/>
                      <a:gd name="connsiteX19" fmla="*/ 317426 w 1164780"/>
                      <a:gd name="connsiteY19" fmla="*/ 140677 h 1580153"/>
                      <a:gd name="connsiteX20" fmla="*/ 563611 w 1164780"/>
                      <a:gd name="connsiteY20"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48027 w 1164780"/>
                      <a:gd name="connsiteY14" fmla="*/ 1456973 h 1580153"/>
                      <a:gd name="connsiteX15" fmla="*/ 921521 w 1164780"/>
                      <a:gd name="connsiteY15" fmla="*/ 1575925 h 1580153"/>
                      <a:gd name="connsiteX16" fmla="*/ 901793 w 1164780"/>
                      <a:gd name="connsiteY16" fmla="*/ 1577525 h 1580153"/>
                      <a:gd name="connsiteX17" fmla="*/ 171725 w 1164780"/>
                      <a:gd name="connsiteY17" fmla="*/ 1572567 h 1580153"/>
                      <a:gd name="connsiteX18" fmla="*/ 4502 w 1164780"/>
                      <a:gd name="connsiteY18" fmla="*/ 1356528 h 1580153"/>
                      <a:gd name="connsiteX19" fmla="*/ 317426 w 1164780"/>
                      <a:gd name="connsiteY19" fmla="*/ 140677 h 1580153"/>
                      <a:gd name="connsiteX20" fmla="*/ 563611 w 1164780"/>
                      <a:gd name="connsiteY20"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48027 w 1164780"/>
                      <a:gd name="connsiteY14" fmla="*/ 1456973 h 1580153"/>
                      <a:gd name="connsiteX15" fmla="*/ 921521 w 1164780"/>
                      <a:gd name="connsiteY15" fmla="*/ 1575925 h 1580153"/>
                      <a:gd name="connsiteX16" fmla="*/ 901793 w 1164780"/>
                      <a:gd name="connsiteY16" fmla="*/ 1577525 h 1580153"/>
                      <a:gd name="connsiteX17" fmla="*/ 171725 w 1164780"/>
                      <a:gd name="connsiteY17" fmla="*/ 1572567 h 1580153"/>
                      <a:gd name="connsiteX18" fmla="*/ 4502 w 1164780"/>
                      <a:gd name="connsiteY18" fmla="*/ 1356528 h 1580153"/>
                      <a:gd name="connsiteX19" fmla="*/ 317426 w 1164780"/>
                      <a:gd name="connsiteY19" fmla="*/ 140677 h 1580153"/>
                      <a:gd name="connsiteX20" fmla="*/ 563611 w 1164780"/>
                      <a:gd name="connsiteY20"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48027 w 1164780"/>
                      <a:gd name="connsiteY14" fmla="*/ 1456973 h 1580153"/>
                      <a:gd name="connsiteX15" fmla="*/ 921521 w 1164780"/>
                      <a:gd name="connsiteY15" fmla="*/ 1575925 h 1580153"/>
                      <a:gd name="connsiteX16" fmla="*/ 901793 w 1164780"/>
                      <a:gd name="connsiteY16" fmla="*/ 1577525 h 1580153"/>
                      <a:gd name="connsiteX17" fmla="*/ 171725 w 1164780"/>
                      <a:gd name="connsiteY17" fmla="*/ 1572567 h 1580153"/>
                      <a:gd name="connsiteX18" fmla="*/ 4502 w 1164780"/>
                      <a:gd name="connsiteY18" fmla="*/ 1356528 h 1580153"/>
                      <a:gd name="connsiteX19" fmla="*/ 317426 w 1164780"/>
                      <a:gd name="connsiteY19" fmla="*/ 140677 h 1580153"/>
                      <a:gd name="connsiteX20" fmla="*/ 563611 w 1164780"/>
                      <a:gd name="connsiteY20"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48027 w 1164780"/>
                      <a:gd name="connsiteY14" fmla="*/ 14569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48027 w 1164780"/>
                      <a:gd name="connsiteY14" fmla="*/ 14569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48027 w 1164780"/>
                      <a:gd name="connsiteY14" fmla="*/ 14569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65807 w 1164780"/>
                      <a:gd name="connsiteY14" fmla="*/ 14696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65807 w 1164780"/>
                      <a:gd name="connsiteY14" fmla="*/ 14696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78507 w 1164780"/>
                      <a:gd name="connsiteY14" fmla="*/ 14823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78507 w 1164780"/>
                      <a:gd name="connsiteY14" fmla="*/ 14823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52529 w 1164780"/>
                      <a:gd name="connsiteY13" fmla="*/ 1455156 h 1580153"/>
                      <a:gd name="connsiteX14" fmla="*/ 978507 w 1164780"/>
                      <a:gd name="connsiteY14" fmla="*/ 14823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52529 w 1164780"/>
                      <a:gd name="connsiteY13" fmla="*/ 1450076 h 1580153"/>
                      <a:gd name="connsiteX14" fmla="*/ 978507 w 1164780"/>
                      <a:gd name="connsiteY14" fmla="*/ 14823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52529 w 1164780"/>
                      <a:gd name="connsiteY13" fmla="*/ 1450076 h 1580153"/>
                      <a:gd name="connsiteX14" fmla="*/ 978507 w 1164780"/>
                      <a:gd name="connsiteY14" fmla="*/ 14823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883 w 1165052"/>
                      <a:gd name="connsiteY0" fmla="*/ 0 h 1580153"/>
                      <a:gd name="connsiteX1" fmla="*/ 1106494 w 1165052"/>
                      <a:gd name="connsiteY1" fmla="*/ 0 h 1580153"/>
                      <a:gd name="connsiteX2" fmla="*/ 1141663 w 1165052"/>
                      <a:gd name="connsiteY2" fmla="*/ 105508 h 1580153"/>
                      <a:gd name="connsiteX3" fmla="*/ 686075 w 1165052"/>
                      <a:gd name="connsiteY3" fmla="*/ 102471 h 1580153"/>
                      <a:gd name="connsiteX4" fmla="*/ 483496 w 1165052"/>
                      <a:gd name="connsiteY4" fmla="*/ 185895 h 1580153"/>
                      <a:gd name="connsiteX5" fmla="*/ 448327 w 1165052"/>
                      <a:gd name="connsiteY5" fmla="*/ 286378 h 1580153"/>
                      <a:gd name="connsiteX6" fmla="*/ 508617 w 1165052"/>
                      <a:gd name="connsiteY6" fmla="*/ 396910 h 1580153"/>
                      <a:gd name="connsiteX7" fmla="*/ 800019 w 1165052"/>
                      <a:gd name="connsiteY7" fmla="*/ 401934 h 1580153"/>
                      <a:gd name="connsiteX8" fmla="*/ 794995 w 1165052"/>
                      <a:gd name="connsiteY8" fmla="*/ 497394 h 1580153"/>
                      <a:gd name="connsiteX9" fmla="*/ 468423 w 1165052"/>
                      <a:gd name="connsiteY9" fmla="*/ 497394 h 1580153"/>
                      <a:gd name="connsiteX10" fmla="*/ 367940 w 1165052"/>
                      <a:gd name="connsiteY10" fmla="*/ 577780 h 1580153"/>
                      <a:gd name="connsiteX11" fmla="*/ 182045 w 1165052"/>
                      <a:gd name="connsiteY11" fmla="*/ 1366576 h 1580153"/>
                      <a:gd name="connsiteX12" fmla="*/ 329546 w 1165052"/>
                      <a:gd name="connsiteY12" fmla="*/ 1441377 h 1580153"/>
                      <a:gd name="connsiteX13" fmla="*/ 852801 w 1165052"/>
                      <a:gd name="connsiteY13" fmla="*/ 1450076 h 1580153"/>
                      <a:gd name="connsiteX14" fmla="*/ 978779 w 1165052"/>
                      <a:gd name="connsiteY14" fmla="*/ 1482373 h 1580153"/>
                      <a:gd name="connsiteX15" fmla="*/ 902065 w 1165052"/>
                      <a:gd name="connsiteY15" fmla="*/ 1577525 h 1580153"/>
                      <a:gd name="connsiteX16" fmla="*/ 171997 w 1165052"/>
                      <a:gd name="connsiteY16" fmla="*/ 1572567 h 1580153"/>
                      <a:gd name="connsiteX17" fmla="*/ 4774 w 1165052"/>
                      <a:gd name="connsiteY17" fmla="*/ 1356528 h 1580153"/>
                      <a:gd name="connsiteX18" fmla="*/ 317698 w 1165052"/>
                      <a:gd name="connsiteY18" fmla="*/ 140677 h 1580153"/>
                      <a:gd name="connsiteX19" fmla="*/ 563883 w 1165052"/>
                      <a:gd name="connsiteY19" fmla="*/ 0 h 1580153"/>
                      <a:gd name="connsiteX0" fmla="*/ 563743 w 1164912"/>
                      <a:gd name="connsiteY0" fmla="*/ 0 h 1580153"/>
                      <a:gd name="connsiteX1" fmla="*/ 1106354 w 1164912"/>
                      <a:gd name="connsiteY1" fmla="*/ 0 h 1580153"/>
                      <a:gd name="connsiteX2" fmla="*/ 1141523 w 1164912"/>
                      <a:gd name="connsiteY2" fmla="*/ 105508 h 1580153"/>
                      <a:gd name="connsiteX3" fmla="*/ 685935 w 1164912"/>
                      <a:gd name="connsiteY3" fmla="*/ 102471 h 1580153"/>
                      <a:gd name="connsiteX4" fmla="*/ 483356 w 1164912"/>
                      <a:gd name="connsiteY4" fmla="*/ 185895 h 1580153"/>
                      <a:gd name="connsiteX5" fmla="*/ 448187 w 1164912"/>
                      <a:gd name="connsiteY5" fmla="*/ 286378 h 1580153"/>
                      <a:gd name="connsiteX6" fmla="*/ 508477 w 1164912"/>
                      <a:gd name="connsiteY6" fmla="*/ 396910 h 1580153"/>
                      <a:gd name="connsiteX7" fmla="*/ 799879 w 1164912"/>
                      <a:gd name="connsiteY7" fmla="*/ 401934 h 1580153"/>
                      <a:gd name="connsiteX8" fmla="*/ 794855 w 1164912"/>
                      <a:gd name="connsiteY8" fmla="*/ 497394 h 1580153"/>
                      <a:gd name="connsiteX9" fmla="*/ 468283 w 1164912"/>
                      <a:gd name="connsiteY9" fmla="*/ 497394 h 1580153"/>
                      <a:gd name="connsiteX10" fmla="*/ 367800 w 1164912"/>
                      <a:gd name="connsiteY10" fmla="*/ 577780 h 1580153"/>
                      <a:gd name="connsiteX11" fmla="*/ 181905 w 1164912"/>
                      <a:gd name="connsiteY11" fmla="*/ 1366576 h 1580153"/>
                      <a:gd name="connsiteX12" fmla="*/ 329406 w 1164912"/>
                      <a:gd name="connsiteY12" fmla="*/ 1441377 h 1580153"/>
                      <a:gd name="connsiteX13" fmla="*/ 852661 w 1164912"/>
                      <a:gd name="connsiteY13" fmla="*/ 1450076 h 1580153"/>
                      <a:gd name="connsiteX14" fmla="*/ 978639 w 1164912"/>
                      <a:gd name="connsiteY14" fmla="*/ 1482373 h 1580153"/>
                      <a:gd name="connsiteX15" fmla="*/ 901925 w 1164912"/>
                      <a:gd name="connsiteY15" fmla="*/ 1577525 h 1580153"/>
                      <a:gd name="connsiteX16" fmla="*/ 171857 w 1164912"/>
                      <a:gd name="connsiteY16" fmla="*/ 1572567 h 1580153"/>
                      <a:gd name="connsiteX17" fmla="*/ 4634 w 1164912"/>
                      <a:gd name="connsiteY17" fmla="*/ 1356528 h 1580153"/>
                      <a:gd name="connsiteX18" fmla="*/ 317558 w 1164912"/>
                      <a:gd name="connsiteY18" fmla="*/ 140677 h 1580153"/>
                      <a:gd name="connsiteX19" fmla="*/ 563743 w 1164912"/>
                      <a:gd name="connsiteY19" fmla="*/ 0 h 1580153"/>
                      <a:gd name="connsiteX0" fmla="*/ 563676 w 1164845"/>
                      <a:gd name="connsiteY0" fmla="*/ 0 h 1580153"/>
                      <a:gd name="connsiteX1" fmla="*/ 1106287 w 1164845"/>
                      <a:gd name="connsiteY1" fmla="*/ 0 h 1580153"/>
                      <a:gd name="connsiteX2" fmla="*/ 1141456 w 1164845"/>
                      <a:gd name="connsiteY2" fmla="*/ 105508 h 1580153"/>
                      <a:gd name="connsiteX3" fmla="*/ 685868 w 1164845"/>
                      <a:gd name="connsiteY3" fmla="*/ 102471 h 1580153"/>
                      <a:gd name="connsiteX4" fmla="*/ 483289 w 1164845"/>
                      <a:gd name="connsiteY4" fmla="*/ 185895 h 1580153"/>
                      <a:gd name="connsiteX5" fmla="*/ 448120 w 1164845"/>
                      <a:gd name="connsiteY5" fmla="*/ 286378 h 1580153"/>
                      <a:gd name="connsiteX6" fmla="*/ 508410 w 1164845"/>
                      <a:gd name="connsiteY6" fmla="*/ 396910 h 1580153"/>
                      <a:gd name="connsiteX7" fmla="*/ 799812 w 1164845"/>
                      <a:gd name="connsiteY7" fmla="*/ 401934 h 1580153"/>
                      <a:gd name="connsiteX8" fmla="*/ 794788 w 1164845"/>
                      <a:gd name="connsiteY8" fmla="*/ 497394 h 1580153"/>
                      <a:gd name="connsiteX9" fmla="*/ 468216 w 1164845"/>
                      <a:gd name="connsiteY9" fmla="*/ 497394 h 1580153"/>
                      <a:gd name="connsiteX10" fmla="*/ 367733 w 1164845"/>
                      <a:gd name="connsiteY10" fmla="*/ 577780 h 1580153"/>
                      <a:gd name="connsiteX11" fmla="*/ 181838 w 1164845"/>
                      <a:gd name="connsiteY11" fmla="*/ 1366576 h 1580153"/>
                      <a:gd name="connsiteX12" fmla="*/ 329339 w 1164845"/>
                      <a:gd name="connsiteY12" fmla="*/ 1441377 h 1580153"/>
                      <a:gd name="connsiteX13" fmla="*/ 852594 w 1164845"/>
                      <a:gd name="connsiteY13" fmla="*/ 1450076 h 1580153"/>
                      <a:gd name="connsiteX14" fmla="*/ 978572 w 1164845"/>
                      <a:gd name="connsiteY14" fmla="*/ 1482373 h 1580153"/>
                      <a:gd name="connsiteX15" fmla="*/ 901858 w 1164845"/>
                      <a:gd name="connsiteY15" fmla="*/ 1577525 h 1580153"/>
                      <a:gd name="connsiteX16" fmla="*/ 171790 w 1164845"/>
                      <a:gd name="connsiteY16" fmla="*/ 1572567 h 1580153"/>
                      <a:gd name="connsiteX17" fmla="*/ 4567 w 1164845"/>
                      <a:gd name="connsiteY17" fmla="*/ 1356528 h 1580153"/>
                      <a:gd name="connsiteX18" fmla="*/ 317491 w 1164845"/>
                      <a:gd name="connsiteY18" fmla="*/ 140677 h 1580153"/>
                      <a:gd name="connsiteX19" fmla="*/ 563676 w 1164845"/>
                      <a:gd name="connsiteY19" fmla="*/ 0 h 158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845" h="1580153">
                        <a:moveTo>
                          <a:pt x="563676" y="0"/>
                        </a:moveTo>
                        <a:lnTo>
                          <a:pt x="1106287" y="0"/>
                        </a:lnTo>
                        <a:cubicBezTo>
                          <a:pt x="1193073" y="18110"/>
                          <a:pt x="1163852" y="73751"/>
                          <a:pt x="1141456" y="105508"/>
                        </a:cubicBezTo>
                        <a:cubicBezTo>
                          <a:pt x="1120385" y="122693"/>
                          <a:pt x="833181" y="95522"/>
                          <a:pt x="685868" y="102471"/>
                        </a:cubicBezTo>
                        <a:cubicBezTo>
                          <a:pt x="610380" y="101846"/>
                          <a:pt x="507598" y="125105"/>
                          <a:pt x="483289" y="185895"/>
                        </a:cubicBezTo>
                        <a:lnTo>
                          <a:pt x="448120" y="286378"/>
                        </a:lnTo>
                        <a:cubicBezTo>
                          <a:pt x="430686" y="350518"/>
                          <a:pt x="440546" y="397597"/>
                          <a:pt x="508410" y="396910"/>
                        </a:cubicBezTo>
                        <a:lnTo>
                          <a:pt x="799812" y="401934"/>
                        </a:lnTo>
                        <a:cubicBezTo>
                          <a:pt x="859552" y="420106"/>
                          <a:pt x="864701" y="496281"/>
                          <a:pt x="794788" y="497394"/>
                        </a:cubicBezTo>
                        <a:lnTo>
                          <a:pt x="468216" y="497394"/>
                        </a:lnTo>
                        <a:cubicBezTo>
                          <a:pt x="424486" y="496893"/>
                          <a:pt x="384167" y="520278"/>
                          <a:pt x="367733" y="577780"/>
                        </a:cubicBezTo>
                        <a:lnTo>
                          <a:pt x="181838" y="1366576"/>
                        </a:lnTo>
                        <a:cubicBezTo>
                          <a:pt x="170727" y="1432453"/>
                          <a:pt x="261975" y="1440327"/>
                          <a:pt x="329339" y="1441377"/>
                        </a:cubicBezTo>
                        <a:lnTo>
                          <a:pt x="852594" y="1450076"/>
                        </a:lnTo>
                        <a:cubicBezTo>
                          <a:pt x="879065" y="1448961"/>
                          <a:pt x="963899" y="1450384"/>
                          <a:pt x="978572" y="1482373"/>
                        </a:cubicBezTo>
                        <a:cubicBezTo>
                          <a:pt x="987206" y="1501921"/>
                          <a:pt x="1016002" y="1570959"/>
                          <a:pt x="901858" y="1577525"/>
                        </a:cubicBezTo>
                        <a:cubicBezTo>
                          <a:pt x="777142" y="1583056"/>
                          <a:pt x="397405" y="1579117"/>
                          <a:pt x="171790" y="1572567"/>
                        </a:cubicBezTo>
                        <a:cubicBezTo>
                          <a:pt x="115783" y="1568792"/>
                          <a:pt x="-27266" y="1493368"/>
                          <a:pt x="4567" y="1356528"/>
                        </a:cubicBezTo>
                        <a:lnTo>
                          <a:pt x="317491" y="140677"/>
                        </a:lnTo>
                        <a:cubicBezTo>
                          <a:pt x="331314" y="80138"/>
                          <a:pt x="413375" y="2537"/>
                          <a:pt x="5636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8944715" y="3269067"/>
                    <a:ext cx="1398600" cy="1174791"/>
                  </a:xfrm>
                  <a:custGeom>
                    <a:avLst/>
                    <a:gdLst>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505235 w 1398600"/>
                      <a:gd name="connsiteY12" fmla="*/ 831989 h 1174791"/>
                      <a:gd name="connsiteX13" fmla="*/ 366170 w 1398600"/>
                      <a:gd name="connsiteY13" fmla="*/ 951905 h 1174791"/>
                      <a:gd name="connsiteX14" fmla="*/ 363222 w 1398600"/>
                      <a:gd name="connsiteY14" fmla="*/ 955460 h 1174791"/>
                      <a:gd name="connsiteX15" fmla="*/ 344696 w 1398600"/>
                      <a:gd name="connsiteY15" fmla="*/ 970421 h 1174791"/>
                      <a:gd name="connsiteX16" fmla="*/ 328195 w 1398600"/>
                      <a:gd name="connsiteY16" fmla="*/ 984650 h 1174791"/>
                      <a:gd name="connsiteX17" fmla="*/ 173547 w 1398600"/>
                      <a:gd name="connsiteY17" fmla="*/ 1109162 h 1174791"/>
                      <a:gd name="connsiteX18" fmla="*/ 169036 w 1398600"/>
                      <a:gd name="connsiteY18" fmla="*/ 1112282 h 1174791"/>
                      <a:gd name="connsiteX19" fmla="*/ 110252 w 1398600"/>
                      <a:gd name="connsiteY19" fmla="*/ 1159756 h 1174791"/>
                      <a:gd name="connsiteX20" fmla="*/ 15035 w 1398600"/>
                      <a:gd name="connsiteY20" fmla="*/ 1149621 h 1174791"/>
                      <a:gd name="connsiteX21" fmla="*/ 25170 w 1398600"/>
                      <a:gd name="connsiteY21" fmla="*/ 1054403 h 1174791"/>
                      <a:gd name="connsiteX22" fmla="*/ 278140 w 1398600"/>
                      <a:gd name="connsiteY22" fmla="*/ 850107 h 1174791"/>
                      <a:gd name="connsiteX23" fmla="*/ 289354 w 1398600"/>
                      <a:gd name="connsiteY23" fmla="*/ 844267 h 1174791"/>
                      <a:gd name="connsiteX24" fmla="*/ 626511 w 1398600"/>
                      <a:gd name="connsiteY24" fmla="*/ 559694 h 1174791"/>
                      <a:gd name="connsiteX25" fmla="*/ 626511 w 1398600"/>
                      <a:gd name="connsiteY25" fmla="*/ 454186 h 1174791"/>
                      <a:gd name="connsiteX26" fmla="*/ 415495 w 1398600"/>
                      <a:gd name="connsiteY26" fmla="*/ 132639 h 1174791"/>
                      <a:gd name="connsiteX27" fmla="*/ 479131 w 1398600"/>
                      <a:gd name="connsiteY27" fmla="*/ 519 h 1174791"/>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505235 w 1398600"/>
                      <a:gd name="connsiteY12" fmla="*/ 831989 h 1174791"/>
                      <a:gd name="connsiteX13" fmla="*/ 366170 w 1398600"/>
                      <a:gd name="connsiteY13" fmla="*/ 951905 h 1174791"/>
                      <a:gd name="connsiteX14" fmla="*/ 363222 w 1398600"/>
                      <a:gd name="connsiteY14" fmla="*/ 955460 h 1174791"/>
                      <a:gd name="connsiteX15" fmla="*/ 344696 w 1398600"/>
                      <a:gd name="connsiteY15" fmla="*/ 970421 h 1174791"/>
                      <a:gd name="connsiteX16" fmla="*/ 328195 w 1398600"/>
                      <a:gd name="connsiteY16" fmla="*/ 984650 h 1174791"/>
                      <a:gd name="connsiteX17" fmla="*/ 173547 w 1398600"/>
                      <a:gd name="connsiteY17" fmla="*/ 1109162 h 1174791"/>
                      <a:gd name="connsiteX18" fmla="*/ 169036 w 1398600"/>
                      <a:gd name="connsiteY18" fmla="*/ 1112282 h 1174791"/>
                      <a:gd name="connsiteX19" fmla="*/ 110252 w 1398600"/>
                      <a:gd name="connsiteY19" fmla="*/ 1159756 h 1174791"/>
                      <a:gd name="connsiteX20" fmla="*/ 15035 w 1398600"/>
                      <a:gd name="connsiteY20" fmla="*/ 1149621 h 1174791"/>
                      <a:gd name="connsiteX21" fmla="*/ 25170 w 1398600"/>
                      <a:gd name="connsiteY21" fmla="*/ 1054403 h 1174791"/>
                      <a:gd name="connsiteX22" fmla="*/ 278140 w 1398600"/>
                      <a:gd name="connsiteY22" fmla="*/ 850107 h 1174791"/>
                      <a:gd name="connsiteX23" fmla="*/ 626511 w 1398600"/>
                      <a:gd name="connsiteY23" fmla="*/ 559694 h 1174791"/>
                      <a:gd name="connsiteX24" fmla="*/ 626511 w 1398600"/>
                      <a:gd name="connsiteY24" fmla="*/ 454186 h 1174791"/>
                      <a:gd name="connsiteX25" fmla="*/ 415495 w 1398600"/>
                      <a:gd name="connsiteY25" fmla="*/ 132639 h 1174791"/>
                      <a:gd name="connsiteX26" fmla="*/ 479131 w 1398600"/>
                      <a:gd name="connsiteY26" fmla="*/ 519 h 1174791"/>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505235 w 1398600"/>
                      <a:gd name="connsiteY12" fmla="*/ 831989 h 1174791"/>
                      <a:gd name="connsiteX13" fmla="*/ 366170 w 1398600"/>
                      <a:gd name="connsiteY13" fmla="*/ 951905 h 1174791"/>
                      <a:gd name="connsiteX14" fmla="*/ 344696 w 1398600"/>
                      <a:gd name="connsiteY14" fmla="*/ 970421 h 1174791"/>
                      <a:gd name="connsiteX15" fmla="*/ 328195 w 1398600"/>
                      <a:gd name="connsiteY15" fmla="*/ 984650 h 1174791"/>
                      <a:gd name="connsiteX16" fmla="*/ 173547 w 1398600"/>
                      <a:gd name="connsiteY16" fmla="*/ 1109162 h 1174791"/>
                      <a:gd name="connsiteX17" fmla="*/ 169036 w 1398600"/>
                      <a:gd name="connsiteY17" fmla="*/ 1112282 h 1174791"/>
                      <a:gd name="connsiteX18" fmla="*/ 110252 w 1398600"/>
                      <a:gd name="connsiteY18" fmla="*/ 1159756 h 1174791"/>
                      <a:gd name="connsiteX19" fmla="*/ 15035 w 1398600"/>
                      <a:gd name="connsiteY19" fmla="*/ 1149621 h 1174791"/>
                      <a:gd name="connsiteX20" fmla="*/ 25170 w 1398600"/>
                      <a:gd name="connsiteY20" fmla="*/ 1054403 h 1174791"/>
                      <a:gd name="connsiteX21" fmla="*/ 278140 w 1398600"/>
                      <a:gd name="connsiteY21" fmla="*/ 850107 h 1174791"/>
                      <a:gd name="connsiteX22" fmla="*/ 626511 w 1398600"/>
                      <a:gd name="connsiteY22" fmla="*/ 559694 h 1174791"/>
                      <a:gd name="connsiteX23" fmla="*/ 626511 w 1398600"/>
                      <a:gd name="connsiteY23" fmla="*/ 454186 h 1174791"/>
                      <a:gd name="connsiteX24" fmla="*/ 415495 w 1398600"/>
                      <a:gd name="connsiteY24" fmla="*/ 132639 h 1174791"/>
                      <a:gd name="connsiteX25" fmla="*/ 479131 w 1398600"/>
                      <a:gd name="connsiteY25" fmla="*/ 519 h 1174791"/>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505235 w 1398600"/>
                      <a:gd name="connsiteY12" fmla="*/ 831989 h 1174791"/>
                      <a:gd name="connsiteX13" fmla="*/ 344696 w 1398600"/>
                      <a:gd name="connsiteY13" fmla="*/ 970421 h 1174791"/>
                      <a:gd name="connsiteX14" fmla="*/ 328195 w 1398600"/>
                      <a:gd name="connsiteY14" fmla="*/ 984650 h 1174791"/>
                      <a:gd name="connsiteX15" fmla="*/ 173547 w 1398600"/>
                      <a:gd name="connsiteY15" fmla="*/ 1109162 h 1174791"/>
                      <a:gd name="connsiteX16" fmla="*/ 169036 w 1398600"/>
                      <a:gd name="connsiteY16" fmla="*/ 1112282 h 1174791"/>
                      <a:gd name="connsiteX17" fmla="*/ 110252 w 1398600"/>
                      <a:gd name="connsiteY17" fmla="*/ 1159756 h 1174791"/>
                      <a:gd name="connsiteX18" fmla="*/ 15035 w 1398600"/>
                      <a:gd name="connsiteY18" fmla="*/ 1149621 h 1174791"/>
                      <a:gd name="connsiteX19" fmla="*/ 25170 w 1398600"/>
                      <a:gd name="connsiteY19" fmla="*/ 1054403 h 1174791"/>
                      <a:gd name="connsiteX20" fmla="*/ 278140 w 1398600"/>
                      <a:gd name="connsiteY20" fmla="*/ 850107 h 1174791"/>
                      <a:gd name="connsiteX21" fmla="*/ 626511 w 1398600"/>
                      <a:gd name="connsiteY21" fmla="*/ 559694 h 1174791"/>
                      <a:gd name="connsiteX22" fmla="*/ 626511 w 1398600"/>
                      <a:gd name="connsiteY22" fmla="*/ 454186 h 1174791"/>
                      <a:gd name="connsiteX23" fmla="*/ 415495 w 1398600"/>
                      <a:gd name="connsiteY23" fmla="*/ 132639 h 1174791"/>
                      <a:gd name="connsiteX24" fmla="*/ 479131 w 1398600"/>
                      <a:gd name="connsiteY24" fmla="*/ 519 h 1174791"/>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505235 w 1398600"/>
                      <a:gd name="connsiteY12" fmla="*/ 831989 h 1174791"/>
                      <a:gd name="connsiteX13" fmla="*/ 328195 w 1398600"/>
                      <a:gd name="connsiteY13" fmla="*/ 984650 h 1174791"/>
                      <a:gd name="connsiteX14" fmla="*/ 173547 w 1398600"/>
                      <a:gd name="connsiteY14" fmla="*/ 1109162 h 1174791"/>
                      <a:gd name="connsiteX15" fmla="*/ 169036 w 1398600"/>
                      <a:gd name="connsiteY15" fmla="*/ 1112282 h 1174791"/>
                      <a:gd name="connsiteX16" fmla="*/ 110252 w 1398600"/>
                      <a:gd name="connsiteY16" fmla="*/ 1159756 h 1174791"/>
                      <a:gd name="connsiteX17" fmla="*/ 15035 w 1398600"/>
                      <a:gd name="connsiteY17" fmla="*/ 1149621 h 1174791"/>
                      <a:gd name="connsiteX18" fmla="*/ 25170 w 1398600"/>
                      <a:gd name="connsiteY18" fmla="*/ 1054403 h 1174791"/>
                      <a:gd name="connsiteX19" fmla="*/ 278140 w 1398600"/>
                      <a:gd name="connsiteY19" fmla="*/ 850107 h 1174791"/>
                      <a:gd name="connsiteX20" fmla="*/ 626511 w 1398600"/>
                      <a:gd name="connsiteY20" fmla="*/ 559694 h 1174791"/>
                      <a:gd name="connsiteX21" fmla="*/ 626511 w 1398600"/>
                      <a:gd name="connsiteY21" fmla="*/ 454186 h 1174791"/>
                      <a:gd name="connsiteX22" fmla="*/ 415495 w 1398600"/>
                      <a:gd name="connsiteY22" fmla="*/ 132639 h 1174791"/>
                      <a:gd name="connsiteX23" fmla="*/ 479131 w 1398600"/>
                      <a:gd name="connsiteY23" fmla="*/ 519 h 1174791"/>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505235 w 1398600"/>
                      <a:gd name="connsiteY12" fmla="*/ 831989 h 1174791"/>
                      <a:gd name="connsiteX13" fmla="*/ 173547 w 1398600"/>
                      <a:gd name="connsiteY13" fmla="*/ 1109162 h 1174791"/>
                      <a:gd name="connsiteX14" fmla="*/ 169036 w 1398600"/>
                      <a:gd name="connsiteY14" fmla="*/ 1112282 h 1174791"/>
                      <a:gd name="connsiteX15" fmla="*/ 110252 w 1398600"/>
                      <a:gd name="connsiteY15" fmla="*/ 1159756 h 1174791"/>
                      <a:gd name="connsiteX16" fmla="*/ 15035 w 1398600"/>
                      <a:gd name="connsiteY16" fmla="*/ 1149621 h 1174791"/>
                      <a:gd name="connsiteX17" fmla="*/ 25170 w 1398600"/>
                      <a:gd name="connsiteY17" fmla="*/ 1054403 h 1174791"/>
                      <a:gd name="connsiteX18" fmla="*/ 278140 w 1398600"/>
                      <a:gd name="connsiteY18" fmla="*/ 850107 h 1174791"/>
                      <a:gd name="connsiteX19" fmla="*/ 626511 w 1398600"/>
                      <a:gd name="connsiteY19" fmla="*/ 559694 h 1174791"/>
                      <a:gd name="connsiteX20" fmla="*/ 626511 w 1398600"/>
                      <a:gd name="connsiteY20" fmla="*/ 454186 h 1174791"/>
                      <a:gd name="connsiteX21" fmla="*/ 415495 w 1398600"/>
                      <a:gd name="connsiteY21" fmla="*/ 132639 h 1174791"/>
                      <a:gd name="connsiteX22" fmla="*/ 479131 w 1398600"/>
                      <a:gd name="connsiteY22" fmla="*/ 519 h 1174791"/>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173547 w 1398600"/>
                      <a:gd name="connsiteY12" fmla="*/ 1109162 h 1174791"/>
                      <a:gd name="connsiteX13" fmla="*/ 169036 w 1398600"/>
                      <a:gd name="connsiteY13" fmla="*/ 1112282 h 1174791"/>
                      <a:gd name="connsiteX14" fmla="*/ 110252 w 1398600"/>
                      <a:gd name="connsiteY14" fmla="*/ 1159756 h 1174791"/>
                      <a:gd name="connsiteX15" fmla="*/ 15035 w 1398600"/>
                      <a:gd name="connsiteY15" fmla="*/ 1149621 h 1174791"/>
                      <a:gd name="connsiteX16" fmla="*/ 25170 w 1398600"/>
                      <a:gd name="connsiteY16" fmla="*/ 1054403 h 1174791"/>
                      <a:gd name="connsiteX17" fmla="*/ 278140 w 1398600"/>
                      <a:gd name="connsiteY17" fmla="*/ 850107 h 1174791"/>
                      <a:gd name="connsiteX18" fmla="*/ 626511 w 1398600"/>
                      <a:gd name="connsiteY18" fmla="*/ 559694 h 1174791"/>
                      <a:gd name="connsiteX19" fmla="*/ 626511 w 1398600"/>
                      <a:gd name="connsiteY19" fmla="*/ 454186 h 1174791"/>
                      <a:gd name="connsiteX20" fmla="*/ 415495 w 1398600"/>
                      <a:gd name="connsiteY20" fmla="*/ 132639 h 1174791"/>
                      <a:gd name="connsiteX21" fmla="*/ 479131 w 1398600"/>
                      <a:gd name="connsiteY21" fmla="*/ 519 h 1174791"/>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173547 w 1398600"/>
                      <a:gd name="connsiteY12" fmla="*/ 1109162 h 1174791"/>
                      <a:gd name="connsiteX13" fmla="*/ 110252 w 1398600"/>
                      <a:gd name="connsiteY13" fmla="*/ 1159756 h 1174791"/>
                      <a:gd name="connsiteX14" fmla="*/ 15035 w 1398600"/>
                      <a:gd name="connsiteY14" fmla="*/ 1149621 h 1174791"/>
                      <a:gd name="connsiteX15" fmla="*/ 25170 w 1398600"/>
                      <a:gd name="connsiteY15" fmla="*/ 1054403 h 1174791"/>
                      <a:gd name="connsiteX16" fmla="*/ 278140 w 1398600"/>
                      <a:gd name="connsiteY16" fmla="*/ 850107 h 1174791"/>
                      <a:gd name="connsiteX17" fmla="*/ 626511 w 1398600"/>
                      <a:gd name="connsiteY17" fmla="*/ 559694 h 1174791"/>
                      <a:gd name="connsiteX18" fmla="*/ 626511 w 1398600"/>
                      <a:gd name="connsiteY18" fmla="*/ 454186 h 1174791"/>
                      <a:gd name="connsiteX19" fmla="*/ 415495 w 1398600"/>
                      <a:gd name="connsiteY19" fmla="*/ 132639 h 1174791"/>
                      <a:gd name="connsiteX20" fmla="*/ 479131 w 1398600"/>
                      <a:gd name="connsiteY20" fmla="*/ 519 h 117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8600" h="1174791">
                        <a:moveTo>
                          <a:pt x="479131" y="519"/>
                        </a:moveTo>
                        <a:cubicBezTo>
                          <a:pt x="497077" y="3112"/>
                          <a:pt x="515450" y="15621"/>
                          <a:pt x="531051" y="42204"/>
                        </a:cubicBezTo>
                        <a:lnTo>
                          <a:pt x="752115" y="383848"/>
                        </a:lnTo>
                        <a:cubicBezTo>
                          <a:pt x="787222" y="429940"/>
                          <a:pt x="829152" y="404383"/>
                          <a:pt x="867671" y="378824"/>
                        </a:cubicBezTo>
                        <a:lnTo>
                          <a:pt x="1334920" y="27132"/>
                        </a:lnTo>
                        <a:cubicBezTo>
                          <a:pt x="1384111" y="-5750"/>
                          <a:pt x="1423068" y="70549"/>
                          <a:pt x="1380137" y="102494"/>
                        </a:cubicBezTo>
                        <a:lnTo>
                          <a:pt x="897816" y="469259"/>
                        </a:lnTo>
                        <a:cubicBezTo>
                          <a:pt x="853399" y="507715"/>
                          <a:pt x="870395" y="535935"/>
                          <a:pt x="907865" y="594863"/>
                        </a:cubicBezTo>
                        <a:lnTo>
                          <a:pt x="1199267" y="1047039"/>
                        </a:lnTo>
                        <a:cubicBezTo>
                          <a:pt x="1246111" y="1107954"/>
                          <a:pt x="1139414" y="1220048"/>
                          <a:pt x="1073662" y="1127426"/>
                        </a:cubicBezTo>
                        <a:lnTo>
                          <a:pt x="782260" y="695347"/>
                        </a:lnTo>
                        <a:cubicBezTo>
                          <a:pt x="747404" y="647642"/>
                          <a:pt x="722782" y="640881"/>
                          <a:pt x="664042" y="692123"/>
                        </a:cubicBezTo>
                        <a:lnTo>
                          <a:pt x="173547" y="1109162"/>
                        </a:lnTo>
                        <a:lnTo>
                          <a:pt x="110252" y="1159756"/>
                        </a:lnTo>
                        <a:cubicBezTo>
                          <a:pt x="81159" y="1183251"/>
                          <a:pt x="38529" y="1178713"/>
                          <a:pt x="15035" y="1149621"/>
                        </a:cubicBezTo>
                        <a:cubicBezTo>
                          <a:pt x="-8460" y="1120528"/>
                          <a:pt x="-3923" y="1077898"/>
                          <a:pt x="25170" y="1054403"/>
                        </a:cubicBezTo>
                        <a:lnTo>
                          <a:pt x="278140" y="850107"/>
                        </a:lnTo>
                        <a:lnTo>
                          <a:pt x="626511" y="559694"/>
                        </a:lnTo>
                        <a:cubicBezTo>
                          <a:pt x="657218" y="524525"/>
                          <a:pt x="674278" y="520063"/>
                          <a:pt x="626511" y="454186"/>
                        </a:cubicBezTo>
                        <a:lnTo>
                          <a:pt x="415495" y="132639"/>
                        </a:lnTo>
                        <a:cubicBezTo>
                          <a:pt x="375292" y="74205"/>
                          <a:pt x="425292" y="-7259"/>
                          <a:pt x="479131" y="5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p:cNvSpPr txBox="1"/>
                <p:nvPr/>
              </p:nvSpPr>
              <p:spPr>
                <a:xfrm>
                  <a:off x="3268332" y="2244650"/>
                  <a:ext cx="251857" cy="251857"/>
                </a:xfrm>
                <a:custGeom>
                  <a:avLst/>
                  <a:gdLst/>
                  <a:ahLst/>
                  <a:cxnLst/>
                  <a:rect l="l" t="t" r="r" b="b"/>
                  <a:pathLst>
                    <a:path w="673745" h="673745">
                      <a:moveTo>
                        <a:pt x="247799" y="209848"/>
                      </a:moveTo>
                      <a:lnTo>
                        <a:pt x="247799" y="319236"/>
                      </a:lnTo>
                      <a:lnTo>
                        <a:pt x="318790" y="319236"/>
                      </a:lnTo>
                      <a:cubicBezTo>
                        <a:pt x="352723" y="319236"/>
                        <a:pt x="375866" y="314176"/>
                        <a:pt x="388219" y="304056"/>
                      </a:cubicBezTo>
                      <a:cubicBezTo>
                        <a:pt x="400571" y="293936"/>
                        <a:pt x="406748" y="280541"/>
                        <a:pt x="406748" y="263872"/>
                      </a:cubicBezTo>
                      <a:cubicBezTo>
                        <a:pt x="406748" y="253157"/>
                        <a:pt x="403771" y="243557"/>
                        <a:pt x="397818" y="235074"/>
                      </a:cubicBezTo>
                      <a:cubicBezTo>
                        <a:pt x="391865" y="226591"/>
                        <a:pt x="383605" y="220266"/>
                        <a:pt x="373038" y="216098"/>
                      </a:cubicBezTo>
                      <a:cubicBezTo>
                        <a:pt x="362471" y="211931"/>
                        <a:pt x="342900" y="209848"/>
                        <a:pt x="314325" y="209848"/>
                      </a:cubicBezTo>
                      <a:close/>
                      <a:moveTo>
                        <a:pt x="189310" y="160734"/>
                      </a:moveTo>
                      <a:lnTo>
                        <a:pt x="313879" y="160734"/>
                      </a:lnTo>
                      <a:cubicBezTo>
                        <a:pt x="356444" y="160734"/>
                        <a:pt x="387251" y="164083"/>
                        <a:pt x="406301" y="170780"/>
                      </a:cubicBezTo>
                      <a:cubicBezTo>
                        <a:pt x="425351" y="177478"/>
                        <a:pt x="440532" y="189161"/>
                        <a:pt x="451843" y="205829"/>
                      </a:cubicBezTo>
                      <a:cubicBezTo>
                        <a:pt x="463154" y="222498"/>
                        <a:pt x="468809" y="240209"/>
                        <a:pt x="468809" y="258961"/>
                      </a:cubicBezTo>
                      <a:cubicBezTo>
                        <a:pt x="468809" y="285452"/>
                        <a:pt x="459358" y="308521"/>
                        <a:pt x="440457" y="328166"/>
                      </a:cubicBezTo>
                      <a:cubicBezTo>
                        <a:pt x="421556" y="347811"/>
                        <a:pt x="396479" y="358825"/>
                        <a:pt x="365225" y="361206"/>
                      </a:cubicBezTo>
                      <a:cubicBezTo>
                        <a:pt x="378024" y="366564"/>
                        <a:pt x="388293" y="372963"/>
                        <a:pt x="396032" y="380405"/>
                      </a:cubicBezTo>
                      <a:cubicBezTo>
                        <a:pt x="410617" y="394692"/>
                        <a:pt x="428477" y="418654"/>
                        <a:pt x="449610" y="452289"/>
                      </a:cubicBezTo>
                      <a:lnTo>
                        <a:pt x="493812" y="523280"/>
                      </a:lnTo>
                      <a:lnTo>
                        <a:pt x="422375" y="523280"/>
                      </a:lnTo>
                      <a:lnTo>
                        <a:pt x="390228" y="466130"/>
                      </a:lnTo>
                      <a:cubicBezTo>
                        <a:pt x="364927" y="421184"/>
                        <a:pt x="344538" y="393055"/>
                        <a:pt x="329059" y="381744"/>
                      </a:cubicBezTo>
                      <a:cubicBezTo>
                        <a:pt x="318344" y="373410"/>
                        <a:pt x="302717" y="369243"/>
                        <a:pt x="282179" y="369243"/>
                      </a:cubicBezTo>
                      <a:lnTo>
                        <a:pt x="247799" y="369243"/>
                      </a:lnTo>
                      <a:lnTo>
                        <a:pt x="247799" y="523280"/>
                      </a:lnTo>
                      <a:lnTo>
                        <a:pt x="189310" y="523280"/>
                      </a:lnTo>
                      <a:close/>
                      <a:moveTo>
                        <a:pt x="337096" y="55811"/>
                      </a:moveTo>
                      <a:cubicBezTo>
                        <a:pt x="289769" y="55811"/>
                        <a:pt x="243707" y="67940"/>
                        <a:pt x="198909" y="92199"/>
                      </a:cubicBezTo>
                      <a:cubicBezTo>
                        <a:pt x="154112" y="116458"/>
                        <a:pt x="119063" y="151135"/>
                        <a:pt x="93762" y="196230"/>
                      </a:cubicBezTo>
                      <a:cubicBezTo>
                        <a:pt x="68461" y="241325"/>
                        <a:pt x="55811" y="288280"/>
                        <a:pt x="55811" y="337096"/>
                      </a:cubicBezTo>
                      <a:cubicBezTo>
                        <a:pt x="55811" y="385614"/>
                        <a:pt x="68238" y="432123"/>
                        <a:pt x="93092" y="476622"/>
                      </a:cubicBezTo>
                      <a:cubicBezTo>
                        <a:pt x="117947" y="521122"/>
                        <a:pt x="152698" y="555799"/>
                        <a:pt x="197347" y="580653"/>
                      </a:cubicBezTo>
                      <a:cubicBezTo>
                        <a:pt x="241995" y="605507"/>
                        <a:pt x="288578" y="617934"/>
                        <a:pt x="337096" y="617934"/>
                      </a:cubicBezTo>
                      <a:cubicBezTo>
                        <a:pt x="385614" y="617934"/>
                        <a:pt x="432197" y="605507"/>
                        <a:pt x="476846" y="580653"/>
                      </a:cubicBezTo>
                      <a:cubicBezTo>
                        <a:pt x="521494" y="555799"/>
                        <a:pt x="556171" y="521122"/>
                        <a:pt x="580877" y="476622"/>
                      </a:cubicBezTo>
                      <a:cubicBezTo>
                        <a:pt x="605582" y="432123"/>
                        <a:pt x="617935" y="385614"/>
                        <a:pt x="617935" y="337096"/>
                      </a:cubicBezTo>
                      <a:cubicBezTo>
                        <a:pt x="617935" y="288280"/>
                        <a:pt x="605359" y="241325"/>
                        <a:pt x="580207" y="196230"/>
                      </a:cubicBezTo>
                      <a:cubicBezTo>
                        <a:pt x="555055" y="151135"/>
                        <a:pt x="520006" y="116458"/>
                        <a:pt x="475060" y="92199"/>
                      </a:cubicBezTo>
                      <a:cubicBezTo>
                        <a:pt x="430114" y="67940"/>
                        <a:pt x="384126" y="55811"/>
                        <a:pt x="337096" y="55811"/>
                      </a:cubicBezTo>
                      <a:close/>
                      <a:moveTo>
                        <a:pt x="337096" y="0"/>
                      </a:moveTo>
                      <a:cubicBezTo>
                        <a:pt x="393651" y="0"/>
                        <a:pt x="448866" y="14511"/>
                        <a:pt x="502742" y="43532"/>
                      </a:cubicBezTo>
                      <a:cubicBezTo>
                        <a:pt x="556618" y="72554"/>
                        <a:pt x="598587" y="114077"/>
                        <a:pt x="628650" y="168101"/>
                      </a:cubicBezTo>
                      <a:cubicBezTo>
                        <a:pt x="658714" y="222126"/>
                        <a:pt x="673745" y="278457"/>
                        <a:pt x="673745" y="337096"/>
                      </a:cubicBezTo>
                      <a:cubicBezTo>
                        <a:pt x="673745" y="395139"/>
                        <a:pt x="658937" y="450949"/>
                        <a:pt x="629320" y="504527"/>
                      </a:cubicBezTo>
                      <a:cubicBezTo>
                        <a:pt x="599703" y="558106"/>
                        <a:pt x="558180" y="599703"/>
                        <a:pt x="504751" y="629320"/>
                      </a:cubicBezTo>
                      <a:cubicBezTo>
                        <a:pt x="451322" y="658937"/>
                        <a:pt x="395437" y="673745"/>
                        <a:pt x="337096" y="673745"/>
                      </a:cubicBezTo>
                      <a:cubicBezTo>
                        <a:pt x="278756" y="673745"/>
                        <a:pt x="222871" y="658937"/>
                        <a:pt x="169441" y="629320"/>
                      </a:cubicBezTo>
                      <a:cubicBezTo>
                        <a:pt x="116012" y="599703"/>
                        <a:pt x="74415" y="558106"/>
                        <a:pt x="44649" y="504527"/>
                      </a:cubicBezTo>
                      <a:cubicBezTo>
                        <a:pt x="14883" y="450949"/>
                        <a:pt x="0" y="395139"/>
                        <a:pt x="0" y="337096"/>
                      </a:cubicBezTo>
                      <a:cubicBezTo>
                        <a:pt x="0" y="278457"/>
                        <a:pt x="15107" y="222126"/>
                        <a:pt x="45319" y="168101"/>
                      </a:cubicBezTo>
                      <a:cubicBezTo>
                        <a:pt x="75531" y="114077"/>
                        <a:pt x="117575" y="72554"/>
                        <a:pt x="171450" y="43532"/>
                      </a:cubicBezTo>
                      <a:cubicBezTo>
                        <a:pt x="225326" y="14511"/>
                        <a:pt x="280541" y="0"/>
                        <a:pt x="337096"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7200" dirty="0">
                    <a:latin typeface="Arial" panose="020B0604020202020204" pitchFamily="34" charset="0"/>
                    <a:cs typeface="Arial" panose="020B0604020202020204" pitchFamily="34" charset="0"/>
                  </a:endParaRPr>
                </a:p>
              </p:txBody>
            </p:sp>
          </p:grpSp>
        </p:grpSp>
        <p:grpSp>
          <p:nvGrpSpPr>
            <p:cNvPr id="47" name="Group 46"/>
            <p:cNvGrpSpPr>
              <a:grpSpLocks noChangeAspect="1"/>
            </p:cNvGrpSpPr>
            <p:nvPr/>
          </p:nvGrpSpPr>
          <p:grpSpPr>
            <a:xfrm>
              <a:off x="11427126" y="1787036"/>
              <a:ext cx="8064254" cy="1499541"/>
              <a:chOff x="289834" y="2440831"/>
              <a:chExt cx="11258112" cy="2093437"/>
            </a:xfrm>
            <a:grpFill/>
          </p:grpSpPr>
          <p:sp>
            <p:nvSpPr>
              <p:cNvPr id="48" name="Freeform 47"/>
              <p:cNvSpPr/>
              <p:nvPr/>
            </p:nvSpPr>
            <p:spPr>
              <a:xfrm>
                <a:off x="4607716" y="2440832"/>
                <a:ext cx="1213447" cy="1294844"/>
              </a:xfrm>
              <a:custGeom>
                <a:avLst/>
                <a:gdLst>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505235 w 1398600"/>
                  <a:gd name="connsiteY12" fmla="*/ 831989 h 1174791"/>
                  <a:gd name="connsiteX13" fmla="*/ 366170 w 1398600"/>
                  <a:gd name="connsiteY13" fmla="*/ 951905 h 1174791"/>
                  <a:gd name="connsiteX14" fmla="*/ 363222 w 1398600"/>
                  <a:gd name="connsiteY14" fmla="*/ 955460 h 1174791"/>
                  <a:gd name="connsiteX15" fmla="*/ 344696 w 1398600"/>
                  <a:gd name="connsiteY15" fmla="*/ 970421 h 1174791"/>
                  <a:gd name="connsiteX16" fmla="*/ 328195 w 1398600"/>
                  <a:gd name="connsiteY16" fmla="*/ 984650 h 1174791"/>
                  <a:gd name="connsiteX17" fmla="*/ 173547 w 1398600"/>
                  <a:gd name="connsiteY17" fmla="*/ 1109162 h 1174791"/>
                  <a:gd name="connsiteX18" fmla="*/ 169036 w 1398600"/>
                  <a:gd name="connsiteY18" fmla="*/ 1112282 h 1174791"/>
                  <a:gd name="connsiteX19" fmla="*/ 110252 w 1398600"/>
                  <a:gd name="connsiteY19" fmla="*/ 1159756 h 1174791"/>
                  <a:gd name="connsiteX20" fmla="*/ 15035 w 1398600"/>
                  <a:gd name="connsiteY20" fmla="*/ 1149621 h 1174791"/>
                  <a:gd name="connsiteX21" fmla="*/ 25170 w 1398600"/>
                  <a:gd name="connsiteY21" fmla="*/ 1054403 h 1174791"/>
                  <a:gd name="connsiteX22" fmla="*/ 278140 w 1398600"/>
                  <a:gd name="connsiteY22" fmla="*/ 850107 h 1174791"/>
                  <a:gd name="connsiteX23" fmla="*/ 289354 w 1398600"/>
                  <a:gd name="connsiteY23" fmla="*/ 844267 h 1174791"/>
                  <a:gd name="connsiteX24" fmla="*/ 626511 w 1398600"/>
                  <a:gd name="connsiteY24" fmla="*/ 559694 h 1174791"/>
                  <a:gd name="connsiteX25" fmla="*/ 626511 w 1398600"/>
                  <a:gd name="connsiteY25" fmla="*/ 454186 h 1174791"/>
                  <a:gd name="connsiteX26" fmla="*/ 415495 w 1398600"/>
                  <a:gd name="connsiteY26" fmla="*/ 132639 h 1174791"/>
                  <a:gd name="connsiteX27" fmla="*/ 479131 w 1398600"/>
                  <a:gd name="connsiteY27" fmla="*/ 519 h 1174791"/>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505235 w 1398600"/>
                  <a:gd name="connsiteY12" fmla="*/ 831989 h 1174791"/>
                  <a:gd name="connsiteX13" fmla="*/ 366170 w 1398600"/>
                  <a:gd name="connsiteY13" fmla="*/ 951905 h 1174791"/>
                  <a:gd name="connsiteX14" fmla="*/ 363222 w 1398600"/>
                  <a:gd name="connsiteY14" fmla="*/ 955460 h 1174791"/>
                  <a:gd name="connsiteX15" fmla="*/ 344696 w 1398600"/>
                  <a:gd name="connsiteY15" fmla="*/ 970421 h 1174791"/>
                  <a:gd name="connsiteX16" fmla="*/ 328195 w 1398600"/>
                  <a:gd name="connsiteY16" fmla="*/ 984650 h 1174791"/>
                  <a:gd name="connsiteX17" fmla="*/ 173547 w 1398600"/>
                  <a:gd name="connsiteY17" fmla="*/ 1109162 h 1174791"/>
                  <a:gd name="connsiteX18" fmla="*/ 169036 w 1398600"/>
                  <a:gd name="connsiteY18" fmla="*/ 1112282 h 1174791"/>
                  <a:gd name="connsiteX19" fmla="*/ 110252 w 1398600"/>
                  <a:gd name="connsiteY19" fmla="*/ 1159756 h 1174791"/>
                  <a:gd name="connsiteX20" fmla="*/ 15035 w 1398600"/>
                  <a:gd name="connsiteY20" fmla="*/ 1149621 h 1174791"/>
                  <a:gd name="connsiteX21" fmla="*/ 25170 w 1398600"/>
                  <a:gd name="connsiteY21" fmla="*/ 1054403 h 1174791"/>
                  <a:gd name="connsiteX22" fmla="*/ 278140 w 1398600"/>
                  <a:gd name="connsiteY22" fmla="*/ 850107 h 1174791"/>
                  <a:gd name="connsiteX23" fmla="*/ 626511 w 1398600"/>
                  <a:gd name="connsiteY23" fmla="*/ 559694 h 1174791"/>
                  <a:gd name="connsiteX24" fmla="*/ 626511 w 1398600"/>
                  <a:gd name="connsiteY24" fmla="*/ 454186 h 1174791"/>
                  <a:gd name="connsiteX25" fmla="*/ 415495 w 1398600"/>
                  <a:gd name="connsiteY25" fmla="*/ 132639 h 1174791"/>
                  <a:gd name="connsiteX26" fmla="*/ 479131 w 1398600"/>
                  <a:gd name="connsiteY26" fmla="*/ 519 h 1174791"/>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505235 w 1398600"/>
                  <a:gd name="connsiteY12" fmla="*/ 831989 h 1174791"/>
                  <a:gd name="connsiteX13" fmla="*/ 366170 w 1398600"/>
                  <a:gd name="connsiteY13" fmla="*/ 951905 h 1174791"/>
                  <a:gd name="connsiteX14" fmla="*/ 344696 w 1398600"/>
                  <a:gd name="connsiteY14" fmla="*/ 970421 h 1174791"/>
                  <a:gd name="connsiteX15" fmla="*/ 328195 w 1398600"/>
                  <a:gd name="connsiteY15" fmla="*/ 984650 h 1174791"/>
                  <a:gd name="connsiteX16" fmla="*/ 173547 w 1398600"/>
                  <a:gd name="connsiteY16" fmla="*/ 1109162 h 1174791"/>
                  <a:gd name="connsiteX17" fmla="*/ 169036 w 1398600"/>
                  <a:gd name="connsiteY17" fmla="*/ 1112282 h 1174791"/>
                  <a:gd name="connsiteX18" fmla="*/ 110252 w 1398600"/>
                  <a:gd name="connsiteY18" fmla="*/ 1159756 h 1174791"/>
                  <a:gd name="connsiteX19" fmla="*/ 15035 w 1398600"/>
                  <a:gd name="connsiteY19" fmla="*/ 1149621 h 1174791"/>
                  <a:gd name="connsiteX20" fmla="*/ 25170 w 1398600"/>
                  <a:gd name="connsiteY20" fmla="*/ 1054403 h 1174791"/>
                  <a:gd name="connsiteX21" fmla="*/ 278140 w 1398600"/>
                  <a:gd name="connsiteY21" fmla="*/ 850107 h 1174791"/>
                  <a:gd name="connsiteX22" fmla="*/ 626511 w 1398600"/>
                  <a:gd name="connsiteY22" fmla="*/ 559694 h 1174791"/>
                  <a:gd name="connsiteX23" fmla="*/ 626511 w 1398600"/>
                  <a:gd name="connsiteY23" fmla="*/ 454186 h 1174791"/>
                  <a:gd name="connsiteX24" fmla="*/ 415495 w 1398600"/>
                  <a:gd name="connsiteY24" fmla="*/ 132639 h 1174791"/>
                  <a:gd name="connsiteX25" fmla="*/ 479131 w 1398600"/>
                  <a:gd name="connsiteY25" fmla="*/ 519 h 1174791"/>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505235 w 1398600"/>
                  <a:gd name="connsiteY12" fmla="*/ 831989 h 1174791"/>
                  <a:gd name="connsiteX13" fmla="*/ 344696 w 1398600"/>
                  <a:gd name="connsiteY13" fmla="*/ 970421 h 1174791"/>
                  <a:gd name="connsiteX14" fmla="*/ 328195 w 1398600"/>
                  <a:gd name="connsiteY14" fmla="*/ 984650 h 1174791"/>
                  <a:gd name="connsiteX15" fmla="*/ 173547 w 1398600"/>
                  <a:gd name="connsiteY15" fmla="*/ 1109162 h 1174791"/>
                  <a:gd name="connsiteX16" fmla="*/ 169036 w 1398600"/>
                  <a:gd name="connsiteY16" fmla="*/ 1112282 h 1174791"/>
                  <a:gd name="connsiteX17" fmla="*/ 110252 w 1398600"/>
                  <a:gd name="connsiteY17" fmla="*/ 1159756 h 1174791"/>
                  <a:gd name="connsiteX18" fmla="*/ 15035 w 1398600"/>
                  <a:gd name="connsiteY18" fmla="*/ 1149621 h 1174791"/>
                  <a:gd name="connsiteX19" fmla="*/ 25170 w 1398600"/>
                  <a:gd name="connsiteY19" fmla="*/ 1054403 h 1174791"/>
                  <a:gd name="connsiteX20" fmla="*/ 278140 w 1398600"/>
                  <a:gd name="connsiteY20" fmla="*/ 850107 h 1174791"/>
                  <a:gd name="connsiteX21" fmla="*/ 626511 w 1398600"/>
                  <a:gd name="connsiteY21" fmla="*/ 559694 h 1174791"/>
                  <a:gd name="connsiteX22" fmla="*/ 626511 w 1398600"/>
                  <a:gd name="connsiteY22" fmla="*/ 454186 h 1174791"/>
                  <a:gd name="connsiteX23" fmla="*/ 415495 w 1398600"/>
                  <a:gd name="connsiteY23" fmla="*/ 132639 h 1174791"/>
                  <a:gd name="connsiteX24" fmla="*/ 479131 w 1398600"/>
                  <a:gd name="connsiteY24" fmla="*/ 519 h 1174791"/>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505235 w 1398600"/>
                  <a:gd name="connsiteY12" fmla="*/ 831989 h 1174791"/>
                  <a:gd name="connsiteX13" fmla="*/ 328195 w 1398600"/>
                  <a:gd name="connsiteY13" fmla="*/ 984650 h 1174791"/>
                  <a:gd name="connsiteX14" fmla="*/ 173547 w 1398600"/>
                  <a:gd name="connsiteY14" fmla="*/ 1109162 h 1174791"/>
                  <a:gd name="connsiteX15" fmla="*/ 169036 w 1398600"/>
                  <a:gd name="connsiteY15" fmla="*/ 1112282 h 1174791"/>
                  <a:gd name="connsiteX16" fmla="*/ 110252 w 1398600"/>
                  <a:gd name="connsiteY16" fmla="*/ 1159756 h 1174791"/>
                  <a:gd name="connsiteX17" fmla="*/ 15035 w 1398600"/>
                  <a:gd name="connsiteY17" fmla="*/ 1149621 h 1174791"/>
                  <a:gd name="connsiteX18" fmla="*/ 25170 w 1398600"/>
                  <a:gd name="connsiteY18" fmla="*/ 1054403 h 1174791"/>
                  <a:gd name="connsiteX19" fmla="*/ 278140 w 1398600"/>
                  <a:gd name="connsiteY19" fmla="*/ 850107 h 1174791"/>
                  <a:gd name="connsiteX20" fmla="*/ 626511 w 1398600"/>
                  <a:gd name="connsiteY20" fmla="*/ 559694 h 1174791"/>
                  <a:gd name="connsiteX21" fmla="*/ 626511 w 1398600"/>
                  <a:gd name="connsiteY21" fmla="*/ 454186 h 1174791"/>
                  <a:gd name="connsiteX22" fmla="*/ 415495 w 1398600"/>
                  <a:gd name="connsiteY22" fmla="*/ 132639 h 1174791"/>
                  <a:gd name="connsiteX23" fmla="*/ 479131 w 1398600"/>
                  <a:gd name="connsiteY23" fmla="*/ 519 h 1174791"/>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505235 w 1398600"/>
                  <a:gd name="connsiteY12" fmla="*/ 831989 h 1174791"/>
                  <a:gd name="connsiteX13" fmla="*/ 173547 w 1398600"/>
                  <a:gd name="connsiteY13" fmla="*/ 1109162 h 1174791"/>
                  <a:gd name="connsiteX14" fmla="*/ 169036 w 1398600"/>
                  <a:gd name="connsiteY14" fmla="*/ 1112282 h 1174791"/>
                  <a:gd name="connsiteX15" fmla="*/ 110252 w 1398600"/>
                  <a:gd name="connsiteY15" fmla="*/ 1159756 h 1174791"/>
                  <a:gd name="connsiteX16" fmla="*/ 15035 w 1398600"/>
                  <a:gd name="connsiteY16" fmla="*/ 1149621 h 1174791"/>
                  <a:gd name="connsiteX17" fmla="*/ 25170 w 1398600"/>
                  <a:gd name="connsiteY17" fmla="*/ 1054403 h 1174791"/>
                  <a:gd name="connsiteX18" fmla="*/ 278140 w 1398600"/>
                  <a:gd name="connsiteY18" fmla="*/ 850107 h 1174791"/>
                  <a:gd name="connsiteX19" fmla="*/ 626511 w 1398600"/>
                  <a:gd name="connsiteY19" fmla="*/ 559694 h 1174791"/>
                  <a:gd name="connsiteX20" fmla="*/ 626511 w 1398600"/>
                  <a:gd name="connsiteY20" fmla="*/ 454186 h 1174791"/>
                  <a:gd name="connsiteX21" fmla="*/ 415495 w 1398600"/>
                  <a:gd name="connsiteY21" fmla="*/ 132639 h 1174791"/>
                  <a:gd name="connsiteX22" fmla="*/ 479131 w 1398600"/>
                  <a:gd name="connsiteY22" fmla="*/ 519 h 1174791"/>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173547 w 1398600"/>
                  <a:gd name="connsiteY12" fmla="*/ 1109162 h 1174791"/>
                  <a:gd name="connsiteX13" fmla="*/ 169036 w 1398600"/>
                  <a:gd name="connsiteY13" fmla="*/ 1112282 h 1174791"/>
                  <a:gd name="connsiteX14" fmla="*/ 110252 w 1398600"/>
                  <a:gd name="connsiteY14" fmla="*/ 1159756 h 1174791"/>
                  <a:gd name="connsiteX15" fmla="*/ 15035 w 1398600"/>
                  <a:gd name="connsiteY15" fmla="*/ 1149621 h 1174791"/>
                  <a:gd name="connsiteX16" fmla="*/ 25170 w 1398600"/>
                  <a:gd name="connsiteY16" fmla="*/ 1054403 h 1174791"/>
                  <a:gd name="connsiteX17" fmla="*/ 278140 w 1398600"/>
                  <a:gd name="connsiteY17" fmla="*/ 850107 h 1174791"/>
                  <a:gd name="connsiteX18" fmla="*/ 626511 w 1398600"/>
                  <a:gd name="connsiteY18" fmla="*/ 559694 h 1174791"/>
                  <a:gd name="connsiteX19" fmla="*/ 626511 w 1398600"/>
                  <a:gd name="connsiteY19" fmla="*/ 454186 h 1174791"/>
                  <a:gd name="connsiteX20" fmla="*/ 415495 w 1398600"/>
                  <a:gd name="connsiteY20" fmla="*/ 132639 h 1174791"/>
                  <a:gd name="connsiteX21" fmla="*/ 479131 w 1398600"/>
                  <a:gd name="connsiteY21" fmla="*/ 519 h 1174791"/>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173547 w 1398600"/>
                  <a:gd name="connsiteY12" fmla="*/ 1109162 h 1174791"/>
                  <a:gd name="connsiteX13" fmla="*/ 110252 w 1398600"/>
                  <a:gd name="connsiteY13" fmla="*/ 1159756 h 1174791"/>
                  <a:gd name="connsiteX14" fmla="*/ 15035 w 1398600"/>
                  <a:gd name="connsiteY14" fmla="*/ 1149621 h 1174791"/>
                  <a:gd name="connsiteX15" fmla="*/ 25170 w 1398600"/>
                  <a:gd name="connsiteY15" fmla="*/ 1054403 h 1174791"/>
                  <a:gd name="connsiteX16" fmla="*/ 278140 w 1398600"/>
                  <a:gd name="connsiteY16" fmla="*/ 850107 h 1174791"/>
                  <a:gd name="connsiteX17" fmla="*/ 626511 w 1398600"/>
                  <a:gd name="connsiteY17" fmla="*/ 559694 h 1174791"/>
                  <a:gd name="connsiteX18" fmla="*/ 626511 w 1398600"/>
                  <a:gd name="connsiteY18" fmla="*/ 454186 h 1174791"/>
                  <a:gd name="connsiteX19" fmla="*/ 415495 w 1398600"/>
                  <a:gd name="connsiteY19" fmla="*/ 132639 h 1174791"/>
                  <a:gd name="connsiteX20" fmla="*/ 479131 w 1398600"/>
                  <a:gd name="connsiteY20" fmla="*/ 519 h 117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8600" h="1174791">
                    <a:moveTo>
                      <a:pt x="479131" y="519"/>
                    </a:moveTo>
                    <a:cubicBezTo>
                      <a:pt x="497077" y="3112"/>
                      <a:pt x="515450" y="15621"/>
                      <a:pt x="531051" y="42204"/>
                    </a:cubicBezTo>
                    <a:lnTo>
                      <a:pt x="752115" y="383848"/>
                    </a:lnTo>
                    <a:cubicBezTo>
                      <a:pt x="787222" y="429940"/>
                      <a:pt x="829152" y="404383"/>
                      <a:pt x="867671" y="378824"/>
                    </a:cubicBezTo>
                    <a:lnTo>
                      <a:pt x="1334920" y="27132"/>
                    </a:lnTo>
                    <a:cubicBezTo>
                      <a:pt x="1384111" y="-5750"/>
                      <a:pt x="1423068" y="70549"/>
                      <a:pt x="1380137" y="102494"/>
                    </a:cubicBezTo>
                    <a:lnTo>
                      <a:pt x="897816" y="469259"/>
                    </a:lnTo>
                    <a:cubicBezTo>
                      <a:pt x="853399" y="507715"/>
                      <a:pt x="870395" y="535935"/>
                      <a:pt x="907865" y="594863"/>
                    </a:cubicBezTo>
                    <a:lnTo>
                      <a:pt x="1199267" y="1047039"/>
                    </a:lnTo>
                    <a:cubicBezTo>
                      <a:pt x="1246111" y="1107954"/>
                      <a:pt x="1139414" y="1220048"/>
                      <a:pt x="1073662" y="1127426"/>
                    </a:cubicBezTo>
                    <a:lnTo>
                      <a:pt x="782260" y="695347"/>
                    </a:lnTo>
                    <a:cubicBezTo>
                      <a:pt x="747404" y="647642"/>
                      <a:pt x="722782" y="640881"/>
                      <a:pt x="664042" y="692123"/>
                    </a:cubicBezTo>
                    <a:lnTo>
                      <a:pt x="173547" y="1109162"/>
                    </a:lnTo>
                    <a:lnTo>
                      <a:pt x="110252" y="1159756"/>
                    </a:lnTo>
                    <a:cubicBezTo>
                      <a:pt x="81159" y="1183251"/>
                      <a:pt x="38529" y="1178713"/>
                      <a:pt x="15035" y="1149621"/>
                    </a:cubicBezTo>
                    <a:cubicBezTo>
                      <a:pt x="-8460" y="1120528"/>
                      <a:pt x="-3923" y="1077898"/>
                      <a:pt x="25170" y="1054403"/>
                    </a:cubicBezTo>
                    <a:lnTo>
                      <a:pt x="278140" y="850107"/>
                    </a:lnTo>
                    <a:lnTo>
                      <a:pt x="626511" y="559694"/>
                    </a:lnTo>
                    <a:cubicBezTo>
                      <a:pt x="657218" y="524525"/>
                      <a:pt x="674278" y="520063"/>
                      <a:pt x="626511" y="454186"/>
                    </a:cubicBezTo>
                    <a:lnTo>
                      <a:pt x="415495" y="132639"/>
                    </a:lnTo>
                    <a:cubicBezTo>
                      <a:pt x="375292" y="74205"/>
                      <a:pt x="425292" y="-7259"/>
                      <a:pt x="479131" y="5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289834" y="2899459"/>
                <a:ext cx="968791" cy="833659"/>
              </a:xfrm>
              <a:custGeom>
                <a:avLst/>
                <a:gdLst>
                  <a:gd name="connsiteX0" fmla="*/ 1338147 w 1338147"/>
                  <a:gd name="connsiteY0" fmla="*/ 0 h 1025913"/>
                  <a:gd name="connsiteX1" fmla="*/ 379142 w 1338147"/>
                  <a:gd name="connsiteY1" fmla="*/ 352379 h 1025913"/>
                  <a:gd name="connsiteX2" fmla="*/ 691376 w 1338147"/>
                  <a:gd name="connsiteY2" fmla="*/ 914400 h 1025913"/>
                  <a:gd name="connsiteX3" fmla="*/ 0 w 1338147"/>
                  <a:gd name="connsiteY3" fmla="*/ 1025913 h 1025913"/>
                  <a:gd name="connsiteX4" fmla="*/ 990229 w 1338147"/>
                  <a:gd name="connsiteY4" fmla="*/ 834112 h 1025913"/>
                  <a:gd name="connsiteX5" fmla="*/ 655692 w 1338147"/>
                  <a:gd name="connsiteY5" fmla="*/ 410365 h 1025913"/>
                  <a:gd name="connsiteX6" fmla="*/ 1338147 w 1338147"/>
                  <a:gd name="connsiteY6" fmla="*/ 0 h 1025913"/>
                  <a:gd name="connsiteX0" fmla="*/ 1338147 w 1338147"/>
                  <a:gd name="connsiteY0" fmla="*/ 11395 h 1037308"/>
                  <a:gd name="connsiteX1" fmla="*/ 379142 w 1338147"/>
                  <a:gd name="connsiteY1" fmla="*/ 363774 h 1037308"/>
                  <a:gd name="connsiteX2" fmla="*/ 691376 w 1338147"/>
                  <a:gd name="connsiteY2" fmla="*/ 925795 h 1037308"/>
                  <a:gd name="connsiteX3" fmla="*/ 0 w 1338147"/>
                  <a:gd name="connsiteY3" fmla="*/ 1037308 h 1037308"/>
                  <a:gd name="connsiteX4" fmla="*/ 990229 w 1338147"/>
                  <a:gd name="connsiteY4" fmla="*/ 845507 h 1037308"/>
                  <a:gd name="connsiteX5" fmla="*/ 655692 w 1338147"/>
                  <a:gd name="connsiteY5" fmla="*/ 421760 h 1037308"/>
                  <a:gd name="connsiteX6" fmla="*/ 1338147 w 1338147"/>
                  <a:gd name="connsiteY6" fmla="*/ 11395 h 1037308"/>
                  <a:gd name="connsiteX0" fmla="*/ 1338147 w 1338147"/>
                  <a:gd name="connsiteY0" fmla="*/ 20823 h 1046736"/>
                  <a:gd name="connsiteX1" fmla="*/ 379142 w 1338147"/>
                  <a:gd name="connsiteY1" fmla="*/ 373202 h 1046736"/>
                  <a:gd name="connsiteX2" fmla="*/ 691376 w 1338147"/>
                  <a:gd name="connsiteY2" fmla="*/ 935223 h 1046736"/>
                  <a:gd name="connsiteX3" fmla="*/ 0 w 1338147"/>
                  <a:gd name="connsiteY3" fmla="*/ 1046736 h 1046736"/>
                  <a:gd name="connsiteX4" fmla="*/ 990229 w 1338147"/>
                  <a:gd name="connsiteY4" fmla="*/ 854935 h 1046736"/>
                  <a:gd name="connsiteX5" fmla="*/ 655692 w 1338147"/>
                  <a:gd name="connsiteY5" fmla="*/ 431188 h 1046736"/>
                  <a:gd name="connsiteX6" fmla="*/ 1338147 w 1338147"/>
                  <a:gd name="connsiteY6" fmla="*/ 20823 h 1046736"/>
                  <a:gd name="connsiteX0" fmla="*/ 1338147 w 1338147"/>
                  <a:gd name="connsiteY0" fmla="*/ 20823 h 1046736"/>
                  <a:gd name="connsiteX1" fmla="*/ 379142 w 1338147"/>
                  <a:gd name="connsiteY1" fmla="*/ 373202 h 1046736"/>
                  <a:gd name="connsiteX2" fmla="*/ 691376 w 1338147"/>
                  <a:gd name="connsiteY2" fmla="*/ 935223 h 1046736"/>
                  <a:gd name="connsiteX3" fmla="*/ 0 w 1338147"/>
                  <a:gd name="connsiteY3" fmla="*/ 1046736 h 1046736"/>
                  <a:gd name="connsiteX4" fmla="*/ 990229 w 1338147"/>
                  <a:gd name="connsiteY4" fmla="*/ 854935 h 1046736"/>
                  <a:gd name="connsiteX5" fmla="*/ 655692 w 1338147"/>
                  <a:gd name="connsiteY5" fmla="*/ 431188 h 1046736"/>
                  <a:gd name="connsiteX6" fmla="*/ 1338147 w 1338147"/>
                  <a:gd name="connsiteY6" fmla="*/ 20823 h 1046736"/>
                  <a:gd name="connsiteX0" fmla="*/ 1338147 w 1338147"/>
                  <a:gd name="connsiteY0" fmla="*/ 20823 h 1046736"/>
                  <a:gd name="connsiteX1" fmla="*/ 379142 w 1338147"/>
                  <a:gd name="connsiteY1" fmla="*/ 373202 h 1046736"/>
                  <a:gd name="connsiteX2" fmla="*/ 691376 w 1338147"/>
                  <a:gd name="connsiteY2" fmla="*/ 935223 h 1046736"/>
                  <a:gd name="connsiteX3" fmla="*/ 0 w 1338147"/>
                  <a:gd name="connsiteY3" fmla="*/ 1046736 h 1046736"/>
                  <a:gd name="connsiteX4" fmla="*/ 990229 w 1338147"/>
                  <a:gd name="connsiteY4" fmla="*/ 854935 h 1046736"/>
                  <a:gd name="connsiteX5" fmla="*/ 655692 w 1338147"/>
                  <a:gd name="connsiteY5" fmla="*/ 431188 h 1046736"/>
                  <a:gd name="connsiteX6" fmla="*/ 1338147 w 1338147"/>
                  <a:gd name="connsiteY6" fmla="*/ 20823 h 1046736"/>
                  <a:gd name="connsiteX0" fmla="*/ 1338147 w 1338147"/>
                  <a:gd name="connsiteY0" fmla="*/ 20823 h 1046736"/>
                  <a:gd name="connsiteX1" fmla="*/ 379142 w 1338147"/>
                  <a:gd name="connsiteY1" fmla="*/ 373202 h 1046736"/>
                  <a:gd name="connsiteX2" fmla="*/ 691376 w 1338147"/>
                  <a:gd name="connsiteY2" fmla="*/ 935223 h 1046736"/>
                  <a:gd name="connsiteX3" fmla="*/ 0 w 1338147"/>
                  <a:gd name="connsiteY3" fmla="*/ 1046736 h 1046736"/>
                  <a:gd name="connsiteX4" fmla="*/ 990229 w 1338147"/>
                  <a:gd name="connsiteY4" fmla="*/ 854935 h 1046736"/>
                  <a:gd name="connsiteX5" fmla="*/ 655692 w 1338147"/>
                  <a:gd name="connsiteY5" fmla="*/ 431188 h 1046736"/>
                  <a:gd name="connsiteX6" fmla="*/ 1338147 w 1338147"/>
                  <a:gd name="connsiteY6" fmla="*/ 20823 h 1046736"/>
                  <a:gd name="connsiteX0" fmla="*/ 1338147 w 1338147"/>
                  <a:gd name="connsiteY0" fmla="*/ 20823 h 1046736"/>
                  <a:gd name="connsiteX1" fmla="*/ 379142 w 1338147"/>
                  <a:gd name="connsiteY1" fmla="*/ 373202 h 1046736"/>
                  <a:gd name="connsiteX2" fmla="*/ 691376 w 1338147"/>
                  <a:gd name="connsiteY2" fmla="*/ 935223 h 1046736"/>
                  <a:gd name="connsiteX3" fmla="*/ 0 w 1338147"/>
                  <a:gd name="connsiteY3" fmla="*/ 1046736 h 1046736"/>
                  <a:gd name="connsiteX4" fmla="*/ 990229 w 1338147"/>
                  <a:gd name="connsiteY4" fmla="*/ 854935 h 1046736"/>
                  <a:gd name="connsiteX5" fmla="*/ 655692 w 1338147"/>
                  <a:gd name="connsiteY5" fmla="*/ 431188 h 1046736"/>
                  <a:gd name="connsiteX6" fmla="*/ 1338147 w 1338147"/>
                  <a:gd name="connsiteY6" fmla="*/ 20823 h 1046736"/>
                  <a:gd name="connsiteX0" fmla="*/ 1338147 w 1338147"/>
                  <a:gd name="connsiteY0" fmla="*/ 20823 h 1088724"/>
                  <a:gd name="connsiteX1" fmla="*/ 379142 w 1338147"/>
                  <a:gd name="connsiteY1" fmla="*/ 373202 h 1088724"/>
                  <a:gd name="connsiteX2" fmla="*/ 691376 w 1338147"/>
                  <a:gd name="connsiteY2" fmla="*/ 935223 h 1088724"/>
                  <a:gd name="connsiteX3" fmla="*/ 0 w 1338147"/>
                  <a:gd name="connsiteY3" fmla="*/ 1046736 h 1088724"/>
                  <a:gd name="connsiteX4" fmla="*/ 990229 w 1338147"/>
                  <a:gd name="connsiteY4" fmla="*/ 854935 h 1088724"/>
                  <a:gd name="connsiteX5" fmla="*/ 655692 w 1338147"/>
                  <a:gd name="connsiteY5" fmla="*/ 431188 h 1088724"/>
                  <a:gd name="connsiteX6" fmla="*/ 1338147 w 1338147"/>
                  <a:gd name="connsiteY6" fmla="*/ 20823 h 1088724"/>
                  <a:gd name="connsiteX0" fmla="*/ 1338147 w 1338147"/>
                  <a:gd name="connsiteY0" fmla="*/ 20823 h 1089101"/>
                  <a:gd name="connsiteX1" fmla="*/ 379142 w 1338147"/>
                  <a:gd name="connsiteY1" fmla="*/ 373202 h 1089101"/>
                  <a:gd name="connsiteX2" fmla="*/ 691376 w 1338147"/>
                  <a:gd name="connsiteY2" fmla="*/ 937889 h 1089101"/>
                  <a:gd name="connsiteX3" fmla="*/ 0 w 1338147"/>
                  <a:gd name="connsiteY3" fmla="*/ 1046736 h 1089101"/>
                  <a:gd name="connsiteX4" fmla="*/ 990229 w 1338147"/>
                  <a:gd name="connsiteY4" fmla="*/ 854935 h 1089101"/>
                  <a:gd name="connsiteX5" fmla="*/ 655692 w 1338147"/>
                  <a:gd name="connsiteY5" fmla="*/ 431188 h 1089101"/>
                  <a:gd name="connsiteX6" fmla="*/ 1338147 w 1338147"/>
                  <a:gd name="connsiteY6" fmla="*/ 20823 h 1089101"/>
                  <a:gd name="connsiteX0" fmla="*/ 1338147 w 1338147"/>
                  <a:gd name="connsiteY0" fmla="*/ 20823 h 1089101"/>
                  <a:gd name="connsiteX1" fmla="*/ 379142 w 1338147"/>
                  <a:gd name="connsiteY1" fmla="*/ 373202 h 1089101"/>
                  <a:gd name="connsiteX2" fmla="*/ 691376 w 1338147"/>
                  <a:gd name="connsiteY2" fmla="*/ 937889 h 1089101"/>
                  <a:gd name="connsiteX3" fmla="*/ 0 w 1338147"/>
                  <a:gd name="connsiteY3" fmla="*/ 1046736 h 1089101"/>
                  <a:gd name="connsiteX4" fmla="*/ 990229 w 1338147"/>
                  <a:gd name="connsiteY4" fmla="*/ 854935 h 1089101"/>
                  <a:gd name="connsiteX5" fmla="*/ 655692 w 1338147"/>
                  <a:gd name="connsiteY5" fmla="*/ 431188 h 1089101"/>
                  <a:gd name="connsiteX6" fmla="*/ 1338147 w 1338147"/>
                  <a:gd name="connsiteY6" fmla="*/ 20823 h 1089101"/>
                  <a:gd name="connsiteX0" fmla="*/ 1338147 w 1338147"/>
                  <a:gd name="connsiteY0" fmla="*/ 20823 h 1089101"/>
                  <a:gd name="connsiteX1" fmla="*/ 379142 w 1338147"/>
                  <a:gd name="connsiteY1" fmla="*/ 373202 h 1089101"/>
                  <a:gd name="connsiteX2" fmla="*/ 691376 w 1338147"/>
                  <a:gd name="connsiteY2" fmla="*/ 937889 h 1089101"/>
                  <a:gd name="connsiteX3" fmla="*/ 0 w 1338147"/>
                  <a:gd name="connsiteY3" fmla="*/ 1046736 h 1089101"/>
                  <a:gd name="connsiteX4" fmla="*/ 990229 w 1338147"/>
                  <a:gd name="connsiteY4" fmla="*/ 854935 h 1089101"/>
                  <a:gd name="connsiteX5" fmla="*/ 655692 w 1338147"/>
                  <a:gd name="connsiteY5" fmla="*/ 431188 h 1089101"/>
                  <a:gd name="connsiteX6" fmla="*/ 1338147 w 1338147"/>
                  <a:gd name="connsiteY6" fmla="*/ 20823 h 1089101"/>
                  <a:gd name="connsiteX0" fmla="*/ 1338147 w 1338147"/>
                  <a:gd name="connsiteY0" fmla="*/ 20823 h 1130916"/>
                  <a:gd name="connsiteX1" fmla="*/ 379142 w 1338147"/>
                  <a:gd name="connsiteY1" fmla="*/ 373202 h 1130916"/>
                  <a:gd name="connsiteX2" fmla="*/ 691376 w 1338147"/>
                  <a:gd name="connsiteY2" fmla="*/ 937889 h 1130916"/>
                  <a:gd name="connsiteX3" fmla="*/ 0 w 1338147"/>
                  <a:gd name="connsiteY3" fmla="*/ 1046736 h 1130916"/>
                  <a:gd name="connsiteX4" fmla="*/ 990229 w 1338147"/>
                  <a:gd name="connsiteY4" fmla="*/ 854935 h 1130916"/>
                  <a:gd name="connsiteX5" fmla="*/ 655692 w 1338147"/>
                  <a:gd name="connsiteY5" fmla="*/ 431188 h 1130916"/>
                  <a:gd name="connsiteX6" fmla="*/ 1338147 w 1338147"/>
                  <a:gd name="connsiteY6" fmla="*/ 20823 h 1130916"/>
                  <a:gd name="connsiteX0" fmla="*/ 1338376 w 1338376"/>
                  <a:gd name="connsiteY0" fmla="*/ 20823 h 1130916"/>
                  <a:gd name="connsiteX1" fmla="*/ 379371 w 1338376"/>
                  <a:gd name="connsiteY1" fmla="*/ 373202 h 1130916"/>
                  <a:gd name="connsiteX2" fmla="*/ 691605 w 1338376"/>
                  <a:gd name="connsiteY2" fmla="*/ 937889 h 1130916"/>
                  <a:gd name="connsiteX3" fmla="*/ 229 w 1338376"/>
                  <a:gd name="connsiteY3" fmla="*/ 1046736 h 1130916"/>
                  <a:gd name="connsiteX4" fmla="*/ 990458 w 1338376"/>
                  <a:gd name="connsiteY4" fmla="*/ 854935 h 1130916"/>
                  <a:gd name="connsiteX5" fmla="*/ 655921 w 1338376"/>
                  <a:gd name="connsiteY5" fmla="*/ 431188 h 1130916"/>
                  <a:gd name="connsiteX6" fmla="*/ 1338376 w 1338376"/>
                  <a:gd name="connsiteY6" fmla="*/ 20823 h 1130916"/>
                  <a:gd name="connsiteX0" fmla="*/ 1338376 w 1338376"/>
                  <a:gd name="connsiteY0" fmla="*/ 20823 h 1147503"/>
                  <a:gd name="connsiteX1" fmla="*/ 379371 w 1338376"/>
                  <a:gd name="connsiteY1" fmla="*/ 373202 h 1147503"/>
                  <a:gd name="connsiteX2" fmla="*/ 691605 w 1338376"/>
                  <a:gd name="connsiteY2" fmla="*/ 937889 h 1147503"/>
                  <a:gd name="connsiteX3" fmla="*/ 229 w 1338376"/>
                  <a:gd name="connsiteY3" fmla="*/ 1046736 h 1147503"/>
                  <a:gd name="connsiteX4" fmla="*/ 990458 w 1338376"/>
                  <a:gd name="connsiteY4" fmla="*/ 854935 h 1147503"/>
                  <a:gd name="connsiteX5" fmla="*/ 655921 w 1338376"/>
                  <a:gd name="connsiteY5" fmla="*/ 431188 h 1147503"/>
                  <a:gd name="connsiteX6" fmla="*/ 1338376 w 1338376"/>
                  <a:gd name="connsiteY6" fmla="*/ 20823 h 1147503"/>
                  <a:gd name="connsiteX0" fmla="*/ 1338376 w 1338376"/>
                  <a:gd name="connsiteY0" fmla="*/ 20823 h 1147503"/>
                  <a:gd name="connsiteX1" fmla="*/ 379371 w 1338376"/>
                  <a:gd name="connsiteY1" fmla="*/ 373202 h 1147503"/>
                  <a:gd name="connsiteX2" fmla="*/ 691605 w 1338376"/>
                  <a:gd name="connsiteY2" fmla="*/ 937889 h 1147503"/>
                  <a:gd name="connsiteX3" fmla="*/ 229 w 1338376"/>
                  <a:gd name="connsiteY3" fmla="*/ 1046736 h 1147503"/>
                  <a:gd name="connsiteX4" fmla="*/ 979795 w 1338376"/>
                  <a:gd name="connsiteY4" fmla="*/ 854935 h 1147503"/>
                  <a:gd name="connsiteX5" fmla="*/ 655921 w 1338376"/>
                  <a:gd name="connsiteY5" fmla="*/ 431188 h 1147503"/>
                  <a:gd name="connsiteX6" fmla="*/ 1338376 w 1338376"/>
                  <a:gd name="connsiteY6" fmla="*/ 20823 h 1147503"/>
                  <a:gd name="connsiteX0" fmla="*/ 1338376 w 1338376"/>
                  <a:gd name="connsiteY0" fmla="*/ 20823 h 1164834"/>
                  <a:gd name="connsiteX1" fmla="*/ 379371 w 1338376"/>
                  <a:gd name="connsiteY1" fmla="*/ 373202 h 1164834"/>
                  <a:gd name="connsiteX2" fmla="*/ 691605 w 1338376"/>
                  <a:gd name="connsiteY2" fmla="*/ 937889 h 1164834"/>
                  <a:gd name="connsiteX3" fmla="*/ 229 w 1338376"/>
                  <a:gd name="connsiteY3" fmla="*/ 1046736 h 1164834"/>
                  <a:gd name="connsiteX4" fmla="*/ 979795 w 1338376"/>
                  <a:gd name="connsiteY4" fmla="*/ 854935 h 1164834"/>
                  <a:gd name="connsiteX5" fmla="*/ 655921 w 1338376"/>
                  <a:gd name="connsiteY5" fmla="*/ 431188 h 1164834"/>
                  <a:gd name="connsiteX6" fmla="*/ 1338376 w 1338376"/>
                  <a:gd name="connsiteY6" fmla="*/ 20823 h 1164834"/>
                  <a:gd name="connsiteX0" fmla="*/ 1338376 w 1338376"/>
                  <a:gd name="connsiteY0" fmla="*/ 20823 h 1164834"/>
                  <a:gd name="connsiteX1" fmla="*/ 379371 w 1338376"/>
                  <a:gd name="connsiteY1" fmla="*/ 373202 h 1164834"/>
                  <a:gd name="connsiteX2" fmla="*/ 691605 w 1338376"/>
                  <a:gd name="connsiteY2" fmla="*/ 937889 h 1164834"/>
                  <a:gd name="connsiteX3" fmla="*/ 229 w 1338376"/>
                  <a:gd name="connsiteY3" fmla="*/ 1046736 h 1164834"/>
                  <a:gd name="connsiteX4" fmla="*/ 979795 w 1338376"/>
                  <a:gd name="connsiteY4" fmla="*/ 854935 h 1164834"/>
                  <a:gd name="connsiteX5" fmla="*/ 655921 w 1338376"/>
                  <a:gd name="connsiteY5" fmla="*/ 431188 h 1164834"/>
                  <a:gd name="connsiteX6" fmla="*/ 1338376 w 1338376"/>
                  <a:gd name="connsiteY6" fmla="*/ 20823 h 1164834"/>
                  <a:gd name="connsiteX0" fmla="*/ 1338376 w 1338376"/>
                  <a:gd name="connsiteY0" fmla="*/ 20823 h 1164834"/>
                  <a:gd name="connsiteX1" fmla="*/ 379371 w 1338376"/>
                  <a:gd name="connsiteY1" fmla="*/ 373202 h 1164834"/>
                  <a:gd name="connsiteX2" fmla="*/ 691605 w 1338376"/>
                  <a:gd name="connsiteY2" fmla="*/ 937889 h 1164834"/>
                  <a:gd name="connsiteX3" fmla="*/ 229 w 1338376"/>
                  <a:gd name="connsiteY3" fmla="*/ 1046736 h 1164834"/>
                  <a:gd name="connsiteX4" fmla="*/ 979795 w 1338376"/>
                  <a:gd name="connsiteY4" fmla="*/ 854935 h 1164834"/>
                  <a:gd name="connsiteX5" fmla="*/ 655921 w 1338376"/>
                  <a:gd name="connsiteY5" fmla="*/ 431188 h 1164834"/>
                  <a:gd name="connsiteX6" fmla="*/ 1338376 w 1338376"/>
                  <a:gd name="connsiteY6" fmla="*/ 20823 h 1164834"/>
                  <a:gd name="connsiteX0" fmla="*/ 1338376 w 1338376"/>
                  <a:gd name="connsiteY0" fmla="*/ 20823 h 1164834"/>
                  <a:gd name="connsiteX1" fmla="*/ 379371 w 1338376"/>
                  <a:gd name="connsiteY1" fmla="*/ 373202 h 1164834"/>
                  <a:gd name="connsiteX2" fmla="*/ 691605 w 1338376"/>
                  <a:gd name="connsiteY2" fmla="*/ 937889 h 1164834"/>
                  <a:gd name="connsiteX3" fmla="*/ 229 w 1338376"/>
                  <a:gd name="connsiteY3" fmla="*/ 1046736 h 1164834"/>
                  <a:gd name="connsiteX4" fmla="*/ 979795 w 1338376"/>
                  <a:gd name="connsiteY4" fmla="*/ 854935 h 1164834"/>
                  <a:gd name="connsiteX5" fmla="*/ 655921 w 1338376"/>
                  <a:gd name="connsiteY5" fmla="*/ 431188 h 1164834"/>
                  <a:gd name="connsiteX6" fmla="*/ 1338376 w 1338376"/>
                  <a:gd name="connsiteY6" fmla="*/ 20823 h 1164834"/>
                  <a:gd name="connsiteX0" fmla="*/ 1338374 w 1338374"/>
                  <a:gd name="connsiteY0" fmla="*/ 20823 h 1164834"/>
                  <a:gd name="connsiteX1" fmla="*/ 379369 w 1338374"/>
                  <a:gd name="connsiteY1" fmla="*/ 373202 h 1164834"/>
                  <a:gd name="connsiteX2" fmla="*/ 696935 w 1338374"/>
                  <a:gd name="connsiteY2" fmla="*/ 924559 h 1164834"/>
                  <a:gd name="connsiteX3" fmla="*/ 227 w 1338374"/>
                  <a:gd name="connsiteY3" fmla="*/ 1046736 h 1164834"/>
                  <a:gd name="connsiteX4" fmla="*/ 979793 w 1338374"/>
                  <a:gd name="connsiteY4" fmla="*/ 854935 h 1164834"/>
                  <a:gd name="connsiteX5" fmla="*/ 655919 w 1338374"/>
                  <a:gd name="connsiteY5" fmla="*/ 431188 h 1164834"/>
                  <a:gd name="connsiteX6" fmla="*/ 1338374 w 1338374"/>
                  <a:gd name="connsiteY6" fmla="*/ 20823 h 1164834"/>
                  <a:gd name="connsiteX0" fmla="*/ 1338374 w 1338374"/>
                  <a:gd name="connsiteY0" fmla="*/ 20823 h 1164834"/>
                  <a:gd name="connsiteX1" fmla="*/ 379369 w 1338374"/>
                  <a:gd name="connsiteY1" fmla="*/ 373202 h 1164834"/>
                  <a:gd name="connsiteX2" fmla="*/ 696935 w 1338374"/>
                  <a:gd name="connsiteY2" fmla="*/ 924559 h 1164834"/>
                  <a:gd name="connsiteX3" fmla="*/ 227 w 1338374"/>
                  <a:gd name="connsiteY3" fmla="*/ 1046736 h 1164834"/>
                  <a:gd name="connsiteX4" fmla="*/ 979793 w 1338374"/>
                  <a:gd name="connsiteY4" fmla="*/ 854935 h 1164834"/>
                  <a:gd name="connsiteX5" fmla="*/ 655919 w 1338374"/>
                  <a:gd name="connsiteY5" fmla="*/ 431188 h 1164834"/>
                  <a:gd name="connsiteX6" fmla="*/ 1338374 w 1338374"/>
                  <a:gd name="connsiteY6" fmla="*/ 20823 h 1164834"/>
                  <a:gd name="connsiteX0" fmla="*/ 1338374 w 1338374"/>
                  <a:gd name="connsiteY0" fmla="*/ 20823 h 1164834"/>
                  <a:gd name="connsiteX1" fmla="*/ 379369 w 1338374"/>
                  <a:gd name="connsiteY1" fmla="*/ 373202 h 1164834"/>
                  <a:gd name="connsiteX2" fmla="*/ 696935 w 1338374"/>
                  <a:gd name="connsiteY2" fmla="*/ 924559 h 1164834"/>
                  <a:gd name="connsiteX3" fmla="*/ 227 w 1338374"/>
                  <a:gd name="connsiteY3" fmla="*/ 1046736 h 1164834"/>
                  <a:gd name="connsiteX4" fmla="*/ 979793 w 1338374"/>
                  <a:gd name="connsiteY4" fmla="*/ 854935 h 1164834"/>
                  <a:gd name="connsiteX5" fmla="*/ 655919 w 1338374"/>
                  <a:gd name="connsiteY5" fmla="*/ 431188 h 1164834"/>
                  <a:gd name="connsiteX6" fmla="*/ 1338374 w 1338374"/>
                  <a:gd name="connsiteY6" fmla="*/ 20823 h 1164834"/>
                  <a:gd name="connsiteX0" fmla="*/ 1338374 w 1338374"/>
                  <a:gd name="connsiteY0" fmla="*/ 20823 h 1164834"/>
                  <a:gd name="connsiteX1" fmla="*/ 379369 w 1338374"/>
                  <a:gd name="connsiteY1" fmla="*/ 373202 h 1164834"/>
                  <a:gd name="connsiteX2" fmla="*/ 696935 w 1338374"/>
                  <a:gd name="connsiteY2" fmla="*/ 924559 h 1164834"/>
                  <a:gd name="connsiteX3" fmla="*/ 227 w 1338374"/>
                  <a:gd name="connsiteY3" fmla="*/ 1046736 h 1164834"/>
                  <a:gd name="connsiteX4" fmla="*/ 979793 w 1338374"/>
                  <a:gd name="connsiteY4" fmla="*/ 854935 h 1164834"/>
                  <a:gd name="connsiteX5" fmla="*/ 655919 w 1338374"/>
                  <a:gd name="connsiteY5" fmla="*/ 431188 h 1164834"/>
                  <a:gd name="connsiteX6" fmla="*/ 1338374 w 1338374"/>
                  <a:gd name="connsiteY6" fmla="*/ 20823 h 1164834"/>
                  <a:gd name="connsiteX0" fmla="*/ 1338374 w 1338677"/>
                  <a:gd name="connsiteY0" fmla="*/ 20823 h 1164834"/>
                  <a:gd name="connsiteX1" fmla="*/ 379369 w 1338677"/>
                  <a:gd name="connsiteY1" fmla="*/ 373202 h 1164834"/>
                  <a:gd name="connsiteX2" fmla="*/ 696935 w 1338677"/>
                  <a:gd name="connsiteY2" fmla="*/ 924559 h 1164834"/>
                  <a:gd name="connsiteX3" fmla="*/ 227 w 1338677"/>
                  <a:gd name="connsiteY3" fmla="*/ 1046736 h 1164834"/>
                  <a:gd name="connsiteX4" fmla="*/ 979793 w 1338677"/>
                  <a:gd name="connsiteY4" fmla="*/ 854935 h 1164834"/>
                  <a:gd name="connsiteX5" fmla="*/ 655919 w 1338677"/>
                  <a:gd name="connsiteY5" fmla="*/ 431188 h 1164834"/>
                  <a:gd name="connsiteX6" fmla="*/ 1338374 w 1338677"/>
                  <a:gd name="connsiteY6" fmla="*/ 20823 h 1164834"/>
                  <a:gd name="connsiteX0" fmla="*/ 1338374 w 1342438"/>
                  <a:gd name="connsiteY0" fmla="*/ 20823 h 1164834"/>
                  <a:gd name="connsiteX1" fmla="*/ 379369 w 1342438"/>
                  <a:gd name="connsiteY1" fmla="*/ 373202 h 1164834"/>
                  <a:gd name="connsiteX2" fmla="*/ 696935 w 1342438"/>
                  <a:gd name="connsiteY2" fmla="*/ 924559 h 1164834"/>
                  <a:gd name="connsiteX3" fmla="*/ 227 w 1342438"/>
                  <a:gd name="connsiteY3" fmla="*/ 1046736 h 1164834"/>
                  <a:gd name="connsiteX4" fmla="*/ 979793 w 1342438"/>
                  <a:gd name="connsiteY4" fmla="*/ 854935 h 1164834"/>
                  <a:gd name="connsiteX5" fmla="*/ 655919 w 1342438"/>
                  <a:gd name="connsiteY5" fmla="*/ 431188 h 1164834"/>
                  <a:gd name="connsiteX6" fmla="*/ 1338374 w 1342438"/>
                  <a:gd name="connsiteY6" fmla="*/ 20823 h 1164834"/>
                  <a:gd name="connsiteX0" fmla="*/ 1338374 w 1342450"/>
                  <a:gd name="connsiteY0" fmla="*/ 20823 h 1164834"/>
                  <a:gd name="connsiteX1" fmla="*/ 379369 w 1342450"/>
                  <a:gd name="connsiteY1" fmla="*/ 373202 h 1164834"/>
                  <a:gd name="connsiteX2" fmla="*/ 696935 w 1342450"/>
                  <a:gd name="connsiteY2" fmla="*/ 924559 h 1164834"/>
                  <a:gd name="connsiteX3" fmla="*/ 227 w 1342450"/>
                  <a:gd name="connsiteY3" fmla="*/ 1046736 h 1164834"/>
                  <a:gd name="connsiteX4" fmla="*/ 979793 w 1342450"/>
                  <a:gd name="connsiteY4" fmla="*/ 854935 h 1164834"/>
                  <a:gd name="connsiteX5" fmla="*/ 655919 w 1342450"/>
                  <a:gd name="connsiteY5" fmla="*/ 431188 h 1164834"/>
                  <a:gd name="connsiteX6" fmla="*/ 1338374 w 1342450"/>
                  <a:gd name="connsiteY6" fmla="*/ 20823 h 1164834"/>
                  <a:gd name="connsiteX0" fmla="*/ 1338374 w 1342450"/>
                  <a:gd name="connsiteY0" fmla="*/ 20823 h 1164834"/>
                  <a:gd name="connsiteX1" fmla="*/ 379369 w 1342450"/>
                  <a:gd name="connsiteY1" fmla="*/ 373202 h 1164834"/>
                  <a:gd name="connsiteX2" fmla="*/ 696935 w 1342450"/>
                  <a:gd name="connsiteY2" fmla="*/ 924559 h 1164834"/>
                  <a:gd name="connsiteX3" fmla="*/ 227 w 1342450"/>
                  <a:gd name="connsiteY3" fmla="*/ 1046736 h 1164834"/>
                  <a:gd name="connsiteX4" fmla="*/ 979793 w 1342450"/>
                  <a:gd name="connsiteY4" fmla="*/ 854935 h 1164834"/>
                  <a:gd name="connsiteX5" fmla="*/ 655919 w 1342450"/>
                  <a:gd name="connsiteY5" fmla="*/ 431188 h 1164834"/>
                  <a:gd name="connsiteX6" fmla="*/ 1338374 w 1342450"/>
                  <a:gd name="connsiteY6" fmla="*/ 20823 h 1164834"/>
                  <a:gd name="connsiteX0" fmla="*/ 1338374 w 1342450"/>
                  <a:gd name="connsiteY0" fmla="*/ 21850 h 1155198"/>
                  <a:gd name="connsiteX1" fmla="*/ 379369 w 1342450"/>
                  <a:gd name="connsiteY1" fmla="*/ 363566 h 1155198"/>
                  <a:gd name="connsiteX2" fmla="*/ 696935 w 1342450"/>
                  <a:gd name="connsiteY2" fmla="*/ 914923 h 1155198"/>
                  <a:gd name="connsiteX3" fmla="*/ 227 w 1342450"/>
                  <a:gd name="connsiteY3" fmla="*/ 1037100 h 1155198"/>
                  <a:gd name="connsiteX4" fmla="*/ 979793 w 1342450"/>
                  <a:gd name="connsiteY4" fmla="*/ 845299 h 1155198"/>
                  <a:gd name="connsiteX5" fmla="*/ 655919 w 1342450"/>
                  <a:gd name="connsiteY5" fmla="*/ 421552 h 1155198"/>
                  <a:gd name="connsiteX6" fmla="*/ 1338374 w 1342450"/>
                  <a:gd name="connsiteY6" fmla="*/ 21850 h 115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2450" h="1155198">
                    <a:moveTo>
                      <a:pt x="1338374" y="21850"/>
                    </a:moveTo>
                    <a:cubicBezTo>
                      <a:pt x="1063311" y="-52491"/>
                      <a:pt x="449250" y="63226"/>
                      <a:pt x="379369" y="363566"/>
                    </a:cubicBezTo>
                    <a:cubicBezTo>
                      <a:pt x="334405" y="654771"/>
                      <a:pt x="811460" y="647606"/>
                      <a:pt x="696935" y="914923"/>
                    </a:cubicBezTo>
                    <a:cubicBezTo>
                      <a:pt x="466476" y="1080056"/>
                      <a:pt x="-11910" y="989265"/>
                      <a:pt x="227" y="1037100"/>
                    </a:cubicBezTo>
                    <a:cubicBezTo>
                      <a:pt x="69046" y="1250419"/>
                      <a:pt x="958961" y="1167824"/>
                      <a:pt x="979793" y="845299"/>
                    </a:cubicBezTo>
                    <a:cubicBezTo>
                      <a:pt x="1004242" y="600081"/>
                      <a:pt x="684788" y="538808"/>
                      <a:pt x="655919" y="421552"/>
                    </a:cubicBezTo>
                    <a:cubicBezTo>
                      <a:pt x="590156" y="132808"/>
                      <a:pt x="1406803" y="113318"/>
                      <a:pt x="1338374" y="218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1056960" y="2884129"/>
                <a:ext cx="895476" cy="847613"/>
              </a:xfrm>
              <a:custGeom>
                <a:avLst/>
                <a:gdLst>
                  <a:gd name="connsiteX0" fmla="*/ 1236973 w 1236973"/>
                  <a:gd name="connsiteY0" fmla="*/ 0 h 1093014"/>
                  <a:gd name="connsiteX1" fmla="*/ 314575 w 1236973"/>
                  <a:gd name="connsiteY1" fmla="*/ 165285 h 1093014"/>
                  <a:gd name="connsiteX2" fmla="*/ 0 w 1236973"/>
                  <a:gd name="connsiteY2" fmla="*/ 685133 h 1093014"/>
                  <a:gd name="connsiteX3" fmla="*/ 277253 w 1236973"/>
                  <a:gd name="connsiteY3" fmla="*/ 1039696 h 1093014"/>
                  <a:gd name="connsiteX4" fmla="*/ 901071 w 1236973"/>
                  <a:gd name="connsiteY4" fmla="*/ 1093014 h 1093014"/>
                  <a:gd name="connsiteX5" fmla="*/ 407881 w 1236973"/>
                  <a:gd name="connsiteY5" fmla="*/ 935727 h 1093014"/>
                  <a:gd name="connsiteX6" fmla="*/ 274587 w 1236973"/>
                  <a:gd name="connsiteY6" fmla="*/ 535843 h 1093014"/>
                  <a:gd name="connsiteX7" fmla="*/ 703795 w 1236973"/>
                  <a:gd name="connsiteY7" fmla="*/ 127962 h 1093014"/>
                  <a:gd name="connsiteX8" fmla="*/ 1236973 w 1236973"/>
                  <a:gd name="connsiteY8" fmla="*/ 0 h 1093014"/>
                  <a:gd name="connsiteX0" fmla="*/ 1236973 w 1236973"/>
                  <a:gd name="connsiteY0" fmla="*/ 34511 h 1127525"/>
                  <a:gd name="connsiteX1" fmla="*/ 314575 w 1236973"/>
                  <a:gd name="connsiteY1" fmla="*/ 199796 h 1127525"/>
                  <a:gd name="connsiteX2" fmla="*/ 0 w 1236973"/>
                  <a:gd name="connsiteY2" fmla="*/ 719644 h 1127525"/>
                  <a:gd name="connsiteX3" fmla="*/ 277253 w 1236973"/>
                  <a:gd name="connsiteY3" fmla="*/ 1074207 h 1127525"/>
                  <a:gd name="connsiteX4" fmla="*/ 901071 w 1236973"/>
                  <a:gd name="connsiteY4" fmla="*/ 1127525 h 1127525"/>
                  <a:gd name="connsiteX5" fmla="*/ 407881 w 1236973"/>
                  <a:gd name="connsiteY5" fmla="*/ 970238 h 1127525"/>
                  <a:gd name="connsiteX6" fmla="*/ 274587 w 1236973"/>
                  <a:gd name="connsiteY6" fmla="*/ 570354 h 1127525"/>
                  <a:gd name="connsiteX7" fmla="*/ 703795 w 1236973"/>
                  <a:gd name="connsiteY7" fmla="*/ 162473 h 1127525"/>
                  <a:gd name="connsiteX8" fmla="*/ 1236973 w 1236973"/>
                  <a:gd name="connsiteY8" fmla="*/ 34511 h 1127525"/>
                  <a:gd name="connsiteX0" fmla="*/ 1236973 w 1236973"/>
                  <a:gd name="connsiteY0" fmla="*/ 51697 h 1144711"/>
                  <a:gd name="connsiteX1" fmla="*/ 314575 w 1236973"/>
                  <a:gd name="connsiteY1" fmla="*/ 216982 h 1144711"/>
                  <a:gd name="connsiteX2" fmla="*/ 0 w 1236973"/>
                  <a:gd name="connsiteY2" fmla="*/ 736830 h 1144711"/>
                  <a:gd name="connsiteX3" fmla="*/ 277253 w 1236973"/>
                  <a:gd name="connsiteY3" fmla="*/ 1091393 h 1144711"/>
                  <a:gd name="connsiteX4" fmla="*/ 901071 w 1236973"/>
                  <a:gd name="connsiteY4" fmla="*/ 1144711 h 1144711"/>
                  <a:gd name="connsiteX5" fmla="*/ 407881 w 1236973"/>
                  <a:gd name="connsiteY5" fmla="*/ 987424 h 1144711"/>
                  <a:gd name="connsiteX6" fmla="*/ 274587 w 1236973"/>
                  <a:gd name="connsiteY6" fmla="*/ 587540 h 1144711"/>
                  <a:gd name="connsiteX7" fmla="*/ 703795 w 1236973"/>
                  <a:gd name="connsiteY7" fmla="*/ 179659 h 1144711"/>
                  <a:gd name="connsiteX8" fmla="*/ 1236973 w 1236973"/>
                  <a:gd name="connsiteY8" fmla="*/ 51697 h 1144711"/>
                  <a:gd name="connsiteX0" fmla="*/ 1236973 w 1236973"/>
                  <a:gd name="connsiteY0" fmla="*/ 51697 h 1144711"/>
                  <a:gd name="connsiteX1" fmla="*/ 314575 w 1236973"/>
                  <a:gd name="connsiteY1" fmla="*/ 216982 h 1144711"/>
                  <a:gd name="connsiteX2" fmla="*/ 0 w 1236973"/>
                  <a:gd name="connsiteY2" fmla="*/ 736830 h 1144711"/>
                  <a:gd name="connsiteX3" fmla="*/ 277253 w 1236973"/>
                  <a:gd name="connsiteY3" fmla="*/ 1091393 h 1144711"/>
                  <a:gd name="connsiteX4" fmla="*/ 901071 w 1236973"/>
                  <a:gd name="connsiteY4" fmla="*/ 1144711 h 1144711"/>
                  <a:gd name="connsiteX5" fmla="*/ 407881 w 1236973"/>
                  <a:gd name="connsiteY5" fmla="*/ 987424 h 1144711"/>
                  <a:gd name="connsiteX6" fmla="*/ 274587 w 1236973"/>
                  <a:gd name="connsiteY6" fmla="*/ 587540 h 1144711"/>
                  <a:gd name="connsiteX7" fmla="*/ 703795 w 1236973"/>
                  <a:gd name="connsiteY7" fmla="*/ 179659 h 1144711"/>
                  <a:gd name="connsiteX8" fmla="*/ 1236973 w 1236973"/>
                  <a:gd name="connsiteY8" fmla="*/ 51697 h 1144711"/>
                  <a:gd name="connsiteX0" fmla="*/ 1241566 w 1241566"/>
                  <a:gd name="connsiteY0" fmla="*/ 51697 h 1144711"/>
                  <a:gd name="connsiteX1" fmla="*/ 319168 w 1241566"/>
                  <a:gd name="connsiteY1" fmla="*/ 216982 h 1144711"/>
                  <a:gd name="connsiteX2" fmla="*/ 4593 w 1241566"/>
                  <a:gd name="connsiteY2" fmla="*/ 736830 h 1144711"/>
                  <a:gd name="connsiteX3" fmla="*/ 281846 w 1241566"/>
                  <a:gd name="connsiteY3" fmla="*/ 1091393 h 1144711"/>
                  <a:gd name="connsiteX4" fmla="*/ 905664 w 1241566"/>
                  <a:gd name="connsiteY4" fmla="*/ 1144711 h 1144711"/>
                  <a:gd name="connsiteX5" fmla="*/ 412474 w 1241566"/>
                  <a:gd name="connsiteY5" fmla="*/ 987424 h 1144711"/>
                  <a:gd name="connsiteX6" fmla="*/ 279180 w 1241566"/>
                  <a:gd name="connsiteY6" fmla="*/ 587540 h 1144711"/>
                  <a:gd name="connsiteX7" fmla="*/ 708388 w 1241566"/>
                  <a:gd name="connsiteY7" fmla="*/ 179659 h 1144711"/>
                  <a:gd name="connsiteX8" fmla="*/ 1241566 w 1241566"/>
                  <a:gd name="connsiteY8" fmla="*/ 51697 h 1144711"/>
                  <a:gd name="connsiteX0" fmla="*/ 1241566 w 1241566"/>
                  <a:gd name="connsiteY0" fmla="*/ 51697 h 1144711"/>
                  <a:gd name="connsiteX1" fmla="*/ 319168 w 1241566"/>
                  <a:gd name="connsiteY1" fmla="*/ 216982 h 1144711"/>
                  <a:gd name="connsiteX2" fmla="*/ 4593 w 1241566"/>
                  <a:gd name="connsiteY2" fmla="*/ 736830 h 1144711"/>
                  <a:gd name="connsiteX3" fmla="*/ 281846 w 1241566"/>
                  <a:gd name="connsiteY3" fmla="*/ 1091393 h 1144711"/>
                  <a:gd name="connsiteX4" fmla="*/ 905664 w 1241566"/>
                  <a:gd name="connsiteY4" fmla="*/ 1144711 h 1144711"/>
                  <a:gd name="connsiteX5" fmla="*/ 412474 w 1241566"/>
                  <a:gd name="connsiteY5" fmla="*/ 987424 h 1144711"/>
                  <a:gd name="connsiteX6" fmla="*/ 279180 w 1241566"/>
                  <a:gd name="connsiteY6" fmla="*/ 587540 h 1144711"/>
                  <a:gd name="connsiteX7" fmla="*/ 708388 w 1241566"/>
                  <a:gd name="connsiteY7" fmla="*/ 179659 h 1144711"/>
                  <a:gd name="connsiteX8" fmla="*/ 1241566 w 1241566"/>
                  <a:gd name="connsiteY8" fmla="*/ 51697 h 1144711"/>
                  <a:gd name="connsiteX0" fmla="*/ 1240644 w 1240644"/>
                  <a:gd name="connsiteY0" fmla="*/ 51697 h 1144711"/>
                  <a:gd name="connsiteX1" fmla="*/ 318246 w 1240644"/>
                  <a:gd name="connsiteY1" fmla="*/ 216982 h 1144711"/>
                  <a:gd name="connsiteX2" fmla="*/ 3671 w 1240644"/>
                  <a:gd name="connsiteY2" fmla="*/ 736830 h 1144711"/>
                  <a:gd name="connsiteX3" fmla="*/ 280924 w 1240644"/>
                  <a:gd name="connsiteY3" fmla="*/ 1091393 h 1144711"/>
                  <a:gd name="connsiteX4" fmla="*/ 904742 w 1240644"/>
                  <a:gd name="connsiteY4" fmla="*/ 1144711 h 1144711"/>
                  <a:gd name="connsiteX5" fmla="*/ 411552 w 1240644"/>
                  <a:gd name="connsiteY5" fmla="*/ 987424 h 1144711"/>
                  <a:gd name="connsiteX6" fmla="*/ 278258 w 1240644"/>
                  <a:gd name="connsiteY6" fmla="*/ 587540 h 1144711"/>
                  <a:gd name="connsiteX7" fmla="*/ 707466 w 1240644"/>
                  <a:gd name="connsiteY7" fmla="*/ 179659 h 1144711"/>
                  <a:gd name="connsiteX8" fmla="*/ 1240644 w 1240644"/>
                  <a:gd name="connsiteY8" fmla="*/ 51697 h 1144711"/>
                  <a:gd name="connsiteX0" fmla="*/ 1240644 w 1240644"/>
                  <a:gd name="connsiteY0" fmla="*/ 51697 h 1144711"/>
                  <a:gd name="connsiteX1" fmla="*/ 318246 w 1240644"/>
                  <a:gd name="connsiteY1" fmla="*/ 216982 h 1144711"/>
                  <a:gd name="connsiteX2" fmla="*/ 3671 w 1240644"/>
                  <a:gd name="connsiteY2" fmla="*/ 736830 h 1144711"/>
                  <a:gd name="connsiteX3" fmla="*/ 280924 w 1240644"/>
                  <a:gd name="connsiteY3" fmla="*/ 1091393 h 1144711"/>
                  <a:gd name="connsiteX4" fmla="*/ 904742 w 1240644"/>
                  <a:gd name="connsiteY4" fmla="*/ 1144711 h 1144711"/>
                  <a:gd name="connsiteX5" fmla="*/ 411552 w 1240644"/>
                  <a:gd name="connsiteY5" fmla="*/ 987424 h 1144711"/>
                  <a:gd name="connsiteX6" fmla="*/ 278258 w 1240644"/>
                  <a:gd name="connsiteY6" fmla="*/ 587540 h 1144711"/>
                  <a:gd name="connsiteX7" fmla="*/ 707466 w 1240644"/>
                  <a:gd name="connsiteY7" fmla="*/ 179659 h 1144711"/>
                  <a:gd name="connsiteX8" fmla="*/ 1240644 w 1240644"/>
                  <a:gd name="connsiteY8" fmla="*/ 51697 h 1144711"/>
                  <a:gd name="connsiteX0" fmla="*/ 1240644 w 1240644"/>
                  <a:gd name="connsiteY0" fmla="*/ 51697 h 1144711"/>
                  <a:gd name="connsiteX1" fmla="*/ 318246 w 1240644"/>
                  <a:gd name="connsiteY1" fmla="*/ 216982 h 1144711"/>
                  <a:gd name="connsiteX2" fmla="*/ 3671 w 1240644"/>
                  <a:gd name="connsiteY2" fmla="*/ 736830 h 1144711"/>
                  <a:gd name="connsiteX3" fmla="*/ 280924 w 1240644"/>
                  <a:gd name="connsiteY3" fmla="*/ 1083395 h 1144711"/>
                  <a:gd name="connsiteX4" fmla="*/ 904742 w 1240644"/>
                  <a:gd name="connsiteY4" fmla="*/ 1144711 h 1144711"/>
                  <a:gd name="connsiteX5" fmla="*/ 411552 w 1240644"/>
                  <a:gd name="connsiteY5" fmla="*/ 987424 h 1144711"/>
                  <a:gd name="connsiteX6" fmla="*/ 278258 w 1240644"/>
                  <a:gd name="connsiteY6" fmla="*/ 587540 h 1144711"/>
                  <a:gd name="connsiteX7" fmla="*/ 707466 w 1240644"/>
                  <a:gd name="connsiteY7" fmla="*/ 179659 h 1144711"/>
                  <a:gd name="connsiteX8" fmla="*/ 1240644 w 1240644"/>
                  <a:gd name="connsiteY8" fmla="*/ 51697 h 1144711"/>
                  <a:gd name="connsiteX0" fmla="*/ 1240644 w 1240644"/>
                  <a:gd name="connsiteY0" fmla="*/ 51697 h 1144711"/>
                  <a:gd name="connsiteX1" fmla="*/ 318246 w 1240644"/>
                  <a:gd name="connsiteY1" fmla="*/ 216982 h 1144711"/>
                  <a:gd name="connsiteX2" fmla="*/ 3671 w 1240644"/>
                  <a:gd name="connsiteY2" fmla="*/ 736830 h 1144711"/>
                  <a:gd name="connsiteX3" fmla="*/ 280924 w 1240644"/>
                  <a:gd name="connsiteY3" fmla="*/ 1083395 h 1144711"/>
                  <a:gd name="connsiteX4" fmla="*/ 904742 w 1240644"/>
                  <a:gd name="connsiteY4" fmla="*/ 1144711 h 1144711"/>
                  <a:gd name="connsiteX5" fmla="*/ 411552 w 1240644"/>
                  <a:gd name="connsiteY5" fmla="*/ 987424 h 1144711"/>
                  <a:gd name="connsiteX6" fmla="*/ 278258 w 1240644"/>
                  <a:gd name="connsiteY6" fmla="*/ 587540 h 1144711"/>
                  <a:gd name="connsiteX7" fmla="*/ 707466 w 1240644"/>
                  <a:gd name="connsiteY7" fmla="*/ 179659 h 1144711"/>
                  <a:gd name="connsiteX8" fmla="*/ 1240644 w 1240644"/>
                  <a:gd name="connsiteY8" fmla="*/ 51697 h 1144711"/>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7424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7424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7424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0260 w 1240644"/>
                  <a:gd name="connsiteY6" fmla="*/ 598204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0260 w 1240644"/>
                  <a:gd name="connsiteY6" fmla="*/ 598204 h 1181736"/>
                  <a:gd name="connsiteX7" fmla="*/ 707466 w 1240644"/>
                  <a:gd name="connsiteY7" fmla="*/ 179659 h 1181736"/>
                  <a:gd name="connsiteX8" fmla="*/ 1240644 w 1240644"/>
                  <a:gd name="connsiteY8" fmla="*/ 51697 h 1181736"/>
                  <a:gd name="connsiteX0" fmla="*/ 1240644 w 1240803"/>
                  <a:gd name="connsiteY0" fmla="*/ 51697 h 1181736"/>
                  <a:gd name="connsiteX1" fmla="*/ 318246 w 1240803"/>
                  <a:gd name="connsiteY1" fmla="*/ 216982 h 1181736"/>
                  <a:gd name="connsiteX2" fmla="*/ 3671 w 1240803"/>
                  <a:gd name="connsiteY2" fmla="*/ 736830 h 1181736"/>
                  <a:gd name="connsiteX3" fmla="*/ 280924 w 1240803"/>
                  <a:gd name="connsiteY3" fmla="*/ 1083395 h 1181736"/>
                  <a:gd name="connsiteX4" fmla="*/ 904742 w 1240803"/>
                  <a:gd name="connsiteY4" fmla="*/ 1144711 h 1181736"/>
                  <a:gd name="connsiteX5" fmla="*/ 411552 w 1240803"/>
                  <a:gd name="connsiteY5" fmla="*/ 982092 h 1181736"/>
                  <a:gd name="connsiteX6" fmla="*/ 270260 w 1240803"/>
                  <a:gd name="connsiteY6" fmla="*/ 598204 h 1181736"/>
                  <a:gd name="connsiteX7" fmla="*/ 707466 w 1240803"/>
                  <a:gd name="connsiteY7" fmla="*/ 179659 h 1181736"/>
                  <a:gd name="connsiteX8" fmla="*/ 1240644 w 1240803"/>
                  <a:gd name="connsiteY8" fmla="*/ 51697 h 1181736"/>
                  <a:gd name="connsiteX0" fmla="*/ 1240644 w 1240858"/>
                  <a:gd name="connsiteY0" fmla="*/ 51697 h 1181736"/>
                  <a:gd name="connsiteX1" fmla="*/ 318246 w 1240858"/>
                  <a:gd name="connsiteY1" fmla="*/ 216982 h 1181736"/>
                  <a:gd name="connsiteX2" fmla="*/ 3671 w 1240858"/>
                  <a:gd name="connsiteY2" fmla="*/ 736830 h 1181736"/>
                  <a:gd name="connsiteX3" fmla="*/ 280924 w 1240858"/>
                  <a:gd name="connsiteY3" fmla="*/ 1083395 h 1181736"/>
                  <a:gd name="connsiteX4" fmla="*/ 904742 w 1240858"/>
                  <a:gd name="connsiteY4" fmla="*/ 1144711 h 1181736"/>
                  <a:gd name="connsiteX5" fmla="*/ 411552 w 1240858"/>
                  <a:gd name="connsiteY5" fmla="*/ 982092 h 1181736"/>
                  <a:gd name="connsiteX6" fmla="*/ 270260 w 1240858"/>
                  <a:gd name="connsiteY6" fmla="*/ 598204 h 1181736"/>
                  <a:gd name="connsiteX7" fmla="*/ 707466 w 1240858"/>
                  <a:gd name="connsiteY7" fmla="*/ 179659 h 1181736"/>
                  <a:gd name="connsiteX8" fmla="*/ 1240644 w 1240858"/>
                  <a:gd name="connsiteY8" fmla="*/ 51697 h 1181736"/>
                  <a:gd name="connsiteX0" fmla="*/ 1240644 w 1240858"/>
                  <a:gd name="connsiteY0" fmla="*/ 35318 h 1165357"/>
                  <a:gd name="connsiteX1" fmla="*/ 318246 w 1240858"/>
                  <a:gd name="connsiteY1" fmla="*/ 200603 h 1165357"/>
                  <a:gd name="connsiteX2" fmla="*/ 3671 w 1240858"/>
                  <a:gd name="connsiteY2" fmla="*/ 720451 h 1165357"/>
                  <a:gd name="connsiteX3" fmla="*/ 280924 w 1240858"/>
                  <a:gd name="connsiteY3" fmla="*/ 1067016 h 1165357"/>
                  <a:gd name="connsiteX4" fmla="*/ 904742 w 1240858"/>
                  <a:gd name="connsiteY4" fmla="*/ 1128332 h 1165357"/>
                  <a:gd name="connsiteX5" fmla="*/ 411552 w 1240858"/>
                  <a:gd name="connsiteY5" fmla="*/ 965713 h 1165357"/>
                  <a:gd name="connsiteX6" fmla="*/ 270260 w 1240858"/>
                  <a:gd name="connsiteY6" fmla="*/ 581825 h 1165357"/>
                  <a:gd name="connsiteX7" fmla="*/ 707466 w 1240858"/>
                  <a:gd name="connsiteY7" fmla="*/ 163280 h 1165357"/>
                  <a:gd name="connsiteX8" fmla="*/ 1240644 w 1240858"/>
                  <a:gd name="connsiteY8" fmla="*/ 35318 h 1165357"/>
                  <a:gd name="connsiteX0" fmla="*/ 1240644 w 1240858"/>
                  <a:gd name="connsiteY0" fmla="*/ 38817 h 1168856"/>
                  <a:gd name="connsiteX1" fmla="*/ 318246 w 1240858"/>
                  <a:gd name="connsiteY1" fmla="*/ 204102 h 1168856"/>
                  <a:gd name="connsiteX2" fmla="*/ 3671 w 1240858"/>
                  <a:gd name="connsiteY2" fmla="*/ 723950 h 1168856"/>
                  <a:gd name="connsiteX3" fmla="*/ 280924 w 1240858"/>
                  <a:gd name="connsiteY3" fmla="*/ 1070515 h 1168856"/>
                  <a:gd name="connsiteX4" fmla="*/ 904742 w 1240858"/>
                  <a:gd name="connsiteY4" fmla="*/ 1131831 h 1168856"/>
                  <a:gd name="connsiteX5" fmla="*/ 411552 w 1240858"/>
                  <a:gd name="connsiteY5" fmla="*/ 969212 h 1168856"/>
                  <a:gd name="connsiteX6" fmla="*/ 270260 w 1240858"/>
                  <a:gd name="connsiteY6" fmla="*/ 585324 h 1168856"/>
                  <a:gd name="connsiteX7" fmla="*/ 707466 w 1240858"/>
                  <a:gd name="connsiteY7" fmla="*/ 166779 h 1168856"/>
                  <a:gd name="connsiteX8" fmla="*/ 1240644 w 1240858"/>
                  <a:gd name="connsiteY8" fmla="*/ 38817 h 1168856"/>
                  <a:gd name="connsiteX0" fmla="*/ 1240644 w 1240858"/>
                  <a:gd name="connsiteY0" fmla="*/ 44496 h 1174535"/>
                  <a:gd name="connsiteX1" fmla="*/ 318246 w 1240858"/>
                  <a:gd name="connsiteY1" fmla="*/ 209781 h 1174535"/>
                  <a:gd name="connsiteX2" fmla="*/ 3671 w 1240858"/>
                  <a:gd name="connsiteY2" fmla="*/ 729629 h 1174535"/>
                  <a:gd name="connsiteX3" fmla="*/ 280924 w 1240858"/>
                  <a:gd name="connsiteY3" fmla="*/ 1076194 h 1174535"/>
                  <a:gd name="connsiteX4" fmla="*/ 904742 w 1240858"/>
                  <a:gd name="connsiteY4" fmla="*/ 1137510 h 1174535"/>
                  <a:gd name="connsiteX5" fmla="*/ 411552 w 1240858"/>
                  <a:gd name="connsiteY5" fmla="*/ 974891 h 1174535"/>
                  <a:gd name="connsiteX6" fmla="*/ 270260 w 1240858"/>
                  <a:gd name="connsiteY6" fmla="*/ 591003 h 1174535"/>
                  <a:gd name="connsiteX7" fmla="*/ 707466 w 1240858"/>
                  <a:gd name="connsiteY7" fmla="*/ 172458 h 1174535"/>
                  <a:gd name="connsiteX8" fmla="*/ 1240644 w 1240858"/>
                  <a:gd name="connsiteY8" fmla="*/ 44496 h 1174535"/>
                  <a:gd name="connsiteX0" fmla="*/ 1240644 w 1240858"/>
                  <a:gd name="connsiteY0" fmla="*/ 44496 h 1174535"/>
                  <a:gd name="connsiteX1" fmla="*/ 318246 w 1240858"/>
                  <a:gd name="connsiteY1" fmla="*/ 209781 h 1174535"/>
                  <a:gd name="connsiteX2" fmla="*/ 3671 w 1240858"/>
                  <a:gd name="connsiteY2" fmla="*/ 729629 h 1174535"/>
                  <a:gd name="connsiteX3" fmla="*/ 280924 w 1240858"/>
                  <a:gd name="connsiteY3" fmla="*/ 1076194 h 1174535"/>
                  <a:gd name="connsiteX4" fmla="*/ 904742 w 1240858"/>
                  <a:gd name="connsiteY4" fmla="*/ 1137510 h 1174535"/>
                  <a:gd name="connsiteX5" fmla="*/ 411552 w 1240858"/>
                  <a:gd name="connsiteY5" fmla="*/ 974891 h 1174535"/>
                  <a:gd name="connsiteX6" fmla="*/ 270260 w 1240858"/>
                  <a:gd name="connsiteY6" fmla="*/ 591003 h 1174535"/>
                  <a:gd name="connsiteX7" fmla="*/ 707466 w 1240858"/>
                  <a:gd name="connsiteY7" fmla="*/ 172458 h 1174535"/>
                  <a:gd name="connsiteX8" fmla="*/ 1240644 w 1240858"/>
                  <a:gd name="connsiteY8" fmla="*/ 44496 h 1174535"/>
                  <a:gd name="connsiteX0" fmla="*/ 1240644 w 1240869"/>
                  <a:gd name="connsiteY0" fmla="*/ 44496 h 1174535"/>
                  <a:gd name="connsiteX1" fmla="*/ 318246 w 1240869"/>
                  <a:gd name="connsiteY1" fmla="*/ 209781 h 1174535"/>
                  <a:gd name="connsiteX2" fmla="*/ 3671 w 1240869"/>
                  <a:gd name="connsiteY2" fmla="*/ 729629 h 1174535"/>
                  <a:gd name="connsiteX3" fmla="*/ 280924 w 1240869"/>
                  <a:gd name="connsiteY3" fmla="*/ 1076194 h 1174535"/>
                  <a:gd name="connsiteX4" fmla="*/ 904742 w 1240869"/>
                  <a:gd name="connsiteY4" fmla="*/ 1137510 h 1174535"/>
                  <a:gd name="connsiteX5" fmla="*/ 411552 w 1240869"/>
                  <a:gd name="connsiteY5" fmla="*/ 974891 h 1174535"/>
                  <a:gd name="connsiteX6" fmla="*/ 270260 w 1240869"/>
                  <a:gd name="connsiteY6" fmla="*/ 591003 h 1174535"/>
                  <a:gd name="connsiteX7" fmla="*/ 707466 w 1240869"/>
                  <a:gd name="connsiteY7" fmla="*/ 172458 h 1174535"/>
                  <a:gd name="connsiteX8" fmla="*/ 1240644 w 1240869"/>
                  <a:gd name="connsiteY8" fmla="*/ 44496 h 1174535"/>
                  <a:gd name="connsiteX0" fmla="*/ 1240644 w 1240858"/>
                  <a:gd name="connsiteY0" fmla="*/ 44496 h 1174535"/>
                  <a:gd name="connsiteX1" fmla="*/ 318246 w 1240858"/>
                  <a:gd name="connsiteY1" fmla="*/ 209781 h 1174535"/>
                  <a:gd name="connsiteX2" fmla="*/ 3671 w 1240858"/>
                  <a:gd name="connsiteY2" fmla="*/ 729629 h 1174535"/>
                  <a:gd name="connsiteX3" fmla="*/ 280924 w 1240858"/>
                  <a:gd name="connsiteY3" fmla="*/ 1076194 h 1174535"/>
                  <a:gd name="connsiteX4" fmla="*/ 904742 w 1240858"/>
                  <a:gd name="connsiteY4" fmla="*/ 1137510 h 1174535"/>
                  <a:gd name="connsiteX5" fmla="*/ 411552 w 1240858"/>
                  <a:gd name="connsiteY5" fmla="*/ 974891 h 1174535"/>
                  <a:gd name="connsiteX6" fmla="*/ 270260 w 1240858"/>
                  <a:gd name="connsiteY6" fmla="*/ 591003 h 1174535"/>
                  <a:gd name="connsiteX7" fmla="*/ 694136 w 1240858"/>
                  <a:gd name="connsiteY7" fmla="*/ 172458 h 1174535"/>
                  <a:gd name="connsiteX8" fmla="*/ 1240644 w 1240858"/>
                  <a:gd name="connsiteY8" fmla="*/ 44496 h 1174535"/>
                  <a:gd name="connsiteX0" fmla="*/ 1240644 w 1240858"/>
                  <a:gd name="connsiteY0" fmla="*/ 44496 h 1174535"/>
                  <a:gd name="connsiteX1" fmla="*/ 318246 w 1240858"/>
                  <a:gd name="connsiteY1" fmla="*/ 209781 h 1174535"/>
                  <a:gd name="connsiteX2" fmla="*/ 3671 w 1240858"/>
                  <a:gd name="connsiteY2" fmla="*/ 729629 h 1174535"/>
                  <a:gd name="connsiteX3" fmla="*/ 280924 w 1240858"/>
                  <a:gd name="connsiteY3" fmla="*/ 1076194 h 1174535"/>
                  <a:gd name="connsiteX4" fmla="*/ 904742 w 1240858"/>
                  <a:gd name="connsiteY4" fmla="*/ 1137510 h 1174535"/>
                  <a:gd name="connsiteX5" fmla="*/ 411552 w 1240858"/>
                  <a:gd name="connsiteY5" fmla="*/ 974891 h 1174535"/>
                  <a:gd name="connsiteX6" fmla="*/ 270260 w 1240858"/>
                  <a:gd name="connsiteY6" fmla="*/ 591003 h 1174535"/>
                  <a:gd name="connsiteX7" fmla="*/ 694136 w 1240858"/>
                  <a:gd name="connsiteY7" fmla="*/ 172458 h 1174535"/>
                  <a:gd name="connsiteX8" fmla="*/ 1240644 w 1240858"/>
                  <a:gd name="connsiteY8" fmla="*/ 44496 h 11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0858" h="1174535">
                    <a:moveTo>
                      <a:pt x="1240644" y="44496"/>
                    </a:moveTo>
                    <a:cubicBezTo>
                      <a:pt x="1197101" y="-47033"/>
                      <a:pt x="628378" y="65"/>
                      <a:pt x="318246" y="209781"/>
                    </a:cubicBezTo>
                    <a:cubicBezTo>
                      <a:pt x="-7881" y="433715"/>
                      <a:pt x="-8770" y="652318"/>
                      <a:pt x="3671" y="729629"/>
                    </a:cubicBezTo>
                    <a:cubicBezTo>
                      <a:pt x="50769" y="965116"/>
                      <a:pt x="201836" y="1032651"/>
                      <a:pt x="280924" y="1076194"/>
                    </a:cubicBezTo>
                    <a:cubicBezTo>
                      <a:pt x="419550" y="1157948"/>
                      <a:pt x="747455" y="1215709"/>
                      <a:pt x="904742" y="1137510"/>
                    </a:cubicBezTo>
                    <a:cubicBezTo>
                      <a:pt x="926957" y="1066420"/>
                      <a:pt x="618603" y="1123292"/>
                      <a:pt x="411552" y="974891"/>
                    </a:cubicBezTo>
                    <a:cubicBezTo>
                      <a:pt x="263151" y="840708"/>
                      <a:pt x="250710" y="741181"/>
                      <a:pt x="270260" y="591003"/>
                    </a:cubicBezTo>
                    <a:cubicBezTo>
                      <a:pt x="309359" y="396394"/>
                      <a:pt x="484419" y="257767"/>
                      <a:pt x="694136" y="172458"/>
                    </a:cubicBezTo>
                    <a:cubicBezTo>
                      <a:pt x="981163" y="63157"/>
                      <a:pt x="1249530" y="135136"/>
                      <a:pt x="1240644" y="4449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1841424" y="2894829"/>
                <a:ext cx="809219" cy="843166"/>
              </a:xfrm>
              <a:custGeom>
                <a:avLst/>
                <a:gdLst>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658 h 1168004"/>
                  <a:gd name="connsiteX1" fmla="*/ 669138 w 1119674"/>
                  <a:gd name="connsiteY1" fmla="*/ 88319 h 1168004"/>
                  <a:gd name="connsiteX2" fmla="*/ 463865 w 1119674"/>
                  <a:gd name="connsiteY2" fmla="*/ 160298 h 1168004"/>
                  <a:gd name="connsiteX3" fmla="*/ 391886 w 1119674"/>
                  <a:gd name="connsiteY3" fmla="*/ 345 h 1168004"/>
                  <a:gd name="connsiteX4" fmla="*/ 210605 w 1119674"/>
                  <a:gd name="connsiteY4" fmla="*/ 125642 h 1168004"/>
                  <a:gd name="connsiteX5" fmla="*/ 0 w 1119674"/>
                  <a:gd name="connsiteY5" fmla="*/ 1082696 h 1168004"/>
                  <a:gd name="connsiteX6" fmla="*/ 93306 w 1119674"/>
                  <a:gd name="connsiteY6" fmla="*/ 1168004 h 1168004"/>
                  <a:gd name="connsiteX7" fmla="*/ 239930 w 1119674"/>
                  <a:gd name="connsiteY7" fmla="*/ 1072032 h 1168004"/>
                  <a:gd name="connsiteX8" fmla="*/ 373225 w 1119674"/>
                  <a:gd name="connsiteY8" fmla="*/ 482871 h 1168004"/>
                  <a:gd name="connsiteX9" fmla="*/ 719790 w 1119674"/>
                  <a:gd name="connsiteY9" fmla="*/ 197621 h 1168004"/>
                  <a:gd name="connsiteX10" fmla="*/ 1119674 w 1119674"/>
                  <a:gd name="connsiteY10" fmla="*/ 69658 h 1168004"/>
                  <a:gd name="connsiteX0" fmla="*/ 1127346 w 1127346"/>
                  <a:gd name="connsiteY0" fmla="*/ 69658 h 1168004"/>
                  <a:gd name="connsiteX1" fmla="*/ 676810 w 1127346"/>
                  <a:gd name="connsiteY1" fmla="*/ 88319 h 1168004"/>
                  <a:gd name="connsiteX2" fmla="*/ 471537 w 1127346"/>
                  <a:gd name="connsiteY2" fmla="*/ 160298 h 1168004"/>
                  <a:gd name="connsiteX3" fmla="*/ 399558 w 1127346"/>
                  <a:gd name="connsiteY3" fmla="*/ 345 h 1168004"/>
                  <a:gd name="connsiteX4" fmla="*/ 218277 w 1127346"/>
                  <a:gd name="connsiteY4" fmla="*/ 125642 h 1168004"/>
                  <a:gd name="connsiteX5" fmla="*/ 7672 w 1127346"/>
                  <a:gd name="connsiteY5" fmla="*/ 1082696 h 1168004"/>
                  <a:gd name="connsiteX6" fmla="*/ 100978 w 1127346"/>
                  <a:gd name="connsiteY6" fmla="*/ 1168004 h 1168004"/>
                  <a:gd name="connsiteX7" fmla="*/ 247602 w 1127346"/>
                  <a:gd name="connsiteY7" fmla="*/ 1072032 h 1168004"/>
                  <a:gd name="connsiteX8" fmla="*/ 380897 w 1127346"/>
                  <a:gd name="connsiteY8" fmla="*/ 482871 h 1168004"/>
                  <a:gd name="connsiteX9" fmla="*/ 727462 w 1127346"/>
                  <a:gd name="connsiteY9" fmla="*/ 197621 h 1168004"/>
                  <a:gd name="connsiteX10" fmla="*/ 1127346 w 1127346"/>
                  <a:gd name="connsiteY10" fmla="*/ 69658 h 1168004"/>
                  <a:gd name="connsiteX0" fmla="*/ 1128189 w 1128189"/>
                  <a:gd name="connsiteY0" fmla="*/ 69658 h 1168004"/>
                  <a:gd name="connsiteX1" fmla="*/ 677653 w 1128189"/>
                  <a:gd name="connsiteY1" fmla="*/ 88319 h 1168004"/>
                  <a:gd name="connsiteX2" fmla="*/ 472380 w 1128189"/>
                  <a:gd name="connsiteY2" fmla="*/ 160298 h 1168004"/>
                  <a:gd name="connsiteX3" fmla="*/ 400401 w 1128189"/>
                  <a:gd name="connsiteY3" fmla="*/ 345 h 1168004"/>
                  <a:gd name="connsiteX4" fmla="*/ 219120 w 1128189"/>
                  <a:gd name="connsiteY4" fmla="*/ 125642 h 1168004"/>
                  <a:gd name="connsiteX5" fmla="*/ 8515 w 1128189"/>
                  <a:gd name="connsiteY5" fmla="*/ 1082696 h 1168004"/>
                  <a:gd name="connsiteX6" fmla="*/ 101821 w 1128189"/>
                  <a:gd name="connsiteY6" fmla="*/ 1168004 h 1168004"/>
                  <a:gd name="connsiteX7" fmla="*/ 248445 w 1128189"/>
                  <a:gd name="connsiteY7" fmla="*/ 1072032 h 1168004"/>
                  <a:gd name="connsiteX8" fmla="*/ 381740 w 1128189"/>
                  <a:gd name="connsiteY8" fmla="*/ 482871 h 1168004"/>
                  <a:gd name="connsiteX9" fmla="*/ 728305 w 1128189"/>
                  <a:gd name="connsiteY9" fmla="*/ 197621 h 1168004"/>
                  <a:gd name="connsiteX10" fmla="*/ 1128189 w 1128189"/>
                  <a:gd name="connsiteY10" fmla="*/ 69658 h 1168004"/>
                  <a:gd name="connsiteX0" fmla="*/ 1125726 w 1125726"/>
                  <a:gd name="connsiteY0" fmla="*/ 69658 h 1168004"/>
                  <a:gd name="connsiteX1" fmla="*/ 675190 w 1125726"/>
                  <a:gd name="connsiteY1" fmla="*/ 88319 h 1168004"/>
                  <a:gd name="connsiteX2" fmla="*/ 469917 w 1125726"/>
                  <a:gd name="connsiteY2" fmla="*/ 160298 h 1168004"/>
                  <a:gd name="connsiteX3" fmla="*/ 397938 w 1125726"/>
                  <a:gd name="connsiteY3" fmla="*/ 345 h 1168004"/>
                  <a:gd name="connsiteX4" fmla="*/ 216657 w 1125726"/>
                  <a:gd name="connsiteY4" fmla="*/ 125642 h 1168004"/>
                  <a:gd name="connsiteX5" fmla="*/ 8718 w 1125726"/>
                  <a:gd name="connsiteY5" fmla="*/ 1064035 h 1168004"/>
                  <a:gd name="connsiteX6" fmla="*/ 99358 w 1125726"/>
                  <a:gd name="connsiteY6" fmla="*/ 1168004 h 1168004"/>
                  <a:gd name="connsiteX7" fmla="*/ 245982 w 1125726"/>
                  <a:gd name="connsiteY7" fmla="*/ 1072032 h 1168004"/>
                  <a:gd name="connsiteX8" fmla="*/ 379277 w 1125726"/>
                  <a:gd name="connsiteY8" fmla="*/ 482871 h 1168004"/>
                  <a:gd name="connsiteX9" fmla="*/ 725842 w 1125726"/>
                  <a:gd name="connsiteY9" fmla="*/ 197621 h 1168004"/>
                  <a:gd name="connsiteX10" fmla="*/ 1125726 w 1125726"/>
                  <a:gd name="connsiteY10" fmla="*/ 69658 h 1168004"/>
                  <a:gd name="connsiteX0" fmla="*/ 1121332 w 1121332"/>
                  <a:gd name="connsiteY0" fmla="*/ 69658 h 1168004"/>
                  <a:gd name="connsiteX1" fmla="*/ 670796 w 1121332"/>
                  <a:gd name="connsiteY1" fmla="*/ 88319 h 1168004"/>
                  <a:gd name="connsiteX2" fmla="*/ 465523 w 1121332"/>
                  <a:gd name="connsiteY2" fmla="*/ 160298 h 1168004"/>
                  <a:gd name="connsiteX3" fmla="*/ 393544 w 1121332"/>
                  <a:gd name="connsiteY3" fmla="*/ 345 h 1168004"/>
                  <a:gd name="connsiteX4" fmla="*/ 212263 w 1121332"/>
                  <a:gd name="connsiteY4" fmla="*/ 125642 h 1168004"/>
                  <a:gd name="connsiteX5" fmla="*/ 4324 w 1121332"/>
                  <a:gd name="connsiteY5" fmla="*/ 1064035 h 1168004"/>
                  <a:gd name="connsiteX6" fmla="*/ 94964 w 1121332"/>
                  <a:gd name="connsiteY6" fmla="*/ 1168004 h 1168004"/>
                  <a:gd name="connsiteX7" fmla="*/ 241588 w 1121332"/>
                  <a:gd name="connsiteY7" fmla="*/ 1072032 h 1168004"/>
                  <a:gd name="connsiteX8" fmla="*/ 374883 w 1121332"/>
                  <a:gd name="connsiteY8" fmla="*/ 482871 h 1168004"/>
                  <a:gd name="connsiteX9" fmla="*/ 721448 w 1121332"/>
                  <a:gd name="connsiteY9" fmla="*/ 197621 h 1168004"/>
                  <a:gd name="connsiteX10" fmla="*/ 1121332 w 1121332"/>
                  <a:gd name="connsiteY10" fmla="*/ 69658 h 1168004"/>
                  <a:gd name="connsiteX0" fmla="*/ 1121332 w 1121332"/>
                  <a:gd name="connsiteY0" fmla="*/ 69658 h 1168294"/>
                  <a:gd name="connsiteX1" fmla="*/ 670796 w 1121332"/>
                  <a:gd name="connsiteY1" fmla="*/ 88319 h 1168294"/>
                  <a:gd name="connsiteX2" fmla="*/ 465523 w 1121332"/>
                  <a:gd name="connsiteY2" fmla="*/ 160298 h 1168294"/>
                  <a:gd name="connsiteX3" fmla="*/ 393544 w 1121332"/>
                  <a:gd name="connsiteY3" fmla="*/ 345 h 1168294"/>
                  <a:gd name="connsiteX4" fmla="*/ 212263 w 1121332"/>
                  <a:gd name="connsiteY4" fmla="*/ 125642 h 1168294"/>
                  <a:gd name="connsiteX5" fmla="*/ 4324 w 1121332"/>
                  <a:gd name="connsiteY5" fmla="*/ 1064035 h 1168294"/>
                  <a:gd name="connsiteX6" fmla="*/ 94964 w 1121332"/>
                  <a:gd name="connsiteY6" fmla="*/ 1168004 h 1168294"/>
                  <a:gd name="connsiteX7" fmla="*/ 241588 w 1121332"/>
                  <a:gd name="connsiteY7" fmla="*/ 1072032 h 1168294"/>
                  <a:gd name="connsiteX8" fmla="*/ 374883 w 1121332"/>
                  <a:gd name="connsiteY8" fmla="*/ 482871 h 1168294"/>
                  <a:gd name="connsiteX9" fmla="*/ 721448 w 1121332"/>
                  <a:gd name="connsiteY9" fmla="*/ 197621 h 1168294"/>
                  <a:gd name="connsiteX10" fmla="*/ 1121332 w 1121332"/>
                  <a:gd name="connsiteY10" fmla="*/ 69658 h 1168294"/>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16116 w 1121332"/>
                  <a:gd name="connsiteY9" fmla="*/ 205619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16116 w 1121332"/>
                  <a:gd name="connsiteY9" fmla="*/ 205619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16116 w 1121332"/>
                  <a:gd name="connsiteY9" fmla="*/ 205619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13450 w 1121332"/>
                  <a:gd name="connsiteY9" fmla="*/ 202953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13450 w 1121332"/>
                  <a:gd name="connsiteY9" fmla="*/ 202953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13450 w 1121332"/>
                  <a:gd name="connsiteY9" fmla="*/ 202953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90868 h 1168373"/>
                  <a:gd name="connsiteX9" fmla="*/ 713450 w 1121332"/>
                  <a:gd name="connsiteY9" fmla="*/ 202953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90868 h 1168373"/>
                  <a:gd name="connsiteX9" fmla="*/ 713450 w 1121332"/>
                  <a:gd name="connsiteY9" fmla="*/ 202953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90868 h 1168373"/>
                  <a:gd name="connsiteX9" fmla="*/ 780098 w 1121332"/>
                  <a:gd name="connsiteY9" fmla="*/ 168297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90868 h 1168373"/>
                  <a:gd name="connsiteX9" fmla="*/ 780098 w 1121332"/>
                  <a:gd name="connsiteY9" fmla="*/ 168297 h 1168373"/>
                  <a:gd name="connsiteX10" fmla="*/ 1121332 w 1121332"/>
                  <a:gd name="connsiteY10" fmla="*/ 69658 h 116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1332" h="1168373">
                    <a:moveTo>
                      <a:pt x="1121332" y="69658"/>
                    </a:moveTo>
                    <a:cubicBezTo>
                      <a:pt x="1040466" y="-38756"/>
                      <a:pt x="751662" y="44777"/>
                      <a:pt x="670796" y="88319"/>
                    </a:cubicBezTo>
                    <a:cubicBezTo>
                      <a:pt x="602372" y="133639"/>
                      <a:pt x="509954" y="176293"/>
                      <a:pt x="465523" y="160298"/>
                    </a:cubicBezTo>
                    <a:cubicBezTo>
                      <a:pt x="441530" y="106980"/>
                      <a:pt x="582822" y="21672"/>
                      <a:pt x="393544" y="345"/>
                    </a:cubicBezTo>
                    <a:cubicBezTo>
                      <a:pt x="255805" y="-5875"/>
                      <a:pt x="232701" y="73213"/>
                      <a:pt x="212263" y="125642"/>
                    </a:cubicBezTo>
                    <a:lnTo>
                      <a:pt x="4324" y="1064035"/>
                    </a:lnTo>
                    <a:cubicBezTo>
                      <a:pt x="-17891" y="1169783"/>
                      <a:pt x="50533" y="1166227"/>
                      <a:pt x="94964" y="1168004"/>
                    </a:cubicBezTo>
                    <a:cubicBezTo>
                      <a:pt x="229148" y="1173335"/>
                      <a:pt x="227370" y="1120018"/>
                      <a:pt x="241588" y="1072032"/>
                    </a:cubicBezTo>
                    <a:lnTo>
                      <a:pt x="374883" y="490868"/>
                    </a:lnTo>
                    <a:cubicBezTo>
                      <a:pt x="434421" y="278486"/>
                      <a:pt x="661910" y="220725"/>
                      <a:pt x="780098" y="168297"/>
                    </a:cubicBezTo>
                    <a:cubicBezTo>
                      <a:pt x="958712" y="88319"/>
                      <a:pt x="1092007" y="138971"/>
                      <a:pt x="1121332" y="696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2627391" y="2877764"/>
                <a:ext cx="1031198" cy="856586"/>
              </a:xfrm>
              <a:custGeom>
                <a:avLst/>
                <a:gdLst>
                  <a:gd name="connsiteX0" fmla="*/ 157288 w 1410256"/>
                  <a:gd name="connsiteY0" fmla="*/ 109301 h 1186320"/>
                  <a:gd name="connsiteX1" fmla="*/ 0 w 1410256"/>
                  <a:gd name="connsiteY1" fmla="*/ 685133 h 1186320"/>
                  <a:gd name="connsiteX2" fmla="*/ 362561 w 1410256"/>
                  <a:gd name="connsiteY2" fmla="*/ 1114341 h 1186320"/>
                  <a:gd name="connsiteX3" fmla="*/ 930396 w 1410256"/>
                  <a:gd name="connsiteY3" fmla="*/ 1109010 h 1186320"/>
                  <a:gd name="connsiteX4" fmla="*/ 1042363 w 1410256"/>
                  <a:gd name="connsiteY4" fmla="*/ 1186320 h 1186320"/>
                  <a:gd name="connsiteX5" fmla="*/ 1188987 w 1410256"/>
                  <a:gd name="connsiteY5" fmla="*/ 1093014 h 1186320"/>
                  <a:gd name="connsiteX6" fmla="*/ 1410256 w 1410256"/>
                  <a:gd name="connsiteY6" fmla="*/ 98638 h 1186320"/>
                  <a:gd name="connsiteX7" fmla="*/ 1308952 w 1410256"/>
                  <a:gd name="connsiteY7" fmla="*/ 0 h 1186320"/>
                  <a:gd name="connsiteX8" fmla="*/ 1159662 w 1410256"/>
                  <a:gd name="connsiteY8" fmla="*/ 101304 h 1186320"/>
                  <a:gd name="connsiteX9" fmla="*/ 989045 w 1410256"/>
                  <a:gd name="connsiteY9" fmla="*/ 954388 h 1186320"/>
                  <a:gd name="connsiteX10" fmla="*/ 887741 w 1410256"/>
                  <a:gd name="connsiteY10" fmla="*/ 1047694 h 1186320"/>
                  <a:gd name="connsiteX11" fmla="*/ 458533 w 1410256"/>
                  <a:gd name="connsiteY11" fmla="*/ 1007706 h 1186320"/>
                  <a:gd name="connsiteX12" fmla="*/ 231933 w 1410256"/>
                  <a:gd name="connsiteY12" fmla="*/ 677136 h 1186320"/>
                  <a:gd name="connsiteX13" fmla="*/ 237264 w 1410256"/>
                  <a:gd name="connsiteY13" fmla="*/ 191944 h 1186320"/>
                  <a:gd name="connsiteX14" fmla="*/ 157288 w 1410256"/>
                  <a:gd name="connsiteY14" fmla="*/ 109301 h 1186320"/>
                  <a:gd name="connsiteX0" fmla="*/ 157288 w 1410256"/>
                  <a:gd name="connsiteY0" fmla="*/ 109301 h 1186320"/>
                  <a:gd name="connsiteX1" fmla="*/ 0 w 1410256"/>
                  <a:gd name="connsiteY1" fmla="*/ 685133 h 1186320"/>
                  <a:gd name="connsiteX2" fmla="*/ 362561 w 1410256"/>
                  <a:gd name="connsiteY2" fmla="*/ 1114341 h 1186320"/>
                  <a:gd name="connsiteX3" fmla="*/ 930396 w 1410256"/>
                  <a:gd name="connsiteY3" fmla="*/ 1109010 h 1186320"/>
                  <a:gd name="connsiteX4" fmla="*/ 1042363 w 1410256"/>
                  <a:gd name="connsiteY4" fmla="*/ 1186320 h 1186320"/>
                  <a:gd name="connsiteX5" fmla="*/ 1188987 w 1410256"/>
                  <a:gd name="connsiteY5" fmla="*/ 1093014 h 1186320"/>
                  <a:gd name="connsiteX6" fmla="*/ 1410256 w 1410256"/>
                  <a:gd name="connsiteY6" fmla="*/ 98638 h 1186320"/>
                  <a:gd name="connsiteX7" fmla="*/ 1308952 w 1410256"/>
                  <a:gd name="connsiteY7" fmla="*/ 0 h 1186320"/>
                  <a:gd name="connsiteX8" fmla="*/ 1159662 w 1410256"/>
                  <a:gd name="connsiteY8" fmla="*/ 101304 h 1186320"/>
                  <a:gd name="connsiteX9" fmla="*/ 989045 w 1410256"/>
                  <a:gd name="connsiteY9" fmla="*/ 954388 h 1186320"/>
                  <a:gd name="connsiteX10" fmla="*/ 887741 w 1410256"/>
                  <a:gd name="connsiteY10" fmla="*/ 1047694 h 1186320"/>
                  <a:gd name="connsiteX11" fmla="*/ 458533 w 1410256"/>
                  <a:gd name="connsiteY11" fmla="*/ 1007706 h 1186320"/>
                  <a:gd name="connsiteX12" fmla="*/ 231933 w 1410256"/>
                  <a:gd name="connsiteY12" fmla="*/ 677136 h 1186320"/>
                  <a:gd name="connsiteX13" fmla="*/ 237264 w 1410256"/>
                  <a:gd name="connsiteY13" fmla="*/ 191944 h 1186320"/>
                  <a:gd name="connsiteX14" fmla="*/ 157288 w 1410256"/>
                  <a:gd name="connsiteY14" fmla="*/ 109301 h 1186320"/>
                  <a:gd name="connsiteX0" fmla="*/ 157288 w 1410256"/>
                  <a:gd name="connsiteY0" fmla="*/ 109301 h 1186320"/>
                  <a:gd name="connsiteX1" fmla="*/ 0 w 1410256"/>
                  <a:gd name="connsiteY1" fmla="*/ 685133 h 1186320"/>
                  <a:gd name="connsiteX2" fmla="*/ 362561 w 1410256"/>
                  <a:gd name="connsiteY2" fmla="*/ 1114341 h 1186320"/>
                  <a:gd name="connsiteX3" fmla="*/ 930396 w 1410256"/>
                  <a:gd name="connsiteY3" fmla="*/ 1109010 h 1186320"/>
                  <a:gd name="connsiteX4" fmla="*/ 1042363 w 1410256"/>
                  <a:gd name="connsiteY4" fmla="*/ 1186320 h 1186320"/>
                  <a:gd name="connsiteX5" fmla="*/ 1188987 w 1410256"/>
                  <a:gd name="connsiteY5" fmla="*/ 1093014 h 1186320"/>
                  <a:gd name="connsiteX6" fmla="*/ 1410256 w 1410256"/>
                  <a:gd name="connsiteY6" fmla="*/ 98638 h 1186320"/>
                  <a:gd name="connsiteX7" fmla="*/ 1308952 w 1410256"/>
                  <a:gd name="connsiteY7" fmla="*/ 0 h 1186320"/>
                  <a:gd name="connsiteX8" fmla="*/ 1159662 w 1410256"/>
                  <a:gd name="connsiteY8" fmla="*/ 101304 h 1186320"/>
                  <a:gd name="connsiteX9" fmla="*/ 989045 w 1410256"/>
                  <a:gd name="connsiteY9" fmla="*/ 954388 h 1186320"/>
                  <a:gd name="connsiteX10" fmla="*/ 887741 w 1410256"/>
                  <a:gd name="connsiteY10" fmla="*/ 1047694 h 1186320"/>
                  <a:gd name="connsiteX11" fmla="*/ 458533 w 1410256"/>
                  <a:gd name="connsiteY11" fmla="*/ 1007706 h 1186320"/>
                  <a:gd name="connsiteX12" fmla="*/ 231933 w 1410256"/>
                  <a:gd name="connsiteY12" fmla="*/ 677136 h 1186320"/>
                  <a:gd name="connsiteX13" fmla="*/ 237264 w 1410256"/>
                  <a:gd name="connsiteY13" fmla="*/ 191944 h 1186320"/>
                  <a:gd name="connsiteX14" fmla="*/ 157288 w 1410256"/>
                  <a:gd name="connsiteY14" fmla="*/ 109301 h 1186320"/>
                  <a:gd name="connsiteX0" fmla="*/ 177306 w 1430274"/>
                  <a:gd name="connsiteY0" fmla="*/ 109301 h 1186320"/>
                  <a:gd name="connsiteX1" fmla="*/ 20018 w 1430274"/>
                  <a:gd name="connsiteY1" fmla="*/ 685133 h 1186320"/>
                  <a:gd name="connsiteX2" fmla="*/ 382579 w 1430274"/>
                  <a:gd name="connsiteY2" fmla="*/ 1114341 h 1186320"/>
                  <a:gd name="connsiteX3" fmla="*/ 950414 w 1430274"/>
                  <a:gd name="connsiteY3" fmla="*/ 1109010 h 1186320"/>
                  <a:gd name="connsiteX4" fmla="*/ 1062381 w 1430274"/>
                  <a:gd name="connsiteY4" fmla="*/ 1186320 h 1186320"/>
                  <a:gd name="connsiteX5" fmla="*/ 1209005 w 1430274"/>
                  <a:gd name="connsiteY5" fmla="*/ 1093014 h 1186320"/>
                  <a:gd name="connsiteX6" fmla="*/ 1430274 w 1430274"/>
                  <a:gd name="connsiteY6" fmla="*/ 98638 h 1186320"/>
                  <a:gd name="connsiteX7" fmla="*/ 1328970 w 1430274"/>
                  <a:gd name="connsiteY7" fmla="*/ 0 h 1186320"/>
                  <a:gd name="connsiteX8" fmla="*/ 1179680 w 1430274"/>
                  <a:gd name="connsiteY8" fmla="*/ 101304 h 1186320"/>
                  <a:gd name="connsiteX9" fmla="*/ 1009063 w 1430274"/>
                  <a:gd name="connsiteY9" fmla="*/ 954388 h 1186320"/>
                  <a:gd name="connsiteX10" fmla="*/ 907759 w 1430274"/>
                  <a:gd name="connsiteY10" fmla="*/ 1047694 h 1186320"/>
                  <a:gd name="connsiteX11" fmla="*/ 478551 w 1430274"/>
                  <a:gd name="connsiteY11" fmla="*/ 1007706 h 1186320"/>
                  <a:gd name="connsiteX12" fmla="*/ 251951 w 1430274"/>
                  <a:gd name="connsiteY12" fmla="*/ 677136 h 1186320"/>
                  <a:gd name="connsiteX13" fmla="*/ 257282 w 1430274"/>
                  <a:gd name="connsiteY13" fmla="*/ 191944 h 1186320"/>
                  <a:gd name="connsiteX14" fmla="*/ 177306 w 1430274"/>
                  <a:gd name="connsiteY14" fmla="*/ 109301 h 1186320"/>
                  <a:gd name="connsiteX0" fmla="*/ 168248 w 1421216"/>
                  <a:gd name="connsiteY0" fmla="*/ 109301 h 1186320"/>
                  <a:gd name="connsiteX1" fmla="*/ 10960 w 1421216"/>
                  <a:gd name="connsiteY1" fmla="*/ 685133 h 1186320"/>
                  <a:gd name="connsiteX2" fmla="*/ 373521 w 1421216"/>
                  <a:gd name="connsiteY2" fmla="*/ 1114341 h 1186320"/>
                  <a:gd name="connsiteX3" fmla="*/ 941356 w 1421216"/>
                  <a:gd name="connsiteY3" fmla="*/ 1109010 h 1186320"/>
                  <a:gd name="connsiteX4" fmla="*/ 1053323 w 1421216"/>
                  <a:gd name="connsiteY4" fmla="*/ 1186320 h 1186320"/>
                  <a:gd name="connsiteX5" fmla="*/ 1199947 w 1421216"/>
                  <a:gd name="connsiteY5" fmla="*/ 1093014 h 1186320"/>
                  <a:gd name="connsiteX6" fmla="*/ 1421216 w 1421216"/>
                  <a:gd name="connsiteY6" fmla="*/ 98638 h 1186320"/>
                  <a:gd name="connsiteX7" fmla="*/ 1319912 w 1421216"/>
                  <a:gd name="connsiteY7" fmla="*/ 0 h 1186320"/>
                  <a:gd name="connsiteX8" fmla="*/ 1170622 w 1421216"/>
                  <a:gd name="connsiteY8" fmla="*/ 101304 h 1186320"/>
                  <a:gd name="connsiteX9" fmla="*/ 1000005 w 1421216"/>
                  <a:gd name="connsiteY9" fmla="*/ 954388 h 1186320"/>
                  <a:gd name="connsiteX10" fmla="*/ 898701 w 1421216"/>
                  <a:gd name="connsiteY10" fmla="*/ 1047694 h 1186320"/>
                  <a:gd name="connsiteX11" fmla="*/ 469493 w 1421216"/>
                  <a:gd name="connsiteY11" fmla="*/ 1007706 h 1186320"/>
                  <a:gd name="connsiteX12" fmla="*/ 242893 w 1421216"/>
                  <a:gd name="connsiteY12" fmla="*/ 677136 h 1186320"/>
                  <a:gd name="connsiteX13" fmla="*/ 248224 w 1421216"/>
                  <a:gd name="connsiteY13" fmla="*/ 191944 h 1186320"/>
                  <a:gd name="connsiteX14" fmla="*/ 168248 w 1421216"/>
                  <a:gd name="connsiteY14" fmla="*/ 109301 h 1186320"/>
                  <a:gd name="connsiteX0" fmla="*/ 153493 w 1427788"/>
                  <a:gd name="connsiteY0" fmla="*/ 114633 h 1186320"/>
                  <a:gd name="connsiteX1" fmla="*/ 17532 w 1427788"/>
                  <a:gd name="connsiteY1" fmla="*/ 685133 h 1186320"/>
                  <a:gd name="connsiteX2" fmla="*/ 380093 w 1427788"/>
                  <a:gd name="connsiteY2" fmla="*/ 1114341 h 1186320"/>
                  <a:gd name="connsiteX3" fmla="*/ 947928 w 1427788"/>
                  <a:gd name="connsiteY3" fmla="*/ 1109010 h 1186320"/>
                  <a:gd name="connsiteX4" fmla="*/ 1059895 w 1427788"/>
                  <a:gd name="connsiteY4" fmla="*/ 1186320 h 1186320"/>
                  <a:gd name="connsiteX5" fmla="*/ 1206519 w 1427788"/>
                  <a:gd name="connsiteY5" fmla="*/ 1093014 h 1186320"/>
                  <a:gd name="connsiteX6" fmla="*/ 1427788 w 1427788"/>
                  <a:gd name="connsiteY6" fmla="*/ 98638 h 1186320"/>
                  <a:gd name="connsiteX7" fmla="*/ 1326484 w 1427788"/>
                  <a:gd name="connsiteY7" fmla="*/ 0 h 1186320"/>
                  <a:gd name="connsiteX8" fmla="*/ 1177194 w 1427788"/>
                  <a:gd name="connsiteY8" fmla="*/ 101304 h 1186320"/>
                  <a:gd name="connsiteX9" fmla="*/ 1006577 w 1427788"/>
                  <a:gd name="connsiteY9" fmla="*/ 954388 h 1186320"/>
                  <a:gd name="connsiteX10" fmla="*/ 905273 w 1427788"/>
                  <a:gd name="connsiteY10" fmla="*/ 1047694 h 1186320"/>
                  <a:gd name="connsiteX11" fmla="*/ 476065 w 1427788"/>
                  <a:gd name="connsiteY11" fmla="*/ 1007706 h 1186320"/>
                  <a:gd name="connsiteX12" fmla="*/ 249465 w 1427788"/>
                  <a:gd name="connsiteY12" fmla="*/ 677136 h 1186320"/>
                  <a:gd name="connsiteX13" fmla="*/ 254796 w 1427788"/>
                  <a:gd name="connsiteY13" fmla="*/ 191944 h 1186320"/>
                  <a:gd name="connsiteX14" fmla="*/ 153493 w 1427788"/>
                  <a:gd name="connsiteY14" fmla="*/ 114633 h 1186320"/>
                  <a:gd name="connsiteX0" fmla="*/ 147147 w 1421442"/>
                  <a:gd name="connsiteY0" fmla="*/ 114633 h 1186320"/>
                  <a:gd name="connsiteX1" fmla="*/ 11186 w 1421442"/>
                  <a:gd name="connsiteY1" fmla="*/ 685133 h 1186320"/>
                  <a:gd name="connsiteX2" fmla="*/ 373747 w 1421442"/>
                  <a:gd name="connsiteY2" fmla="*/ 1114341 h 1186320"/>
                  <a:gd name="connsiteX3" fmla="*/ 941582 w 1421442"/>
                  <a:gd name="connsiteY3" fmla="*/ 1109010 h 1186320"/>
                  <a:gd name="connsiteX4" fmla="*/ 1053549 w 1421442"/>
                  <a:gd name="connsiteY4" fmla="*/ 1186320 h 1186320"/>
                  <a:gd name="connsiteX5" fmla="*/ 1200173 w 1421442"/>
                  <a:gd name="connsiteY5" fmla="*/ 1093014 h 1186320"/>
                  <a:gd name="connsiteX6" fmla="*/ 1421442 w 1421442"/>
                  <a:gd name="connsiteY6" fmla="*/ 98638 h 1186320"/>
                  <a:gd name="connsiteX7" fmla="*/ 1320138 w 1421442"/>
                  <a:gd name="connsiteY7" fmla="*/ 0 h 1186320"/>
                  <a:gd name="connsiteX8" fmla="*/ 1170848 w 1421442"/>
                  <a:gd name="connsiteY8" fmla="*/ 101304 h 1186320"/>
                  <a:gd name="connsiteX9" fmla="*/ 1000231 w 1421442"/>
                  <a:gd name="connsiteY9" fmla="*/ 954388 h 1186320"/>
                  <a:gd name="connsiteX10" fmla="*/ 898927 w 1421442"/>
                  <a:gd name="connsiteY10" fmla="*/ 1047694 h 1186320"/>
                  <a:gd name="connsiteX11" fmla="*/ 469719 w 1421442"/>
                  <a:gd name="connsiteY11" fmla="*/ 1007706 h 1186320"/>
                  <a:gd name="connsiteX12" fmla="*/ 243119 w 1421442"/>
                  <a:gd name="connsiteY12" fmla="*/ 677136 h 1186320"/>
                  <a:gd name="connsiteX13" fmla="*/ 248450 w 1421442"/>
                  <a:gd name="connsiteY13" fmla="*/ 191944 h 1186320"/>
                  <a:gd name="connsiteX14" fmla="*/ 147147 w 1421442"/>
                  <a:gd name="connsiteY14" fmla="*/ 114633 h 1186320"/>
                  <a:gd name="connsiteX0" fmla="*/ 147147 w 1421442"/>
                  <a:gd name="connsiteY0" fmla="*/ 114633 h 1186320"/>
                  <a:gd name="connsiteX1" fmla="*/ 11186 w 1421442"/>
                  <a:gd name="connsiteY1" fmla="*/ 685133 h 1186320"/>
                  <a:gd name="connsiteX2" fmla="*/ 373747 w 1421442"/>
                  <a:gd name="connsiteY2" fmla="*/ 1114341 h 1186320"/>
                  <a:gd name="connsiteX3" fmla="*/ 941582 w 1421442"/>
                  <a:gd name="connsiteY3" fmla="*/ 1109010 h 1186320"/>
                  <a:gd name="connsiteX4" fmla="*/ 1053549 w 1421442"/>
                  <a:gd name="connsiteY4" fmla="*/ 1186320 h 1186320"/>
                  <a:gd name="connsiteX5" fmla="*/ 1200173 w 1421442"/>
                  <a:gd name="connsiteY5" fmla="*/ 1093014 h 1186320"/>
                  <a:gd name="connsiteX6" fmla="*/ 1421442 w 1421442"/>
                  <a:gd name="connsiteY6" fmla="*/ 98638 h 1186320"/>
                  <a:gd name="connsiteX7" fmla="*/ 1320138 w 1421442"/>
                  <a:gd name="connsiteY7" fmla="*/ 0 h 1186320"/>
                  <a:gd name="connsiteX8" fmla="*/ 1170848 w 1421442"/>
                  <a:gd name="connsiteY8" fmla="*/ 101304 h 1186320"/>
                  <a:gd name="connsiteX9" fmla="*/ 1000231 w 1421442"/>
                  <a:gd name="connsiteY9" fmla="*/ 954388 h 1186320"/>
                  <a:gd name="connsiteX10" fmla="*/ 898927 w 1421442"/>
                  <a:gd name="connsiteY10" fmla="*/ 1047694 h 1186320"/>
                  <a:gd name="connsiteX11" fmla="*/ 469719 w 1421442"/>
                  <a:gd name="connsiteY11" fmla="*/ 1007706 h 1186320"/>
                  <a:gd name="connsiteX12" fmla="*/ 243119 w 1421442"/>
                  <a:gd name="connsiteY12" fmla="*/ 677136 h 1186320"/>
                  <a:gd name="connsiteX13" fmla="*/ 248450 w 1421442"/>
                  <a:gd name="connsiteY13" fmla="*/ 191944 h 1186320"/>
                  <a:gd name="connsiteX14" fmla="*/ 147147 w 1421442"/>
                  <a:gd name="connsiteY14" fmla="*/ 114633 h 1186320"/>
                  <a:gd name="connsiteX0" fmla="*/ 147147 w 1421442"/>
                  <a:gd name="connsiteY0" fmla="*/ 114633 h 1186320"/>
                  <a:gd name="connsiteX1" fmla="*/ 11186 w 1421442"/>
                  <a:gd name="connsiteY1" fmla="*/ 685133 h 1186320"/>
                  <a:gd name="connsiteX2" fmla="*/ 373747 w 1421442"/>
                  <a:gd name="connsiteY2" fmla="*/ 1114341 h 1186320"/>
                  <a:gd name="connsiteX3" fmla="*/ 941582 w 1421442"/>
                  <a:gd name="connsiteY3" fmla="*/ 1109010 h 1186320"/>
                  <a:gd name="connsiteX4" fmla="*/ 1053549 w 1421442"/>
                  <a:gd name="connsiteY4" fmla="*/ 1186320 h 1186320"/>
                  <a:gd name="connsiteX5" fmla="*/ 1200173 w 1421442"/>
                  <a:gd name="connsiteY5" fmla="*/ 1093014 h 1186320"/>
                  <a:gd name="connsiteX6" fmla="*/ 1421442 w 1421442"/>
                  <a:gd name="connsiteY6" fmla="*/ 98638 h 1186320"/>
                  <a:gd name="connsiteX7" fmla="*/ 1320138 w 1421442"/>
                  <a:gd name="connsiteY7" fmla="*/ 0 h 1186320"/>
                  <a:gd name="connsiteX8" fmla="*/ 1170848 w 1421442"/>
                  <a:gd name="connsiteY8" fmla="*/ 101304 h 1186320"/>
                  <a:gd name="connsiteX9" fmla="*/ 1000231 w 1421442"/>
                  <a:gd name="connsiteY9" fmla="*/ 954388 h 1186320"/>
                  <a:gd name="connsiteX10" fmla="*/ 898927 w 1421442"/>
                  <a:gd name="connsiteY10" fmla="*/ 1047694 h 1186320"/>
                  <a:gd name="connsiteX11" fmla="*/ 469719 w 1421442"/>
                  <a:gd name="connsiteY11" fmla="*/ 1007706 h 1186320"/>
                  <a:gd name="connsiteX12" fmla="*/ 243119 w 1421442"/>
                  <a:gd name="connsiteY12" fmla="*/ 677136 h 1186320"/>
                  <a:gd name="connsiteX13" fmla="*/ 248450 w 1421442"/>
                  <a:gd name="connsiteY13" fmla="*/ 191944 h 1186320"/>
                  <a:gd name="connsiteX14" fmla="*/ 147147 w 1421442"/>
                  <a:gd name="connsiteY14" fmla="*/ 114633 h 1186320"/>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9669"/>
                  <a:gd name="connsiteX1" fmla="*/ 13557 w 1423813"/>
                  <a:gd name="connsiteY1" fmla="*/ 685133 h 1189669"/>
                  <a:gd name="connsiteX2" fmla="*/ 376118 w 1423813"/>
                  <a:gd name="connsiteY2" fmla="*/ 1114341 h 1189669"/>
                  <a:gd name="connsiteX3" fmla="*/ 943953 w 1423813"/>
                  <a:gd name="connsiteY3" fmla="*/ 1109010 h 1189669"/>
                  <a:gd name="connsiteX4" fmla="*/ 1055920 w 1423813"/>
                  <a:gd name="connsiteY4" fmla="*/ 1186320 h 1189669"/>
                  <a:gd name="connsiteX5" fmla="*/ 1202544 w 1423813"/>
                  <a:gd name="connsiteY5" fmla="*/ 1093014 h 1189669"/>
                  <a:gd name="connsiteX6" fmla="*/ 1423813 w 1423813"/>
                  <a:gd name="connsiteY6" fmla="*/ 98638 h 1189669"/>
                  <a:gd name="connsiteX7" fmla="*/ 1322509 w 1423813"/>
                  <a:gd name="connsiteY7" fmla="*/ 0 h 1189669"/>
                  <a:gd name="connsiteX8" fmla="*/ 1173219 w 1423813"/>
                  <a:gd name="connsiteY8" fmla="*/ 101304 h 1189669"/>
                  <a:gd name="connsiteX9" fmla="*/ 1002602 w 1423813"/>
                  <a:gd name="connsiteY9" fmla="*/ 954388 h 1189669"/>
                  <a:gd name="connsiteX10" fmla="*/ 901298 w 1423813"/>
                  <a:gd name="connsiteY10" fmla="*/ 1047694 h 1189669"/>
                  <a:gd name="connsiteX11" fmla="*/ 472090 w 1423813"/>
                  <a:gd name="connsiteY11" fmla="*/ 1007706 h 1189669"/>
                  <a:gd name="connsiteX12" fmla="*/ 245490 w 1423813"/>
                  <a:gd name="connsiteY12" fmla="*/ 677136 h 1189669"/>
                  <a:gd name="connsiteX13" fmla="*/ 250821 w 1423813"/>
                  <a:gd name="connsiteY13" fmla="*/ 191944 h 1189669"/>
                  <a:gd name="connsiteX14" fmla="*/ 141521 w 1423813"/>
                  <a:gd name="connsiteY14" fmla="*/ 114633 h 1189669"/>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6717"/>
                  <a:gd name="connsiteX1" fmla="*/ 13557 w 1423813"/>
                  <a:gd name="connsiteY1" fmla="*/ 685133 h 1186717"/>
                  <a:gd name="connsiteX2" fmla="*/ 376118 w 1423813"/>
                  <a:gd name="connsiteY2" fmla="*/ 1114341 h 1186717"/>
                  <a:gd name="connsiteX3" fmla="*/ 943953 w 1423813"/>
                  <a:gd name="connsiteY3" fmla="*/ 1109010 h 1186717"/>
                  <a:gd name="connsiteX4" fmla="*/ 1055920 w 1423813"/>
                  <a:gd name="connsiteY4" fmla="*/ 1186320 h 1186717"/>
                  <a:gd name="connsiteX5" fmla="*/ 1202544 w 1423813"/>
                  <a:gd name="connsiteY5" fmla="*/ 1093014 h 1186717"/>
                  <a:gd name="connsiteX6" fmla="*/ 1423813 w 1423813"/>
                  <a:gd name="connsiteY6" fmla="*/ 98638 h 1186717"/>
                  <a:gd name="connsiteX7" fmla="*/ 1322509 w 1423813"/>
                  <a:gd name="connsiteY7" fmla="*/ 0 h 1186717"/>
                  <a:gd name="connsiteX8" fmla="*/ 1173219 w 1423813"/>
                  <a:gd name="connsiteY8" fmla="*/ 101304 h 1186717"/>
                  <a:gd name="connsiteX9" fmla="*/ 1002602 w 1423813"/>
                  <a:gd name="connsiteY9" fmla="*/ 954388 h 1186717"/>
                  <a:gd name="connsiteX10" fmla="*/ 901298 w 1423813"/>
                  <a:gd name="connsiteY10" fmla="*/ 1047694 h 1186717"/>
                  <a:gd name="connsiteX11" fmla="*/ 472090 w 1423813"/>
                  <a:gd name="connsiteY11" fmla="*/ 1007706 h 1186717"/>
                  <a:gd name="connsiteX12" fmla="*/ 245490 w 1423813"/>
                  <a:gd name="connsiteY12" fmla="*/ 677136 h 1186717"/>
                  <a:gd name="connsiteX13" fmla="*/ 250821 w 1423813"/>
                  <a:gd name="connsiteY13" fmla="*/ 191944 h 1186717"/>
                  <a:gd name="connsiteX14" fmla="*/ 141521 w 1423813"/>
                  <a:gd name="connsiteY14" fmla="*/ 114633 h 1186717"/>
                  <a:gd name="connsiteX0" fmla="*/ 141521 w 1423813"/>
                  <a:gd name="connsiteY0" fmla="*/ 114633 h 1186968"/>
                  <a:gd name="connsiteX1" fmla="*/ 13557 w 1423813"/>
                  <a:gd name="connsiteY1" fmla="*/ 685133 h 1186968"/>
                  <a:gd name="connsiteX2" fmla="*/ 376118 w 1423813"/>
                  <a:gd name="connsiteY2" fmla="*/ 1114341 h 1186968"/>
                  <a:gd name="connsiteX3" fmla="*/ 943953 w 1423813"/>
                  <a:gd name="connsiteY3" fmla="*/ 1109010 h 1186968"/>
                  <a:gd name="connsiteX4" fmla="*/ 1055920 w 1423813"/>
                  <a:gd name="connsiteY4" fmla="*/ 1186320 h 1186968"/>
                  <a:gd name="connsiteX5" fmla="*/ 1202544 w 1423813"/>
                  <a:gd name="connsiteY5" fmla="*/ 1093014 h 1186968"/>
                  <a:gd name="connsiteX6" fmla="*/ 1423813 w 1423813"/>
                  <a:gd name="connsiteY6" fmla="*/ 98638 h 1186968"/>
                  <a:gd name="connsiteX7" fmla="*/ 1322509 w 1423813"/>
                  <a:gd name="connsiteY7" fmla="*/ 0 h 1186968"/>
                  <a:gd name="connsiteX8" fmla="*/ 1173219 w 1423813"/>
                  <a:gd name="connsiteY8" fmla="*/ 101304 h 1186968"/>
                  <a:gd name="connsiteX9" fmla="*/ 1002602 w 1423813"/>
                  <a:gd name="connsiteY9" fmla="*/ 954388 h 1186968"/>
                  <a:gd name="connsiteX10" fmla="*/ 901298 w 1423813"/>
                  <a:gd name="connsiteY10" fmla="*/ 1047694 h 1186968"/>
                  <a:gd name="connsiteX11" fmla="*/ 472090 w 1423813"/>
                  <a:gd name="connsiteY11" fmla="*/ 1007706 h 1186968"/>
                  <a:gd name="connsiteX12" fmla="*/ 245490 w 1423813"/>
                  <a:gd name="connsiteY12" fmla="*/ 677136 h 1186968"/>
                  <a:gd name="connsiteX13" fmla="*/ 250821 w 1423813"/>
                  <a:gd name="connsiteY13" fmla="*/ 191944 h 1186968"/>
                  <a:gd name="connsiteX14" fmla="*/ 141521 w 1423813"/>
                  <a:gd name="connsiteY14" fmla="*/ 114633 h 1186968"/>
                  <a:gd name="connsiteX0" fmla="*/ 141521 w 1428011"/>
                  <a:gd name="connsiteY0" fmla="*/ 114633 h 1186968"/>
                  <a:gd name="connsiteX1" fmla="*/ 13557 w 1428011"/>
                  <a:gd name="connsiteY1" fmla="*/ 685133 h 1186968"/>
                  <a:gd name="connsiteX2" fmla="*/ 376118 w 1428011"/>
                  <a:gd name="connsiteY2" fmla="*/ 1114341 h 1186968"/>
                  <a:gd name="connsiteX3" fmla="*/ 943953 w 1428011"/>
                  <a:gd name="connsiteY3" fmla="*/ 1109010 h 1186968"/>
                  <a:gd name="connsiteX4" fmla="*/ 1055920 w 1428011"/>
                  <a:gd name="connsiteY4" fmla="*/ 1186320 h 1186968"/>
                  <a:gd name="connsiteX5" fmla="*/ 1202544 w 1428011"/>
                  <a:gd name="connsiteY5" fmla="*/ 1093014 h 1186968"/>
                  <a:gd name="connsiteX6" fmla="*/ 1423813 w 1428011"/>
                  <a:gd name="connsiteY6" fmla="*/ 98638 h 1186968"/>
                  <a:gd name="connsiteX7" fmla="*/ 1322509 w 1428011"/>
                  <a:gd name="connsiteY7" fmla="*/ 0 h 1186968"/>
                  <a:gd name="connsiteX8" fmla="*/ 1173219 w 1428011"/>
                  <a:gd name="connsiteY8" fmla="*/ 101304 h 1186968"/>
                  <a:gd name="connsiteX9" fmla="*/ 1002602 w 1428011"/>
                  <a:gd name="connsiteY9" fmla="*/ 954388 h 1186968"/>
                  <a:gd name="connsiteX10" fmla="*/ 901298 w 1428011"/>
                  <a:gd name="connsiteY10" fmla="*/ 1047694 h 1186968"/>
                  <a:gd name="connsiteX11" fmla="*/ 472090 w 1428011"/>
                  <a:gd name="connsiteY11" fmla="*/ 1007706 h 1186968"/>
                  <a:gd name="connsiteX12" fmla="*/ 245490 w 1428011"/>
                  <a:gd name="connsiteY12" fmla="*/ 677136 h 1186968"/>
                  <a:gd name="connsiteX13" fmla="*/ 250821 w 1428011"/>
                  <a:gd name="connsiteY13" fmla="*/ 191944 h 1186968"/>
                  <a:gd name="connsiteX14" fmla="*/ 141521 w 1428011"/>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202607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202607 h 1186968"/>
                  <a:gd name="connsiteX14" fmla="*/ 141521 w 1428927"/>
                  <a:gd name="connsiteY14" fmla="*/ 114633 h 118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927" h="1186968">
                    <a:moveTo>
                      <a:pt x="141521" y="114633"/>
                    </a:moveTo>
                    <a:cubicBezTo>
                      <a:pt x="-44202" y="154622"/>
                      <a:pt x="2005" y="610488"/>
                      <a:pt x="13557" y="685133"/>
                    </a:cubicBezTo>
                    <a:cubicBezTo>
                      <a:pt x="35773" y="918843"/>
                      <a:pt x="201947" y="1051249"/>
                      <a:pt x="376118" y="1114341"/>
                    </a:cubicBezTo>
                    <a:cubicBezTo>
                      <a:pt x="648039" y="1192540"/>
                      <a:pt x="821323" y="1166770"/>
                      <a:pt x="943953" y="1109010"/>
                    </a:cubicBezTo>
                    <a:cubicBezTo>
                      <a:pt x="941287" y="1185432"/>
                      <a:pt x="1010601" y="1184543"/>
                      <a:pt x="1055920" y="1186320"/>
                    </a:cubicBezTo>
                    <a:cubicBezTo>
                      <a:pt x="1166110" y="1192540"/>
                      <a:pt x="1180328" y="1153441"/>
                      <a:pt x="1202544" y="1093014"/>
                    </a:cubicBezTo>
                    <a:lnTo>
                      <a:pt x="1423813" y="98638"/>
                    </a:lnTo>
                    <a:cubicBezTo>
                      <a:pt x="1448695" y="12442"/>
                      <a:pt x="1377604" y="888"/>
                      <a:pt x="1322509" y="0"/>
                    </a:cubicBezTo>
                    <a:cubicBezTo>
                      <a:pt x="1238089" y="1778"/>
                      <a:pt x="1190990" y="32879"/>
                      <a:pt x="1173219" y="101304"/>
                    </a:cubicBezTo>
                    <a:lnTo>
                      <a:pt x="1002602" y="954388"/>
                    </a:lnTo>
                    <a:cubicBezTo>
                      <a:pt x="984830" y="1030810"/>
                      <a:pt x="948787" y="1042269"/>
                      <a:pt x="890635" y="1053026"/>
                    </a:cubicBezTo>
                    <a:cubicBezTo>
                      <a:pt x="739721" y="1080942"/>
                      <a:pt x="596498" y="1077019"/>
                      <a:pt x="472090" y="1007706"/>
                    </a:cubicBezTo>
                    <a:cubicBezTo>
                      <a:pt x="351237" y="942836"/>
                      <a:pt x="273037" y="840644"/>
                      <a:pt x="245490" y="677136"/>
                    </a:cubicBezTo>
                    <a:cubicBezTo>
                      <a:pt x="220609" y="491412"/>
                      <a:pt x="235715" y="367004"/>
                      <a:pt x="250821" y="202607"/>
                    </a:cubicBezTo>
                    <a:cubicBezTo>
                      <a:pt x="253487" y="172393"/>
                      <a:pt x="266817" y="96861"/>
                      <a:pt x="141521" y="114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52"/>
              <p:cNvSpPr/>
              <p:nvPr/>
            </p:nvSpPr>
            <p:spPr>
              <a:xfrm>
                <a:off x="3583763" y="2440831"/>
                <a:ext cx="1199383" cy="1296693"/>
              </a:xfrm>
              <a:custGeom>
                <a:avLst/>
                <a:gdLst>
                  <a:gd name="connsiteX0" fmla="*/ 810126 w 1661981"/>
                  <a:gd name="connsiteY0" fmla="*/ 717292 h 1796824"/>
                  <a:gd name="connsiteX1" fmla="*/ 674725 w 1661981"/>
                  <a:gd name="connsiteY1" fmla="*/ 720136 h 1796824"/>
                  <a:gd name="connsiteX2" fmla="*/ 416492 w 1661981"/>
                  <a:gd name="connsiteY2" fmla="*/ 889470 h 1796824"/>
                  <a:gd name="connsiteX3" fmla="*/ 264092 w 1661981"/>
                  <a:gd name="connsiteY3" fmla="*/ 1499070 h 1796824"/>
                  <a:gd name="connsiteX4" fmla="*/ 382626 w 1661981"/>
                  <a:gd name="connsiteY4" fmla="*/ 1706503 h 1796824"/>
                  <a:gd name="connsiteX5" fmla="*/ 1288559 w 1661981"/>
                  <a:gd name="connsiteY5" fmla="*/ 1448270 h 1796824"/>
                  <a:gd name="connsiteX6" fmla="*/ 1402859 w 1661981"/>
                  <a:gd name="connsiteY6" fmla="*/ 1033403 h 1796824"/>
                  <a:gd name="connsiteX7" fmla="*/ 810126 w 1661981"/>
                  <a:gd name="connsiteY7" fmla="*/ 717292 h 1796824"/>
                  <a:gd name="connsiteX8" fmla="*/ 496926 w 1661981"/>
                  <a:gd name="connsiteY8" fmla="*/ 472 h 1796824"/>
                  <a:gd name="connsiteX9" fmla="*/ 598526 w 1661981"/>
                  <a:gd name="connsiteY9" fmla="*/ 140172 h 1796824"/>
                  <a:gd name="connsiteX10" fmla="*/ 496926 w 1661981"/>
                  <a:gd name="connsiteY10" fmla="*/ 529638 h 1796824"/>
                  <a:gd name="connsiteX11" fmla="*/ 645092 w 1661981"/>
                  <a:gd name="connsiteY11" fmla="*/ 627005 h 1796824"/>
                  <a:gd name="connsiteX12" fmla="*/ 1102292 w 1661981"/>
                  <a:gd name="connsiteY12" fmla="*/ 643938 h 1796824"/>
                  <a:gd name="connsiteX13" fmla="*/ 1648393 w 1661981"/>
                  <a:gd name="connsiteY13" fmla="*/ 991071 h 1796824"/>
                  <a:gd name="connsiteX14" fmla="*/ 1305492 w 1661981"/>
                  <a:gd name="connsiteY14" fmla="*/ 1626072 h 1796824"/>
                  <a:gd name="connsiteX15" fmla="*/ 103226 w 1661981"/>
                  <a:gd name="connsiteY15" fmla="*/ 1782705 h 1796824"/>
                  <a:gd name="connsiteX16" fmla="*/ 14326 w 1661981"/>
                  <a:gd name="connsiteY16" fmla="*/ 1575272 h 1796824"/>
                  <a:gd name="connsiteX17" fmla="*/ 352992 w 1661981"/>
                  <a:gd name="connsiteY17" fmla="*/ 131705 h 1796824"/>
                  <a:gd name="connsiteX18" fmla="*/ 496926 w 1661981"/>
                  <a:gd name="connsiteY18" fmla="*/ 472 h 179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61981" h="1796824">
                    <a:moveTo>
                      <a:pt x="810126" y="717292"/>
                    </a:moveTo>
                    <a:cubicBezTo>
                      <a:pt x="748632" y="716697"/>
                      <a:pt x="699773" y="720136"/>
                      <a:pt x="674725" y="720136"/>
                    </a:cubicBezTo>
                    <a:cubicBezTo>
                      <a:pt x="488458" y="727192"/>
                      <a:pt x="446125" y="785047"/>
                      <a:pt x="416492" y="889470"/>
                    </a:cubicBezTo>
                    <a:lnTo>
                      <a:pt x="264092" y="1499070"/>
                    </a:lnTo>
                    <a:cubicBezTo>
                      <a:pt x="231636" y="1631714"/>
                      <a:pt x="292315" y="1675459"/>
                      <a:pt x="382626" y="1706503"/>
                    </a:cubicBezTo>
                    <a:cubicBezTo>
                      <a:pt x="875104" y="1755891"/>
                      <a:pt x="1198247" y="1538581"/>
                      <a:pt x="1288559" y="1448270"/>
                    </a:cubicBezTo>
                    <a:cubicBezTo>
                      <a:pt x="1411326" y="1305747"/>
                      <a:pt x="1432492" y="1099726"/>
                      <a:pt x="1402859" y="1033403"/>
                    </a:cubicBezTo>
                    <a:cubicBezTo>
                      <a:pt x="1292792" y="757179"/>
                      <a:pt x="994607" y="719078"/>
                      <a:pt x="810126" y="717292"/>
                    </a:cubicBezTo>
                    <a:close/>
                    <a:moveTo>
                      <a:pt x="496926" y="472"/>
                    </a:moveTo>
                    <a:cubicBezTo>
                      <a:pt x="560425" y="472"/>
                      <a:pt x="619693" y="21639"/>
                      <a:pt x="598526" y="140172"/>
                    </a:cubicBezTo>
                    <a:lnTo>
                      <a:pt x="496926" y="529638"/>
                    </a:lnTo>
                    <a:cubicBezTo>
                      <a:pt x="482815" y="579027"/>
                      <a:pt x="511036" y="636883"/>
                      <a:pt x="645092" y="627005"/>
                    </a:cubicBezTo>
                    <a:cubicBezTo>
                      <a:pt x="797492" y="632649"/>
                      <a:pt x="945659" y="617128"/>
                      <a:pt x="1102292" y="643938"/>
                    </a:cubicBezTo>
                    <a:cubicBezTo>
                      <a:pt x="1367580" y="694739"/>
                      <a:pt x="1603239" y="834438"/>
                      <a:pt x="1648393" y="991071"/>
                    </a:cubicBezTo>
                    <a:cubicBezTo>
                      <a:pt x="1713303" y="1297282"/>
                      <a:pt x="1536914" y="1531527"/>
                      <a:pt x="1305492" y="1626072"/>
                    </a:cubicBezTo>
                    <a:cubicBezTo>
                      <a:pt x="870870" y="1813750"/>
                      <a:pt x="508215" y="1810926"/>
                      <a:pt x="103226" y="1782705"/>
                    </a:cubicBezTo>
                    <a:cubicBezTo>
                      <a:pt x="60893" y="1755894"/>
                      <a:pt x="-36474" y="1767182"/>
                      <a:pt x="14326" y="1575272"/>
                    </a:cubicBezTo>
                    <a:lnTo>
                      <a:pt x="352992" y="131705"/>
                    </a:lnTo>
                    <a:cubicBezTo>
                      <a:pt x="371336" y="66794"/>
                      <a:pt x="393915" y="-6584"/>
                      <a:pt x="496926" y="4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5644049" y="2894829"/>
                <a:ext cx="895476" cy="847613"/>
              </a:xfrm>
              <a:custGeom>
                <a:avLst/>
                <a:gdLst>
                  <a:gd name="connsiteX0" fmla="*/ 1236973 w 1236973"/>
                  <a:gd name="connsiteY0" fmla="*/ 0 h 1093014"/>
                  <a:gd name="connsiteX1" fmla="*/ 314575 w 1236973"/>
                  <a:gd name="connsiteY1" fmla="*/ 165285 h 1093014"/>
                  <a:gd name="connsiteX2" fmla="*/ 0 w 1236973"/>
                  <a:gd name="connsiteY2" fmla="*/ 685133 h 1093014"/>
                  <a:gd name="connsiteX3" fmla="*/ 277253 w 1236973"/>
                  <a:gd name="connsiteY3" fmla="*/ 1039696 h 1093014"/>
                  <a:gd name="connsiteX4" fmla="*/ 901071 w 1236973"/>
                  <a:gd name="connsiteY4" fmla="*/ 1093014 h 1093014"/>
                  <a:gd name="connsiteX5" fmla="*/ 407881 w 1236973"/>
                  <a:gd name="connsiteY5" fmla="*/ 935727 h 1093014"/>
                  <a:gd name="connsiteX6" fmla="*/ 274587 w 1236973"/>
                  <a:gd name="connsiteY6" fmla="*/ 535843 h 1093014"/>
                  <a:gd name="connsiteX7" fmla="*/ 703795 w 1236973"/>
                  <a:gd name="connsiteY7" fmla="*/ 127962 h 1093014"/>
                  <a:gd name="connsiteX8" fmla="*/ 1236973 w 1236973"/>
                  <a:gd name="connsiteY8" fmla="*/ 0 h 1093014"/>
                  <a:gd name="connsiteX0" fmla="*/ 1236973 w 1236973"/>
                  <a:gd name="connsiteY0" fmla="*/ 34511 h 1127525"/>
                  <a:gd name="connsiteX1" fmla="*/ 314575 w 1236973"/>
                  <a:gd name="connsiteY1" fmla="*/ 199796 h 1127525"/>
                  <a:gd name="connsiteX2" fmla="*/ 0 w 1236973"/>
                  <a:gd name="connsiteY2" fmla="*/ 719644 h 1127525"/>
                  <a:gd name="connsiteX3" fmla="*/ 277253 w 1236973"/>
                  <a:gd name="connsiteY3" fmla="*/ 1074207 h 1127525"/>
                  <a:gd name="connsiteX4" fmla="*/ 901071 w 1236973"/>
                  <a:gd name="connsiteY4" fmla="*/ 1127525 h 1127525"/>
                  <a:gd name="connsiteX5" fmla="*/ 407881 w 1236973"/>
                  <a:gd name="connsiteY5" fmla="*/ 970238 h 1127525"/>
                  <a:gd name="connsiteX6" fmla="*/ 274587 w 1236973"/>
                  <a:gd name="connsiteY6" fmla="*/ 570354 h 1127525"/>
                  <a:gd name="connsiteX7" fmla="*/ 703795 w 1236973"/>
                  <a:gd name="connsiteY7" fmla="*/ 162473 h 1127525"/>
                  <a:gd name="connsiteX8" fmla="*/ 1236973 w 1236973"/>
                  <a:gd name="connsiteY8" fmla="*/ 34511 h 1127525"/>
                  <a:gd name="connsiteX0" fmla="*/ 1236973 w 1236973"/>
                  <a:gd name="connsiteY0" fmla="*/ 51697 h 1144711"/>
                  <a:gd name="connsiteX1" fmla="*/ 314575 w 1236973"/>
                  <a:gd name="connsiteY1" fmla="*/ 216982 h 1144711"/>
                  <a:gd name="connsiteX2" fmla="*/ 0 w 1236973"/>
                  <a:gd name="connsiteY2" fmla="*/ 736830 h 1144711"/>
                  <a:gd name="connsiteX3" fmla="*/ 277253 w 1236973"/>
                  <a:gd name="connsiteY3" fmla="*/ 1091393 h 1144711"/>
                  <a:gd name="connsiteX4" fmla="*/ 901071 w 1236973"/>
                  <a:gd name="connsiteY4" fmla="*/ 1144711 h 1144711"/>
                  <a:gd name="connsiteX5" fmla="*/ 407881 w 1236973"/>
                  <a:gd name="connsiteY5" fmla="*/ 987424 h 1144711"/>
                  <a:gd name="connsiteX6" fmla="*/ 274587 w 1236973"/>
                  <a:gd name="connsiteY6" fmla="*/ 587540 h 1144711"/>
                  <a:gd name="connsiteX7" fmla="*/ 703795 w 1236973"/>
                  <a:gd name="connsiteY7" fmla="*/ 179659 h 1144711"/>
                  <a:gd name="connsiteX8" fmla="*/ 1236973 w 1236973"/>
                  <a:gd name="connsiteY8" fmla="*/ 51697 h 1144711"/>
                  <a:gd name="connsiteX0" fmla="*/ 1236973 w 1236973"/>
                  <a:gd name="connsiteY0" fmla="*/ 51697 h 1144711"/>
                  <a:gd name="connsiteX1" fmla="*/ 314575 w 1236973"/>
                  <a:gd name="connsiteY1" fmla="*/ 216982 h 1144711"/>
                  <a:gd name="connsiteX2" fmla="*/ 0 w 1236973"/>
                  <a:gd name="connsiteY2" fmla="*/ 736830 h 1144711"/>
                  <a:gd name="connsiteX3" fmla="*/ 277253 w 1236973"/>
                  <a:gd name="connsiteY3" fmla="*/ 1091393 h 1144711"/>
                  <a:gd name="connsiteX4" fmla="*/ 901071 w 1236973"/>
                  <a:gd name="connsiteY4" fmla="*/ 1144711 h 1144711"/>
                  <a:gd name="connsiteX5" fmla="*/ 407881 w 1236973"/>
                  <a:gd name="connsiteY5" fmla="*/ 987424 h 1144711"/>
                  <a:gd name="connsiteX6" fmla="*/ 274587 w 1236973"/>
                  <a:gd name="connsiteY6" fmla="*/ 587540 h 1144711"/>
                  <a:gd name="connsiteX7" fmla="*/ 703795 w 1236973"/>
                  <a:gd name="connsiteY7" fmla="*/ 179659 h 1144711"/>
                  <a:gd name="connsiteX8" fmla="*/ 1236973 w 1236973"/>
                  <a:gd name="connsiteY8" fmla="*/ 51697 h 1144711"/>
                  <a:gd name="connsiteX0" fmla="*/ 1241566 w 1241566"/>
                  <a:gd name="connsiteY0" fmla="*/ 51697 h 1144711"/>
                  <a:gd name="connsiteX1" fmla="*/ 319168 w 1241566"/>
                  <a:gd name="connsiteY1" fmla="*/ 216982 h 1144711"/>
                  <a:gd name="connsiteX2" fmla="*/ 4593 w 1241566"/>
                  <a:gd name="connsiteY2" fmla="*/ 736830 h 1144711"/>
                  <a:gd name="connsiteX3" fmla="*/ 281846 w 1241566"/>
                  <a:gd name="connsiteY3" fmla="*/ 1091393 h 1144711"/>
                  <a:gd name="connsiteX4" fmla="*/ 905664 w 1241566"/>
                  <a:gd name="connsiteY4" fmla="*/ 1144711 h 1144711"/>
                  <a:gd name="connsiteX5" fmla="*/ 412474 w 1241566"/>
                  <a:gd name="connsiteY5" fmla="*/ 987424 h 1144711"/>
                  <a:gd name="connsiteX6" fmla="*/ 279180 w 1241566"/>
                  <a:gd name="connsiteY6" fmla="*/ 587540 h 1144711"/>
                  <a:gd name="connsiteX7" fmla="*/ 708388 w 1241566"/>
                  <a:gd name="connsiteY7" fmla="*/ 179659 h 1144711"/>
                  <a:gd name="connsiteX8" fmla="*/ 1241566 w 1241566"/>
                  <a:gd name="connsiteY8" fmla="*/ 51697 h 1144711"/>
                  <a:gd name="connsiteX0" fmla="*/ 1241566 w 1241566"/>
                  <a:gd name="connsiteY0" fmla="*/ 51697 h 1144711"/>
                  <a:gd name="connsiteX1" fmla="*/ 319168 w 1241566"/>
                  <a:gd name="connsiteY1" fmla="*/ 216982 h 1144711"/>
                  <a:gd name="connsiteX2" fmla="*/ 4593 w 1241566"/>
                  <a:gd name="connsiteY2" fmla="*/ 736830 h 1144711"/>
                  <a:gd name="connsiteX3" fmla="*/ 281846 w 1241566"/>
                  <a:gd name="connsiteY3" fmla="*/ 1091393 h 1144711"/>
                  <a:gd name="connsiteX4" fmla="*/ 905664 w 1241566"/>
                  <a:gd name="connsiteY4" fmla="*/ 1144711 h 1144711"/>
                  <a:gd name="connsiteX5" fmla="*/ 412474 w 1241566"/>
                  <a:gd name="connsiteY5" fmla="*/ 987424 h 1144711"/>
                  <a:gd name="connsiteX6" fmla="*/ 279180 w 1241566"/>
                  <a:gd name="connsiteY6" fmla="*/ 587540 h 1144711"/>
                  <a:gd name="connsiteX7" fmla="*/ 708388 w 1241566"/>
                  <a:gd name="connsiteY7" fmla="*/ 179659 h 1144711"/>
                  <a:gd name="connsiteX8" fmla="*/ 1241566 w 1241566"/>
                  <a:gd name="connsiteY8" fmla="*/ 51697 h 1144711"/>
                  <a:gd name="connsiteX0" fmla="*/ 1240644 w 1240644"/>
                  <a:gd name="connsiteY0" fmla="*/ 51697 h 1144711"/>
                  <a:gd name="connsiteX1" fmla="*/ 318246 w 1240644"/>
                  <a:gd name="connsiteY1" fmla="*/ 216982 h 1144711"/>
                  <a:gd name="connsiteX2" fmla="*/ 3671 w 1240644"/>
                  <a:gd name="connsiteY2" fmla="*/ 736830 h 1144711"/>
                  <a:gd name="connsiteX3" fmla="*/ 280924 w 1240644"/>
                  <a:gd name="connsiteY3" fmla="*/ 1091393 h 1144711"/>
                  <a:gd name="connsiteX4" fmla="*/ 904742 w 1240644"/>
                  <a:gd name="connsiteY4" fmla="*/ 1144711 h 1144711"/>
                  <a:gd name="connsiteX5" fmla="*/ 411552 w 1240644"/>
                  <a:gd name="connsiteY5" fmla="*/ 987424 h 1144711"/>
                  <a:gd name="connsiteX6" fmla="*/ 278258 w 1240644"/>
                  <a:gd name="connsiteY6" fmla="*/ 587540 h 1144711"/>
                  <a:gd name="connsiteX7" fmla="*/ 707466 w 1240644"/>
                  <a:gd name="connsiteY7" fmla="*/ 179659 h 1144711"/>
                  <a:gd name="connsiteX8" fmla="*/ 1240644 w 1240644"/>
                  <a:gd name="connsiteY8" fmla="*/ 51697 h 1144711"/>
                  <a:gd name="connsiteX0" fmla="*/ 1240644 w 1240644"/>
                  <a:gd name="connsiteY0" fmla="*/ 51697 h 1144711"/>
                  <a:gd name="connsiteX1" fmla="*/ 318246 w 1240644"/>
                  <a:gd name="connsiteY1" fmla="*/ 216982 h 1144711"/>
                  <a:gd name="connsiteX2" fmla="*/ 3671 w 1240644"/>
                  <a:gd name="connsiteY2" fmla="*/ 736830 h 1144711"/>
                  <a:gd name="connsiteX3" fmla="*/ 280924 w 1240644"/>
                  <a:gd name="connsiteY3" fmla="*/ 1091393 h 1144711"/>
                  <a:gd name="connsiteX4" fmla="*/ 904742 w 1240644"/>
                  <a:gd name="connsiteY4" fmla="*/ 1144711 h 1144711"/>
                  <a:gd name="connsiteX5" fmla="*/ 411552 w 1240644"/>
                  <a:gd name="connsiteY5" fmla="*/ 987424 h 1144711"/>
                  <a:gd name="connsiteX6" fmla="*/ 278258 w 1240644"/>
                  <a:gd name="connsiteY6" fmla="*/ 587540 h 1144711"/>
                  <a:gd name="connsiteX7" fmla="*/ 707466 w 1240644"/>
                  <a:gd name="connsiteY7" fmla="*/ 179659 h 1144711"/>
                  <a:gd name="connsiteX8" fmla="*/ 1240644 w 1240644"/>
                  <a:gd name="connsiteY8" fmla="*/ 51697 h 1144711"/>
                  <a:gd name="connsiteX0" fmla="*/ 1240644 w 1240644"/>
                  <a:gd name="connsiteY0" fmla="*/ 51697 h 1144711"/>
                  <a:gd name="connsiteX1" fmla="*/ 318246 w 1240644"/>
                  <a:gd name="connsiteY1" fmla="*/ 216982 h 1144711"/>
                  <a:gd name="connsiteX2" fmla="*/ 3671 w 1240644"/>
                  <a:gd name="connsiteY2" fmla="*/ 736830 h 1144711"/>
                  <a:gd name="connsiteX3" fmla="*/ 280924 w 1240644"/>
                  <a:gd name="connsiteY3" fmla="*/ 1083395 h 1144711"/>
                  <a:gd name="connsiteX4" fmla="*/ 904742 w 1240644"/>
                  <a:gd name="connsiteY4" fmla="*/ 1144711 h 1144711"/>
                  <a:gd name="connsiteX5" fmla="*/ 411552 w 1240644"/>
                  <a:gd name="connsiteY5" fmla="*/ 987424 h 1144711"/>
                  <a:gd name="connsiteX6" fmla="*/ 278258 w 1240644"/>
                  <a:gd name="connsiteY6" fmla="*/ 587540 h 1144711"/>
                  <a:gd name="connsiteX7" fmla="*/ 707466 w 1240644"/>
                  <a:gd name="connsiteY7" fmla="*/ 179659 h 1144711"/>
                  <a:gd name="connsiteX8" fmla="*/ 1240644 w 1240644"/>
                  <a:gd name="connsiteY8" fmla="*/ 51697 h 1144711"/>
                  <a:gd name="connsiteX0" fmla="*/ 1240644 w 1240644"/>
                  <a:gd name="connsiteY0" fmla="*/ 51697 h 1144711"/>
                  <a:gd name="connsiteX1" fmla="*/ 318246 w 1240644"/>
                  <a:gd name="connsiteY1" fmla="*/ 216982 h 1144711"/>
                  <a:gd name="connsiteX2" fmla="*/ 3671 w 1240644"/>
                  <a:gd name="connsiteY2" fmla="*/ 736830 h 1144711"/>
                  <a:gd name="connsiteX3" fmla="*/ 280924 w 1240644"/>
                  <a:gd name="connsiteY3" fmla="*/ 1083395 h 1144711"/>
                  <a:gd name="connsiteX4" fmla="*/ 904742 w 1240644"/>
                  <a:gd name="connsiteY4" fmla="*/ 1144711 h 1144711"/>
                  <a:gd name="connsiteX5" fmla="*/ 411552 w 1240644"/>
                  <a:gd name="connsiteY5" fmla="*/ 987424 h 1144711"/>
                  <a:gd name="connsiteX6" fmla="*/ 278258 w 1240644"/>
                  <a:gd name="connsiteY6" fmla="*/ 587540 h 1144711"/>
                  <a:gd name="connsiteX7" fmla="*/ 707466 w 1240644"/>
                  <a:gd name="connsiteY7" fmla="*/ 179659 h 1144711"/>
                  <a:gd name="connsiteX8" fmla="*/ 1240644 w 1240644"/>
                  <a:gd name="connsiteY8" fmla="*/ 51697 h 1144711"/>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7424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7424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7424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0260 w 1240644"/>
                  <a:gd name="connsiteY6" fmla="*/ 598204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0260 w 1240644"/>
                  <a:gd name="connsiteY6" fmla="*/ 598204 h 1181736"/>
                  <a:gd name="connsiteX7" fmla="*/ 707466 w 1240644"/>
                  <a:gd name="connsiteY7" fmla="*/ 179659 h 1181736"/>
                  <a:gd name="connsiteX8" fmla="*/ 1240644 w 1240644"/>
                  <a:gd name="connsiteY8" fmla="*/ 51697 h 1181736"/>
                  <a:gd name="connsiteX0" fmla="*/ 1240644 w 1240803"/>
                  <a:gd name="connsiteY0" fmla="*/ 51697 h 1181736"/>
                  <a:gd name="connsiteX1" fmla="*/ 318246 w 1240803"/>
                  <a:gd name="connsiteY1" fmla="*/ 216982 h 1181736"/>
                  <a:gd name="connsiteX2" fmla="*/ 3671 w 1240803"/>
                  <a:gd name="connsiteY2" fmla="*/ 736830 h 1181736"/>
                  <a:gd name="connsiteX3" fmla="*/ 280924 w 1240803"/>
                  <a:gd name="connsiteY3" fmla="*/ 1083395 h 1181736"/>
                  <a:gd name="connsiteX4" fmla="*/ 904742 w 1240803"/>
                  <a:gd name="connsiteY4" fmla="*/ 1144711 h 1181736"/>
                  <a:gd name="connsiteX5" fmla="*/ 411552 w 1240803"/>
                  <a:gd name="connsiteY5" fmla="*/ 982092 h 1181736"/>
                  <a:gd name="connsiteX6" fmla="*/ 270260 w 1240803"/>
                  <a:gd name="connsiteY6" fmla="*/ 598204 h 1181736"/>
                  <a:gd name="connsiteX7" fmla="*/ 707466 w 1240803"/>
                  <a:gd name="connsiteY7" fmla="*/ 179659 h 1181736"/>
                  <a:gd name="connsiteX8" fmla="*/ 1240644 w 1240803"/>
                  <a:gd name="connsiteY8" fmla="*/ 51697 h 1181736"/>
                  <a:gd name="connsiteX0" fmla="*/ 1240644 w 1240858"/>
                  <a:gd name="connsiteY0" fmla="*/ 51697 h 1181736"/>
                  <a:gd name="connsiteX1" fmla="*/ 318246 w 1240858"/>
                  <a:gd name="connsiteY1" fmla="*/ 216982 h 1181736"/>
                  <a:gd name="connsiteX2" fmla="*/ 3671 w 1240858"/>
                  <a:gd name="connsiteY2" fmla="*/ 736830 h 1181736"/>
                  <a:gd name="connsiteX3" fmla="*/ 280924 w 1240858"/>
                  <a:gd name="connsiteY3" fmla="*/ 1083395 h 1181736"/>
                  <a:gd name="connsiteX4" fmla="*/ 904742 w 1240858"/>
                  <a:gd name="connsiteY4" fmla="*/ 1144711 h 1181736"/>
                  <a:gd name="connsiteX5" fmla="*/ 411552 w 1240858"/>
                  <a:gd name="connsiteY5" fmla="*/ 982092 h 1181736"/>
                  <a:gd name="connsiteX6" fmla="*/ 270260 w 1240858"/>
                  <a:gd name="connsiteY6" fmla="*/ 598204 h 1181736"/>
                  <a:gd name="connsiteX7" fmla="*/ 707466 w 1240858"/>
                  <a:gd name="connsiteY7" fmla="*/ 179659 h 1181736"/>
                  <a:gd name="connsiteX8" fmla="*/ 1240644 w 1240858"/>
                  <a:gd name="connsiteY8" fmla="*/ 51697 h 1181736"/>
                  <a:gd name="connsiteX0" fmla="*/ 1240644 w 1240858"/>
                  <a:gd name="connsiteY0" fmla="*/ 35318 h 1165357"/>
                  <a:gd name="connsiteX1" fmla="*/ 318246 w 1240858"/>
                  <a:gd name="connsiteY1" fmla="*/ 200603 h 1165357"/>
                  <a:gd name="connsiteX2" fmla="*/ 3671 w 1240858"/>
                  <a:gd name="connsiteY2" fmla="*/ 720451 h 1165357"/>
                  <a:gd name="connsiteX3" fmla="*/ 280924 w 1240858"/>
                  <a:gd name="connsiteY3" fmla="*/ 1067016 h 1165357"/>
                  <a:gd name="connsiteX4" fmla="*/ 904742 w 1240858"/>
                  <a:gd name="connsiteY4" fmla="*/ 1128332 h 1165357"/>
                  <a:gd name="connsiteX5" fmla="*/ 411552 w 1240858"/>
                  <a:gd name="connsiteY5" fmla="*/ 965713 h 1165357"/>
                  <a:gd name="connsiteX6" fmla="*/ 270260 w 1240858"/>
                  <a:gd name="connsiteY6" fmla="*/ 581825 h 1165357"/>
                  <a:gd name="connsiteX7" fmla="*/ 707466 w 1240858"/>
                  <a:gd name="connsiteY7" fmla="*/ 163280 h 1165357"/>
                  <a:gd name="connsiteX8" fmla="*/ 1240644 w 1240858"/>
                  <a:gd name="connsiteY8" fmla="*/ 35318 h 1165357"/>
                  <a:gd name="connsiteX0" fmla="*/ 1240644 w 1240858"/>
                  <a:gd name="connsiteY0" fmla="*/ 38817 h 1168856"/>
                  <a:gd name="connsiteX1" fmla="*/ 318246 w 1240858"/>
                  <a:gd name="connsiteY1" fmla="*/ 204102 h 1168856"/>
                  <a:gd name="connsiteX2" fmla="*/ 3671 w 1240858"/>
                  <a:gd name="connsiteY2" fmla="*/ 723950 h 1168856"/>
                  <a:gd name="connsiteX3" fmla="*/ 280924 w 1240858"/>
                  <a:gd name="connsiteY3" fmla="*/ 1070515 h 1168856"/>
                  <a:gd name="connsiteX4" fmla="*/ 904742 w 1240858"/>
                  <a:gd name="connsiteY4" fmla="*/ 1131831 h 1168856"/>
                  <a:gd name="connsiteX5" fmla="*/ 411552 w 1240858"/>
                  <a:gd name="connsiteY5" fmla="*/ 969212 h 1168856"/>
                  <a:gd name="connsiteX6" fmla="*/ 270260 w 1240858"/>
                  <a:gd name="connsiteY6" fmla="*/ 585324 h 1168856"/>
                  <a:gd name="connsiteX7" fmla="*/ 707466 w 1240858"/>
                  <a:gd name="connsiteY7" fmla="*/ 166779 h 1168856"/>
                  <a:gd name="connsiteX8" fmla="*/ 1240644 w 1240858"/>
                  <a:gd name="connsiteY8" fmla="*/ 38817 h 1168856"/>
                  <a:gd name="connsiteX0" fmla="*/ 1240644 w 1240858"/>
                  <a:gd name="connsiteY0" fmla="*/ 44496 h 1174535"/>
                  <a:gd name="connsiteX1" fmla="*/ 318246 w 1240858"/>
                  <a:gd name="connsiteY1" fmla="*/ 209781 h 1174535"/>
                  <a:gd name="connsiteX2" fmla="*/ 3671 w 1240858"/>
                  <a:gd name="connsiteY2" fmla="*/ 729629 h 1174535"/>
                  <a:gd name="connsiteX3" fmla="*/ 280924 w 1240858"/>
                  <a:gd name="connsiteY3" fmla="*/ 1076194 h 1174535"/>
                  <a:gd name="connsiteX4" fmla="*/ 904742 w 1240858"/>
                  <a:gd name="connsiteY4" fmla="*/ 1137510 h 1174535"/>
                  <a:gd name="connsiteX5" fmla="*/ 411552 w 1240858"/>
                  <a:gd name="connsiteY5" fmla="*/ 974891 h 1174535"/>
                  <a:gd name="connsiteX6" fmla="*/ 270260 w 1240858"/>
                  <a:gd name="connsiteY6" fmla="*/ 591003 h 1174535"/>
                  <a:gd name="connsiteX7" fmla="*/ 707466 w 1240858"/>
                  <a:gd name="connsiteY7" fmla="*/ 172458 h 1174535"/>
                  <a:gd name="connsiteX8" fmla="*/ 1240644 w 1240858"/>
                  <a:gd name="connsiteY8" fmla="*/ 44496 h 1174535"/>
                  <a:gd name="connsiteX0" fmla="*/ 1240644 w 1240858"/>
                  <a:gd name="connsiteY0" fmla="*/ 44496 h 1174535"/>
                  <a:gd name="connsiteX1" fmla="*/ 318246 w 1240858"/>
                  <a:gd name="connsiteY1" fmla="*/ 209781 h 1174535"/>
                  <a:gd name="connsiteX2" fmla="*/ 3671 w 1240858"/>
                  <a:gd name="connsiteY2" fmla="*/ 729629 h 1174535"/>
                  <a:gd name="connsiteX3" fmla="*/ 280924 w 1240858"/>
                  <a:gd name="connsiteY3" fmla="*/ 1076194 h 1174535"/>
                  <a:gd name="connsiteX4" fmla="*/ 904742 w 1240858"/>
                  <a:gd name="connsiteY4" fmla="*/ 1137510 h 1174535"/>
                  <a:gd name="connsiteX5" fmla="*/ 411552 w 1240858"/>
                  <a:gd name="connsiteY5" fmla="*/ 974891 h 1174535"/>
                  <a:gd name="connsiteX6" fmla="*/ 270260 w 1240858"/>
                  <a:gd name="connsiteY6" fmla="*/ 591003 h 1174535"/>
                  <a:gd name="connsiteX7" fmla="*/ 707466 w 1240858"/>
                  <a:gd name="connsiteY7" fmla="*/ 172458 h 1174535"/>
                  <a:gd name="connsiteX8" fmla="*/ 1240644 w 1240858"/>
                  <a:gd name="connsiteY8" fmla="*/ 44496 h 1174535"/>
                  <a:gd name="connsiteX0" fmla="*/ 1240644 w 1240869"/>
                  <a:gd name="connsiteY0" fmla="*/ 44496 h 1174535"/>
                  <a:gd name="connsiteX1" fmla="*/ 318246 w 1240869"/>
                  <a:gd name="connsiteY1" fmla="*/ 209781 h 1174535"/>
                  <a:gd name="connsiteX2" fmla="*/ 3671 w 1240869"/>
                  <a:gd name="connsiteY2" fmla="*/ 729629 h 1174535"/>
                  <a:gd name="connsiteX3" fmla="*/ 280924 w 1240869"/>
                  <a:gd name="connsiteY3" fmla="*/ 1076194 h 1174535"/>
                  <a:gd name="connsiteX4" fmla="*/ 904742 w 1240869"/>
                  <a:gd name="connsiteY4" fmla="*/ 1137510 h 1174535"/>
                  <a:gd name="connsiteX5" fmla="*/ 411552 w 1240869"/>
                  <a:gd name="connsiteY5" fmla="*/ 974891 h 1174535"/>
                  <a:gd name="connsiteX6" fmla="*/ 270260 w 1240869"/>
                  <a:gd name="connsiteY6" fmla="*/ 591003 h 1174535"/>
                  <a:gd name="connsiteX7" fmla="*/ 707466 w 1240869"/>
                  <a:gd name="connsiteY7" fmla="*/ 172458 h 1174535"/>
                  <a:gd name="connsiteX8" fmla="*/ 1240644 w 1240869"/>
                  <a:gd name="connsiteY8" fmla="*/ 44496 h 1174535"/>
                  <a:gd name="connsiteX0" fmla="*/ 1240644 w 1240858"/>
                  <a:gd name="connsiteY0" fmla="*/ 44496 h 1174535"/>
                  <a:gd name="connsiteX1" fmla="*/ 318246 w 1240858"/>
                  <a:gd name="connsiteY1" fmla="*/ 209781 h 1174535"/>
                  <a:gd name="connsiteX2" fmla="*/ 3671 w 1240858"/>
                  <a:gd name="connsiteY2" fmla="*/ 729629 h 1174535"/>
                  <a:gd name="connsiteX3" fmla="*/ 280924 w 1240858"/>
                  <a:gd name="connsiteY3" fmla="*/ 1076194 h 1174535"/>
                  <a:gd name="connsiteX4" fmla="*/ 904742 w 1240858"/>
                  <a:gd name="connsiteY4" fmla="*/ 1137510 h 1174535"/>
                  <a:gd name="connsiteX5" fmla="*/ 411552 w 1240858"/>
                  <a:gd name="connsiteY5" fmla="*/ 974891 h 1174535"/>
                  <a:gd name="connsiteX6" fmla="*/ 270260 w 1240858"/>
                  <a:gd name="connsiteY6" fmla="*/ 591003 h 1174535"/>
                  <a:gd name="connsiteX7" fmla="*/ 694136 w 1240858"/>
                  <a:gd name="connsiteY7" fmla="*/ 172458 h 1174535"/>
                  <a:gd name="connsiteX8" fmla="*/ 1240644 w 1240858"/>
                  <a:gd name="connsiteY8" fmla="*/ 44496 h 1174535"/>
                  <a:gd name="connsiteX0" fmla="*/ 1240644 w 1240858"/>
                  <a:gd name="connsiteY0" fmla="*/ 44496 h 1174535"/>
                  <a:gd name="connsiteX1" fmla="*/ 318246 w 1240858"/>
                  <a:gd name="connsiteY1" fmla="*/ 209781 h 1174535"/>
                  <a:gd name="connsiteX2" fmla="*/ 3671 w 1240858"/>
                  <a:gd name="connsiteY2" fmla="*/ 729629 h 1174535"/>
                  <a:gd name="connsiteX3" fmla="*/ 280924 w 1240858"/>
                  <a:gd name="connsiteY3" fmla="*/ 1076194 h 1174535"/>
                  <a:gd name="connsiteX4" fmla="*/ 904742 w 1240858"/>
                  <a:gd name="connsiteY4" fmla="*/ 1137510 h 1174535"/>
                  <a:gd name="connsiteX5" fmla="*/ 411552 w 1240858"/>
                  <a:gd name="connsiteY5" fmla="*/ 974891 h 1174535"/>
                  <a:gd name="connsiteX6" fmla="*/ 270260 w 1240858"/>
                  <a:gd name="connsiteY6" fmla="*/ 591003 h 1174535"/>
                  <a:gd name="connsiteX7" fmla="*/ 694136 w 1240858"/>
                  <a:gd name="connsiteY7" fmla="*/ 172458 h 1174535"/>
                  <a:gd name="connsiteX8" fmla="*/ 1240644 w 1240858"/>
                  <a:gd name="connsiteY8" fmla="*/ 44496 h 11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0858" h="1174535">
                    <a:moveTo>
                      <a:pt x="1240644" y="44496"/>
                    </a:moveTo>
                    <a:cubicBezTo>
                      <a:pt x="1197101" y="-47033"/>
                      <a:pt x="628378" y="65"/>
                      <a:pt x="318246" y="209781"/>
                    </a:cubicBezTo>
                    <a:cubicBezTo>
                      <a:pt x="-7881" y="433715"/>
                      <a:pt x="-8770" y="652318"/>
                      <a:pt x="3671" y="729629"/>
                    </a:cubicBezTo>
                    <a:cubicBezTo>
                      <a:pt x="50769" y="965116"/>
                      <a:pt x="201836" y="1032651"/>
                      <a:pt x="280924" y="1076194"/>
                    </a:cubicBezTo>
                    <a:cubicBezTo>
                      <a:pt x="419550" y="1157948"/>
                      <a:pt x="747455" y="1215709"/>
                      <a:pt x="904742" y="1137510"/>
                    </a:cubicBezTo>
                    <a:cubicBezTo>
                      <a:pt x="926957" y="1066420"/>
                      <a:pt x="618603" y="1123292"/>
                      <a:pt x="411552" y="974891"/>
                    </a:cubicBezTo>
                    <a:cubicBezTo>
                      <a:pt x="263151" y="840708"/>
                      <a:pt x="250710" y="741181"/>
                      <a:pt x="270260" y="591003"/>
                    </a:cubicBezTo>
                    <a:cubicBezTo>
                      <a:pt x="309359" y="396394"/>
                      <a:pt x="484419" y="257767"/>
                      <a:pt x="694136" y="172458"/>
                    </a:cubicBezTo>
                    <a:cubicBezTo>
                      <a:pt x="981163" y="63157"/>
                      <a:pt x="1249530" y="135136"/>
                      <a:pt x="1240644" y="4449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0800000">
                <a:off x="8461146" y="2876275"/>
                <a:ext cx="1018650" cy="855467"/>
              </a:xfrm>
              <a:custGeom>
                <a:avLst/>
                <a:gdLst>
                  <a:gd name="connsiteX0" fmla="*/ 157288 w 1410256"/>
                  <a:gd name="connsiteY0" fmla="*/ 109301 h 1186320"/>
                  <a:gd name="connsiteX1" fmla="*/ 0 w 1410256"/>
                  <a:gd name="connsiteY1" fmla="*/ 685133 h 1186320"/>
                  <a:gd name="connsiteX2" fmla="*/ 362561 w 1410256"/>
                  <a:gd name="connsiteY2" fmla="*/ 1114341 h 1186320"/>
                  <a:gd name="connsiteX3" fmla="*/ 930396 w 1410256"/>
                  <a:gd name="connsiteY3" fmla="*/ 1109010 h 1186320"/>
                  <a:gd name="connsiteX4" fmla="*/ 1042363 w 1410256"/>
                  <a:gd name="connsiteY4" fmla="*/ 1186320 h 1186320"/>
                  <a:gd name="connsiteX5" fmla="*/ 1188987 w 1410256"/>
                  <a:gd name="connsiteY5" fmla="*/ 1093014 h 1186320"/>
                  <a:gd name="connsiteX6" fmla="*/ 1410256 w 1410256"/>
                  <a:gd name="connsiteY6" fmla="*/ 98638 h 1186320"/>
                  <a:gd name="connsiteX7" fmla="*/ 1308952 w 1410256"/>
                  <a:gd name="connsiteY7" fmla="*/ 0 h 1186320"/>
                  <a:gd name="connsiteX8" fmla="*/ 1159662 w 1410256"/>
                  <a:gd name="connsiteY8" fmla="*/ 101304 h 1186320"/>
                  <a:gd name="connsiteX9" fmla="*/ 989045 w 1410256"/>
                  <a:gd name="connsiteY9" fmla="*/ 954388 h 1186320"/>
                  <a:gd name="connsiteX10" fmla="*/ 887741 w 1410256"/>
                  <a:gd name="connsiteY10" fmla="*/ 1047694 h 1186320"/>
                  <a:gd name="connsiteX11" fmla="*/ 458533 w 1410256"/>
                  <a:gd name="connsiteY11" fmla="*/ 1007706 h 1186320"/>
                  <a:gd name="connsiteX12" fmla="*/ 231933 w 1410256"/>
                  <a:gd name="connsiteY12" fmla="*/ 677136 h 1186320"/>
                  <a:gd name="connsiteX13" fmla="*/ 237264 w 1410256"/>
                  <a:gd name="connsiteY13" fmla="*/ 191944 h 1186320"/>
                  <a:gd name="connsiteX14" fmla="*/ 157288 w 1410256"/>
                  <a:gd name="connsiteY14" fmla="*/ 109301 h 1186320"/>
                  <a:gd name="connsiteX0" fmla="*/ 157288 w 1410256"/>
                  <a:gd name="connsiteY0" fmla="*/ 109301 h 1186320"/>
                  <a:gd name="connsiteX1" fmla="*/ 0 w 1410256"/>
                  <a:gd name="connsiteY1" fmla="*/ 685133 h 1186320"/>
                  <a:gd name="connsiteX2" fmla="*/ 362561 w 1410256"/>
                  <a:gd name="connsiteY2" fmla="*/ 1114341 h 1186320"/>
                  <a:gd name="connsiteX3" fmla="*/ 930396 w 1410256"/>
                  <a:gd name="connsiteY3" fmla="*/ 1109010 h 1186320"/>
                  <a:gd name="connsiteX4" fmla="*/ 1042363 w 1410256"/>
                  <a:gd name="connsiteY4" fmla="*/ 1186320 h 1186320"/>
                  <a:gd name="connsiteX5" fmla="*/ 1188987 w 1410256"/>
                  <a:gd name="connsiteY5" fmla="*/ 1093014 h 1186320"/>
                  <a:gd name="connsiteX6" fmla="*/ 1410256 w 1410256"/>
                  <a:gd name="connsiteY6" fmla="*/ 98638 h 1186320"/>
                  <a:gd name="connsiteX7" fmla="*/ 1308952 w 1410256"/>
                  <a:gd name="connsiteY7" fmla="*/ 0 h 1186320"/>
                  <a:gd name="connsiteX8" fmla="*/ 1159662 w 1410256"/>
                  <a:gd name="connsiteY8" fmla="*/ 101304 h 1186320"/>
                  <a:gd name="connsiteX9" fmla="*/ 989045 w 1410256"/>
                  <a:gd name="connsiteY9" fmla="*/ 954388 h 1186320"/>
                  <a:gd name="connsiteX10" fmla="*/ 887741 w 1410256"/>
                  <a:gd name="connsiteY10" fmla="*/ 1047694 h 1186320"/>
                  <a:gd name="connsiteX11" fmla="*/ 458533 w 1410256"/>
                  <a:gd name="connsiteY11" fmla="*/ 1007706 h 1186320"/>
                  <a:gd name="connsiteX12" fmla="*/ 231933 w 1410256"/>
                  <a:gd name="connsiteY12" fmla="*/ 677136 h 1186320"/>
                  <a:gd name="connsiteX13" fmla="*/ 237264 w 1410256"/>
                  <a:gd name="connsiteY13" fmla="*/ 191944 h 1186320"/>
                  <a:gd name="connsiteX14" fmla="*/ 157288 w 1410256"/>
                  <a:gd name="connsiteY14" fmla="*/ 109301 h 1186320"/>
                  <a:gd name="connsiteX0" fmla="*/ 157288 w 1410256"/>
                  <a:gd name="connsiteY0" fmla="*/ 109301 h 1186320"/>
                  <a:gd name="connsiteX1" fmla="*/ 0 w 1410256"/>
                  <a:gd name="connsiteY1" fmla="*/ 685133 h 1186320"/>
                  <a:gd name="connsiteX2" fmla="*/ 362561 w 1410256"/>
                  <a:gd name="connsiteY2" fmla="*/ 1114341 h 1186320"/>
                  <a:gd name="connsiteX3" fmla="*/ 930396 w 1410256"/>
                  <a:gd name="connsiteY3" fmla="*/ 1109010 h 1186320"/>
                  <a:gd name="connsiteX4" fmla="*/ 1042363 w 1410256"/>
                  <a:gd name="connsiteY4" fmla="*/ 1186320 h 1186320"/>
                  <a:gd name="connsiteX5" fmla="*/ 1188987 w 1410256"/>
                  <a:gd name="connsiteY5" fmla="*/ 1093014 h 1186320"/>
                  <a:gd name="connsiteX6" fmla="*/ 1410256 w 1410256"/>
                  <a:gd name="connsiteY6" fmla="*/ 98638 h 1186320"/>
                  <a:gd name="connsiteX7" fmla="*/ 1308952 w 1410256"/>
                  <a:gd name="connsiteY7" fmla="*/ 0 h 1186320"/>
                  <a:gd name="connsiteX8" fmla="*/ 1159662 w 1410256"/>
                  <a:gd name="connsiteY8" fmla="*/ 101304 h 1186320"/>
                  <a:gd name="connsiteX9" fmla="*/ 989045 w 1410256"/>
                  <a:gd name="connsiteY9" fmla="*/ 954388 h 1186320"/>
                  <a:gd name="connsiteX10" fmla="*/ 887741 w 1410256"/>
                  <a:gd name="connsiteY10" fmla="*/ 1047694 h 1186320"/>
                  <a:gd name="connsiteX11" fmla="*/ 458533 w 1410256"/>
                  <a:gd name="connsiteY11" fmla="*/ 1007706 h 1186320"/>
                  <a:gd name="connsiteX12" fmla="*/ 231933 w 1410256"/>
                  <a:gd name="connsiteY12" fmla="*/ 677136 h 1186320"/>
                  <a:gd name="connsiteX13" fmla="*/ 237264 w 1410256"/>
                  <a:gd name="connsiteY13" fmla="*/ 191944 h 1186320"/>
                  <a:gd name="connsiteX14" fmla="*/ 157288 w 1410256"/>
                  <a:gd name="connsiteY14" fmla="*/ 109301 h 1186320"/>
                  <a:gd name="connsiteX0" fmla="*/ 177306 w 1430274"/>
                  <a:gd name="connsiteY0" fmla="*/ 109301 h 1186320"/>
                  <a:gd name="connsiteX1" fmla="*/ 20018 w 1430274"/>
                  <a:gd name="connsiteY1" fmla="*/ 685133 h 1186320"/>
                  <a:gd name="connsiteX2" fmla="*/ 382579 w 1430274"/>
                  <a:gd name="connsiteY2" fmla="*/ 1114341 h 1186320"/>
                  <a:gd name="connsiteX3" fmla="*/ 950414 w 1430274"/>
                  <a:gd name="connsiteY3" fmla="*/ 1109010 h 1186320"/>
                  <a:gd name="connsiteX4" fmla="*/ 1062381 w 1430274"/>
                  <a:gd name="connsiteY4" fmla="*/ 1186320 h 1186320"/>
                  <a:gd name="connsiteX5" fmla="*/ 1209005 w 1430274"/>
                  <a:gd name="connsiteY5" fmla="*/ 1093014 h 1186320"/>
                  <a:gd name="connsiteX6" fmla="*/ 1430274 w 1430274"/>
                  <a:gd name="connsiteY6" fmla="*/ 98638 h 1186320"/>
                  <a:gd name="connsiteX7" fmla="*/ 1328970 w 1430274"/>
                  <a:gd name="connsiteY7" fmla="*/ 0 h 1186320"/>
                  <a:gd name="connsiteX8" fmla="*/ 1179680 w 1430274"/>
                  <a:gd name="connsiteY8" fmla="*/ 101304 h 1186320"/>
                  <a:gd name="connsiteX9" fmla="*/ 1009063 w 1430274"/>
                  <a:gd name="connsiteY9" fmla="*/ 954388 h 1186320"/>
                  <a:gd name="connsiteX10" fmla="*/ 907759 w 1430274"/>
                  <a:gd name="connsiteY10" fmla="*/ 1047694 h 1186320"/>
                  <a:gd name="connsiteX11" fmla="*/ 478551 w 1430274"/>
                  <a:gd name="connsiteY11" fmla="*/ 1007706 h 1186320"/>
                  <a:gd name="connsiteX12" fmla="*/ 251951 w 1430274"/>
                  <a:gd name="connsiteY12" fmla="*/ 677136 h 1186320"/>
                  <a:gd name="connsiteX13" fmla="*/ 257282 w 1430274"/>
                  <a:gd name="connsiteY13" fmla="*/ 191944 h 1186320"/>
                  <a:gd name="connsiteX14" fmla="*/ 177306 w 1430274"/>
                  <a:gd name="connsiteY14" fmla="*/ 109301 h 1186320"/>
                  <a:gd name="connsiteX0" fmla="*/ 168248 w 1421216"/>
                  <a:gd name="connsiteY0" fmla="*/ 109301 h 1186320"/>
                  <a:gd name="connsiteX1" fmla="*/ 10960 w 1421216"/>
                  <a:gd name="connsiteY1" fmla="*/ 685133 h 1186320"/>
                  <a:gd name="connsiteX2" fmla="*/ 373521 w 1421216"/>
                  <a:gd name="connsiteY2" fmla="*/ 1114341 h 1186320"/>
                  <a:gd name="connsiteX3" fmla="*/ 941356 w 1421216"/>
                  <a:gd name="connsiteY3" fmla="*/ 1109010 h 1186320"/>
                  <a:gd name="connsiteX4" fmla="*/ 1053323 w 1421216"/>
                  <a:gd name="connsiteY4" fmla="*/ 1186320 h 1186320"/>
                  <a:gd name="connsiteX5" fmla="*/ 1199947 w 1421216"/>
                  <a:gd name="connsiteY5" fmla="*/ 1093014 h 1186320"/>
                  <a:gd name="connsiteX6" fmla="*/ 1421216 w 1421216"/>
                  <a:gd name="connsiteY6" fmla="*/ 98638 h 1186320"/>
                  <a:gd name="connsiteX7" fmla="*/ 1319912 w 1421216"/>
                  <a:gd name="connsiteY7" fmla="*/ 0 h 1186320"/>
                  <a:gd name="connsiteX8" fmla="*/ 1170622 w 1421216"/>
                  <a:gd name="connsiteY8" fmla="*/ 101304 h 1186320"/>
                  <a:gd name="connsiteX9" fmla="*/ 1000005 w 1421216"/>
                  <a:gd name="connsiteY9" fmla="*/ 954388 h 1186320"/>
                  <a:gd name="connsiteX10" fmla="*/ 898701 w 1421216"/>
                  <a:gd name="connsiteY10" fmla="*/ 1047694 h 1186320"/>
                  <a:gd name="connsiteX11" fmla="*/ 469493 w 1421216"/>
                  <a:gd name="connsiteY11" fmla="*/ 1007706 h 1186320"/>
                  <a:gd name="connsiteX12" fmla="*/ 242893 w 1421216"/>
                  <a:gd name="connsiteY12" fmla="*/ 677136 h 1186320"/>
                  <a:gd name="connsiteX13" fmla="*/ 248224 w 1421216"/>
                  <a:gd name="connsiteY13" fmla="*/ 191944 h 1186320"/>
                  <a:gd name="connsiteX14" fmla="*/ 168248 w 1421216"/>
                  <a:gd name="connsiteY14" fmla="*/ 109301 h 1186320"/>
                  <a:gd name="connsiteX0" fmla="*/ 153493 w 1427788"/>
                  <a:gd name="connsiteY0" fmla="*/ 114633 h 1186320"/>
                  <a:gd name="connsiteX1" fmla="*/ 17532 w 1427788"/>
                  <a:gd name="connsiteY1" fmla="*/ 685133 h 1186320"/>
                  <a:gd name="connsiteX2" fmla="*/ 380093 w 1427788"/>
                  <a:gd name="connsiteY2" fmla="*/ 1114341 h 1186320"/>
                  <a:gd name="connsiteX3" fmla="*/ 947928 w 1427788"/>
                  <a:gd name="connsiteY3" fmla="*/ 1109010 h 1186320"/>
                  <a:gd name="connsiteX4" fmla="*/ 1059895 w 1427788"/>
                  <a:gd name="connsiteY4" fmla="*/ 1186320 h 1186320"/>
                  <a:gd name="connsiteX5" fmla="*/ 1206519 w 1427788"/>
                  <a:gd name="connsiteY5" fmla="*/ 1093014 h 1186320"/>
                  <a:gd name="connsiteX6" fmla="*/ 1427788 w 1427788"/>
                  <a:gd name="connsiteY6" fmla="*/ 98638 h 1186320"/>
                  <a:gd name="connsiteX7" fmla="*/ 1326484 w 1427788"/>
                  <a:gd name="connsiteY7" fmla="*/ 0 h 1186320"/>
                  <a:gd name="connsiteX8" fmla="*/ 1177194 w 1427788"/>
                  <a:gd name="connsiteY8" fmla="*/ 101304 h 1186320"/>
                  <a:gd name="connsiteX9" fmla="*/ 1006577 w 1427788"/>
                  <a:gd name="connsiteY9" fmla="*/ 954388 h 1186320"/>
                  <a:gd name="connsiteX10" fmla="*/ 905273 w 1427788"/>
                  <a:gd name="connsiteY10" fmla="*/ 1047694 h 1186320"/>
                  <a:gd name="connsiteX11" fmla="*/ 476065 w 1427788"/>
                  <a:gd name="connsiteY11" fmla="*/ 1007706 h 1186320"/>
                  <a:gd name="connsiteX12" fmla="*/ 249465 w 1427788"/>
                  <a:gd name="connsiteY12" fmla="*/ 677136 h 1186320"/>
                  <a:gd name="connsiteX13" fmla="*/ 254796 w 1427788"/>
                  <a:gd name="connsiteY13" fmla="*/ 191944 h 1186320"/>
                  <a:gd name="connsiteX14" fmla="*/ 153493 w 1427788"/>
                  <a:gd name="connsiteY14" fmla="*/ 114633 h 1186320"/>
                  <a:gd name="connsiteX0" fmla="*/ 147147 w 1421442"/>
                  <a:gd name="connsiteY0" fmla="*/ 114633 h 1186320"/>
                  <a:gd name="connsiteX1" fmla="*/ 11186 w 1421442"/>
                  <a:gd name="connsiteY1" fmla="*/ 685133 h 1186320"/>
                  <a:gd name="connsiteX2" fmla="*/ 373747 w 1421442"/>
                  <a:gd name="connsiteY2" fmla="*/ 1114341 h 1186320"/>
                  <a:gd name="connsiteX3" fmla="*/ 941582 w 1421442"/>
                  <a:gd name="connsiteY3" fmla="*/ 1109010 h 1186320"/>
                  <a:gd name="connsiteX4" fmla="*/ 1053549 w 1421442"/>
                  <a:gd name="connsiteY4" fmla="*/ 1186320 h 1186320"/>
                  <a:gd name="connsiteX5" fmla="*/ 1200173 w 1421442"/>
                  <a:gd name="connsiteY5" fmla="*/ 1093014 h 1186320"/>
                  <a:gd name="connsiteX6" fmla="*/ 1421442 w 1421442"/>
                  <a:gd name="connsiteY6" fmla="*/ 98638 h 1186320"/>
                  <a:gd name="connsiteX7" fmla="*/ 1320138 w 1421442"/>
                  <a:gd name="connsiteY7" fmla="*/ 0 h 1186320"/>
                  <a:gd name="connsiteX8" fmla="*/ 1170848 w 1421442"/>
                  <a:gd name="connsiteY8" fmla="*/ 101304 h 1186320"/>
                  <a:gd name="connsiteX9" fmla="*/ 1000231 w 1421442"/>
                  <a:gd name="connsiteY9" fmla="*/ 954388 h 1186320"/>
                  <a:gd name="connsiteX10" fmla="*/ 898927 w 1421442"/>
                  <a:gd name="connsiteY10" fmla="*/ 1047694 h 1186320"/>
                  <a:gd name="connsiteX11" fmla="*/ 469719 w 1421442"/>
                  <a:gd name="connsiteY11" fmla="*/ 1007706 h 1186320"/>
                  <a:gd name="connsiteX12" fmla="*/ 243119 w 1421442"/>
                  <a:gd name="connsiteY12" fmla="*/ 677136 h 1186320"/>
                  <a:gd name="connsiteX13" fmla="*/ 248450 w 1421442"/>
                  <a:gd name="connsiteY13" fmla="*/ 191944 h 1186320"/>
                  <a:gd name="connsiteX14" fmla="*/ 147147 w 1421442"/>
                  <a:gd name="connsiteY14" fmla="*/ 114633 h 1186320"/>
                  <a:gd name="connsiteX0" fmla="*/ 147147 w 1421442"/>
                  <a:gd name="connsiteY0" fmla="*/ 114633 h 1186320"/>
                  <a:gd name="connsiteX1" fmla="*/ 11186 w 1421442"/>
                  <a:gd name="connsiteY1" fmla="*/ 685133 h 1186320"/>
                  <a:gd name="connsiteX2" fmla="*/ 373747 w 1421442"/>
                  <a:gd name="connsiteY2" fmla="*/ 1114341 h 1186320"/>
                  <a:gd name="connsiteX3" fmla="*/ 941582 w 1421442"/>
                  <a:gd name="connsiteY3" fmla="*/ 1109010 h 1186320"/>
                  <a:gd name="connsiteX4" fmla="*/ 1053549 w 1421442"/>
                  <a:gd name="connsiteY4" fmla="*/ 1186320 h 1186320"/>
                  <a:gd name="connsiteX5" fmla="*/ 1200173 w 1421442"/>
                  <a:gd name="connsiteY5" fmla="*/ 1093014 h 1186320"/>
                  <a:gd name="connsiteX6" fmla="*/ 1421442 w 1421442"/>
                  <a:gd name="connsiteY6" fmla="*/ 98638 h 1186320"/>
                  <a:gd name="connsiteX7" fmla="*/ 1320138 w 1421442"/>
                  <a:gd name="connsiteY7" fmla="*/ 0 h 1186320"/>
                  <a:gd name="connsiteX8" fmla="*/ 1170848 w 1421442"/>
                  <a:gd name="connsiteY8" fmla="*/ 101304 h 1186320"/>
                  <a:gd name="connsiteX9" fmla="*/ 1000231 w 1421442"/>
                  <a:gd name="connsiteY9" fmla="*/ 954388 h 1186320"/>
                  <a:gd name="connsiteX10" fmla="*/ 898927 w 1421442"/>
                  <a:gd name="connsiteY10" fmla="*/ 1047694 h 1186320"/>
                  <a:gd name="connsiteX11" fmla="*/ 469719 w 1421442"/>
                  <a:gd name="connsiteY11" fmla="*/ 1007706 h 1186320"/>
                  <a:gd name="connsiteX12" fmla="*/ 243119 w 1421442"/>
                  <a:gd name="connsiteY12" fmla="*/ 677136 h 1186320"/>
                  <a:gd name="connsiteX13" fmla="*/ 248450 w 1421442"/>
                  <a:gd name="connsiteY13" fmla="*/ 191944 h 1186320"/>
                  <a:gd name="connsiteX14" fmla="*/ 147147 w 1421442"/>
                  <a:gd name="connsiteY14" fmla="*/ 114633 h 1186320"/>
                  <a:gd name="connsiteX0" fmla="*/ 147147 w 1421442"/>
                  <a:gd name="connsiteY0" fmla="*/ 114633 h 1186320"/>
                  <a:gd name="connsiteX1" fmla="*/ 11186 w 1421442"/>
                  <a:gd name="connsiteY1" fmla="*/ 685133 h 1186320"/>
                  <a:gd name="connsiteX2" fmla="*/ 373747 w 1421442"/>
                  <a:gd name="connsiteY2" fmla="*/ 1114341 h 1186320"/>
                  <a:gd name="connsiteX3" fmla="*/ 941582 w 1421442"/>
                  <a:gd name="connsiteY3" fmla="*/ 1109010 h 1186320"/>
                  <a:gd name="connsiteX4" fmla="*/ 1053549 w 1421442"/>
                  <a:gd name="connsiteY4" fmla="*/ 1186320 h 1186320"/>
                  <a:gd name="connsiteX5" fmla="*/ 1200173 w 1421442"/>
                  <a:gd name="connsiteY5" fmla="*/ 1093014 h 1186320"/>
                  <a:gd name="connsiteX6" fmla="*/ 1421442 w 1421442"/>
                  <a:gd name="connsiteY6" fmla="*/ 98638 h 1186320"/>
                  <a:gd name="connsiteX7" fmla="*/ 1320138 w 1421442"/>
                  <a:gd name="connsiteY7" fmla="*/ 0 h 1186320"/>
                  <a:gd name="connsiteX8" fmla="*/ 1170848 w 1421442"/>
                  <a:gd name="connsiteY8" fmla="*/ 101304 h 1186320"/>
                  <a:gd name="connsiteX9" fmla="*/ 1000231 w 1421442"/>
                  <a:gd name="connsiteY9" fmla="*/ 954388 h 1186320"/>
                  <a:gd name="connsiteX10" fmla="*/ 898927 w 1421442"/>
                  <a:gd name="connsiteY10" fmla="*/ 1047694 h 1186320"/>
                  <a:gd name="connsiteX11" fmla="*/ 469719 w 1421442"/>
                  <a:gd name="connsiteY11" fmla="*/ 1007706 h 1186320"/>
                  <a:gd name="connsiteX12" fmla="*/ 243119 w 1421442"/>
                  <a:gd name="connsiteY12" fmla="*/ 677136 h 1186320"/>
                  <a:gd name="connsiteX13" fmla="*/ 248450 w 1421442"/>
                  <a:gd name="connsiteY13" fmla="*/ 191944 h 1186320"/>
                  <a:gd name="connsiteX14" fmla="*/ 147147 w 1421442"/>
                  <a:gd name="connsiteY14" fmla="*/ 114633 h 1186320"/>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9669"/>
                  <a:gd name="connsiteX1" fmla="*/ 13557 w 1423813"/>
                  <a:gd name="connsiteY1" fmla="*/ 685133 h 1189669"/>
                  <a:gd name="connsiteX2" fmla="*/ 376118 w 1423813"/>
                  <a:gd name="connsiteY2" fmla="*/ 1114341 h 1189669"/>
                  <a:gd name="connsiteX3" fmla="*/ 943953 w 1423813"/>
                  <a:gd name="connsiteY3" fmla="*/ 1109010 h 1189669"/>
                  <a:gd name="connsiteX4" fmla="*/ 1055920 w 1423813"/>
                  <a:gd name="connsiteY4" fmla="*/ 1186320 h 1189669"/>
                  <a:gd name="connsiteX5" fmla="*/ 1202544 w 1423813"/>
                  <a:gd name="connsiteY5" fmla="*/ 1093014 h 1189669"/>
                  <a:gd name="connsiteX6" fmla="*/ 1423813 w 1423813"/>
                  <a:gd name="connsiteY6" fmla="*/ 98638 h 1189669"/>
                  <a:gd name="connsiteX7" fmla="*/ 1322509 w 1423813"/>
                  <a:gd name="connsiteY7" fmla="*/ 0 h 1189669"/>
                  <a:gd name="connsiteX8" fmla="*/ 1173219 w 1423813"/>
                  <a:gd name="connsiteY8" fmla="*/ 101304 h 1189669"/>
                  <a:gd name="connsiteX9" fmla="*/ 1002602 w 1423813"/>
                  <a:gd name="connsiteY9" fmla="*/ 954388 h 1189669"/>
                  <a:gd name="connsiteX10" fmla="*/ 901298 w 1423813"/>
                  <a:gd name="connsiteY10" fmla="*/ 1047694 h 1189669"/>
                  <a:gd name="connsiteX11" fmla="*/ 472090 w 1423813"/>
                  <a:gd name="connsiteY11" fmla="*/ 1007706 h 1189669"/>
                  <a:gd name="connsiteX12" fmla="*/ 245490 w 1423813"/>
                  <a:gd name="connsiteY12" fmla="*/ 677136 h 1189669"/>
                  <a:gd name="connsiteX13" fmla="*/ 250821 w 1423813"/>
                  <a:gd name="connsiteY13" fmla="*/ 191944 h 1189669"/>
                  <a:gd name="connsiteX14" fmla="*/ 141521 w 1423813"/>
                  <a:gd name="connsiteY14" fmla="*/ 114633 h 1189669"/>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6717"/>
                  <a:gd name="connsiteX1" fmla="*/ 13557 w 1423813"/>
                  <a:gd name="connsiteY1" fmla="*/ 685133 h 1186717"/>
                  <a:gd name="connsiteX2" fmla="*/ 376118 w 1423813"/>
                  <a:gd name="connsiteY2" fmla="*/ 1114341 h 1186717"/>
                  <a:gd name="connsiteX3" fmla="*/ 943953 w 1423813"/>
                  <a:gd name="connsiteY3" fmla="*/ 1109010 h 1186717"/>
                  <a:gd name="connsiteX4" fmla="*/ 1055920 w 1423813"/>
                  <a:gd name="connsiteY4" fmla="*/ 1186320 h 1186717"/>
                  <a:gd name="connsiteX5" fmla="*/ 1202544 w 1423813"/>
                  <a:gd name="connsiteY5" fmla="*/ 1093014 h 1186717"/>
                  <a:gd name="connsiteX6" fmla="*/ 1423813 w 1423813"/>
                  <a:gd name="connsiteY6" fmla="*/ 98638 h 1186717"/>
                  <a:gd name="connsiteX7" fmla="*/ 1322509 w 1423813"/>
                  <a:gd name="connsiteY7" fmla="*/ 0 h 1186717"/>
                  <a:gd name="connsiteX8" fmla="*/ 1173219 w 1423813"/>
                  <a:gd name="connsiteY8" fmla="*/ 101304 h 1186717"/>
                  <a:gd name="connsiteX9" fmla="*/ 1002602 w 1423813"/>
                  <a:gd name="connsiteY9" fmla="*/ 954388 h 1186717"/>
                  <a:gd name="connsiteX10" fmla="*/ 901298 w 1423813"/>
                  <a:gd name="connsiteY10" fmla="*/ 1047694 h 1186717"/>
                  <a:gd name="connsiteX11" fmla="*/ 472090 w 1423813"/>
                  <a:gd name="connsiteY11" fmla="*/ 1007706 h 1186717"/>
                  <a:gd name="connsiteX12" fmla="*/ 245490 w 1423813"/>
                  <a:gd name="connsiteY12" fmla="*/ 677136 h 1186717"/>
                  <a:gd name="connsiteX13" fmla="*/ 250821 w 1423813"/>
                  <a:gd name="connsiteY13" fmla="*/ 191944 h 1186717"/>
                  <a:gd name="connsiteX14" fmla="*/ 141521 w 1423813"/>
                  <a:gd name="connsiteY14" fmla="*/ 114633 h 1186717"/>
                  <a:gd name="connsiteX0" fmla="*/ 141521 w 1423813"/>
                  <a:gd name="connsiteY0" fmla="*/ 114633 h 1186968"/>
                  <a:gd name="connsiteX1" fmla="*/ 13557 w 1423813"/>
                  <a:gd name="connsiteY1" fmla="*/ 685133 h 1186968"/>
                  <a:gd name="connsiteX2" fmla="*/ 376118 w 1423813"/>
                  <a:gd name="connsiteY2" fmla="*/ 1114341 h 1186968"/>
                  <a:gd name="connsiteX3" fmla="*/ 943953 w 1423813"/>
                  <a:gd name="connsiteY3" fmla="*/ 1109010 h 1186968"/>
                  <a:gd name="connsiteX4" fmla="*/ 1055920 w 1423813"/>
                  <a:gd name="connsiteY4" fmla="*/ 1186320 h 1186968"/>
                  <a:gd name="connsiteX5" fmla="*/ 1202544 w 1423813"/>
                  <a:gd name="connsiteY5" fmla="*/ 1093014 h 1186968"/>
                  <a:gd name="connsiteX6" fmla="*/ 1423813 w 1423813"/>
                  <a:gd name="connsiteY6" fmla="*/ 98638 h 1186968"/>
                  <a:gd name="connsiteX7" fmla="*/ 1322509 w 1423813"/>
                  <a:gd name="connsiteY7" fmla="*/ 0 h 1186968"/>
                  <a:gd name="connsiteX8" fmla="*/ 1173219 w 1423813"/>
                  <a:gd name="connsiteY8" fmla="*/ 101304 h 1186968"/>
                  <a:gd name="connsiteX9" fmla="*/ 1002602 w 1423813"/>
                  <a:gd name="connsiteY9" fmla="*/ 954388 h 1186968"/>
                  <a:gd name="connsiteX10" fmla="*/ 901298 w 1423813"/>
                  <a:gd name="connsiteY10" fmla="*/ 1047694 h 1186968"/>
                  <a:gd name="connsiteX11" fmla="*/ 472090 w 1423813"/>
                  <a:gd name="connsiteY11" fmla="*/ 1007706 h 1186968"/>
                  <a:gd name="connsiteX12" fmla="*/ 245490 w 1423813"/>
                  <a:gd name="connsiteY12" fmla="*/ 677136 h 1186968"/>
                  <a:gd name="connsiteX13" fmla="*/ 250821 w 1423813"/>
                  <a:gd name="connsiteY13" fmla="*/ 191944 h 1186968"/>
                  <a:gd name="connsiteX14" fmla="*/ 141521 w 1423813"/>
                  <a:gd name="connsiteY14" fmla="*/ 114633 h 1186968"/>
                  <a:gd name="connsiteX0" fmla="*/ 141521 w 1428011"/>
                  <a:gd name="connsiteY0" fmla="*/ 114633 h 1186968"/>
                  <a:gd name="connsiteX1" fmla="*/ 13557 w 1428011"/>
                  <a:gd name="connsiteY1" fmla="*/ 685133 h 1186968"/>
                  <a:gd name="connsiteX2" fmla="*/ 376118 w 1428011"/>
                  <a:gd name="connsiteY2" fmla="*/ 1114341 h 1186968"/>
                  <a:gd name="connsiteX3" fmla="*/ 943953 w 1428011"/>
                  <a:gd name="connsiteY3" fmla="*/ 1109010 h 1186968"/>
                  <a:gd name="connsiteX4" fmla="*/ 1055920 w 1428011"/>
                  <a:gd name="connsiteY4" fmla="*/ 1186320 h 1186968"/>
                  <a:gd name="connsiteX5" fmla="*/ 1202544 w 1428011"/>
                  <a:gd name="connsiteY5" fmla="*/ 1093014 h 1186968"/>
                  <a:gd name="connsiteX6" fmla="*/ 1423813 w 1428011"/>
                  <a:gd name="connsiteY6" fmla="*/ 98638 h 1186968"/>
                  <a:gd name="connsiteX7" fmla="*/ 1322509 w 1428011"/>
                  <a:gd name="connsiteY7" fmla="*/ 0 h 1186968"/>
                  <a:gd name="connsiteX8" fmla="*/ 1173219 w 1428011"/>
                  <a:gd name="connsiteY8" fmla="*/ 101304 h 1186968"/>
                  <a:gd name="connsiteX9" fmla="*/ 1002602 w 1428011"/>
                  <a:gd name="connsiteY9" fmla="*/ 954388 h 1186968"/>
                  <a:gd name="connsiteX10" fmla="*/ 901298 w 1428011"/>
                  <a:gd name="connsiteY10" fmla="*/ 1047694 h 1186968"/>
                  <a:gd name="connsiteX11" fmla="*/ 472090 w 1428011"/>
                  <a:gd name="connsiteY11" fmla="*/ 1007706 h 1186968"/>
                  <a:gd name="connsiteX12" fmla="*/ 245490 w 1428011"/>
                  <a:gd name="connsiteY12" fmla="*/ 677136 h 1186968"/>
                  <a:gd name="connsiteX13" fmla="*/ 250821 w 1428011"/>
                  <a:gd name="connsiteY13" fmla="*/ 191944 h 1186968"/>
                  <a:gd name="connsiteX14" fmla="*/ 141521 w 1428011"/>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202607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202607 h 1186968"/>
                  <a:gd name="connsiteX14" fmla="*/ 141521 w 1428927"/>
                  <a:gd name="connsiteY14" fmla="*/ 114633 h 1186968"/>
                  <a:gd name="connsiteX0" fmla="*/ 136218 w 1431622"/>
                  <a:gd name="connsiteY0" fmla="*/ 1097 h 1201395"/>
                  <a:gd name="connsiteX1" fmla="*/ 16252 w 1431622"/>
                  <a:gd name="connsiteY1" fmla="*/ 699560 h 1201395"/>
                  <a:gd name="connsiteX2" fmla="*/ 378813 w 1431622"/>
                  <a:gd name="connsiteY2" fmla="*/ 1128768 h 1201395"/>
                  <a:gd name="connsiteX3" fmla="*/ 946648 w 1431622"/>
                  <a:gd name="connsiteY3" fmla="*/ 1123437 h 1201395"/>
                  <a:gd name="connsiteX4" fmla="*/ 1058615 w 1431622"/>
                  <a:gd name="connsiteY4" fmla="*/ 1200747 h 1201395"/>
                  <a:gd name="connsiteX5" fmla="*/ 1205239 w 1431622"/>
                  <a:gd name="connsiteY5" fmla="*/ 1107441 h 1201395"/>
                  <a:gd name="connsiteX6" fmla="*/ 1426508 w 1431622"/>
                  <a:gd name="connsiteY6" fmla="*/ 113065 h 1201395"/>
                  <a:gd name="connsiteX7" fmla="*/ 1325204 w 1431622"/>
                  <a:gd name="connsiteY7" fmla="*/ 14427 h 1201395"/>
                  <a:gd name="connsiteX8" fmla="*/ 1175914 w 1431622"/>
                  <a:gd name="connsiteY8" fmla="*/ 115731 h 1201395"/>
                  <a:gd name="connsiteX9" fmla="*/ 1005297 w 1431622"/>
                  <a:gd name="connsiteY9" fmla="*/ 968815 h 1201395"/>
                  <a:gd name="connsiteX10" fmla="*/ 893330 w 1431622"/>
                  <a:gd name="connsiteY10" fmla="*/ 1067453 h 1201395"/>
                  <a:gd name="connsiteX11" fmla="*/ 474785 w 1431622"/>
                  <a:gd name="connsiteY11" fmla="*/ 1022133 h 1201395"/>
                  <a:gd name="connsiteX12" fmla="*/ 248185 w 1431622"/>
                  <a:gd name="connsiteY12" fmla="*/ 691563 h 1201395"/>
                  <a:gd name="connsiteX13" fmla="*/ 253516 w 1431622"/>
                  <a:gd name="connsiteY13" fmla="*/ 217034 h 1201395"/>
                  <a:gd name="connsiteX14" fmla="*/ 136218 w 1431622"/>
                  <a:gd name="connsiteY14" fmla="*/ 1097 h 1201395"/>
                  <a:gd name="connsiteX0" fmla="*/ 136218 w 1431622"/>
                  <a:gd name="connsiteY0" fmla="*/ 1288 h 1201586"/>
                  <a:gd name="connsiteX1" fmla="*/ 16252 w 1431622"/>
                  <a:gd name="connsiteY1" fmla="*/ 699751 h 1201586"/>
                  <a:gd name="connsiteX2" fmla="*/ 378813 w 1431622"/>
                  <a:gd name="connsiteY2" fmla="*/ 1128959 h 1201586"/>
                  <a:gd name="connsiteX3" fmla="*/ 946648 w 1431622"/>
                  <a:gd name="connsiteY3" fmla="*/ 1123628 h 1201586"/>
                  <a:gd name="connsiteX4" fmla="*/ 1058615 w 1431622"/>
                  <a:gd name="connsiteY4" fmla="*/ 1200938 h 1201586"/>
                  <a:gd name="connsiteX5" fmla="*/ 1205239 w 1431622"/>
                  <a:gd name="connsiteY5" fmla="*/ 1107632 h 1201586"/>
                  <a:gd name="connsiteX6" fmla="*/ 1426508 w 1431622"/>
                  <a:gd name="connsiteY6" fmla="*/ 113256 h 1201586"/>
                  <a:gd name="connsiteX7" fmla="*/ 1325204 w 1431622"/>
                  <a:gd name="connsiteY7" fmla="*/ 14618 h 1201586"/>
                  <a:gd name="connsiteX8" fmla="*/ 1175914 w 1431622"/>
                  <a:gd name="connsiteY8" fmla="*/ 115922 h 1201586"/>
                  <a:gd name="connsiteX9" fmla="*/ 1005297 w 1431622"/>
                  <a:gd name="connsiteY9" fmla="*/ 969006 h 1201586"/>
                  <a:gd name="connsiteX10" fmla="*/ 893330 w 1431622"/>
                  <a:gd name="connsiteY10" fmla="*/ 1067644 h 1201586"/>
                  <a:gd name="connsiteX11" fmla="*/ 474785 w 1431622"/>
                  <a:gd name="connsiteY11" fmla="*/ 1022324 h 1201586"/>
                  <a:gd name="connsiteX12" fmla="*/ 248185 w 1431622"/>
                  <a:gd name="connsiteY12" fmla="*/ 691754 h 1201586"/>
                  <a:gd name="connsiteX13" fmla="*/ 242852 w 1431622"/>
                  <a:gd name="connsiteY13" fmla="*/ 185234 h 1201586"/>
                  <a:gd name="connsiteX14" fmla="*/ 136218 w 1431622"/>
                  <a:gd name="connsiteY14" fmla="*/ 1288 h 1201586"/>
                  <a:gd name="connsiteX0" fmla="*/ 136218 w 1431622"/>
                  <a:gd name="connsiteY0" fmla="*/ 2027 h 1202325"/>
                  <a:gd name="connsiteX1" fmla="*/ 16252 w 1431622"/>
                  <a:gd name="connsiteY1" fmla="*/ 700490 h 1202325"/>
                  <a:gd name="connsiteX2" fmla="*/ 378813 w 1431622"/>
                  <a:gd name="connsiteY2" fmla="*/ 1129698 h 1202325"/>
                  <a:gd name="connsiteX3" fmla="*/ 946648 w 1431622"/>
                  <a:gd name="connsiteY3" fmla="*/ 1124367 h 1202325"/>
                  <a:gd name="connsiteX4" fmla="*/ 1058615 w 1431622"/>
                  <a:gd name="connsiteY4" fmla="*/ 1201677 h 1202325"/>
                  <a:gd name="connsiteX5" fmla="*/ 1205239 w 1431622"/>
                  <a:gd name="connsiteY5" fmla="*/ 1108371 h 1202325"/>
                  <a:gd name="connsiteX6" fmla="*/ 1426508 w 1431622"/>
                  <a:gd name="connsiteY6" fmla="*/ 113995 h 1202325"/>
                  <a:gd name="connsiteX7" fmla="*/ 1325204 w 1431622"/>
                  <a:gd name="connsiteY7" fmla="*/ 15357 h 1202325"/>
                  <a:gd name="connsiteX8" fmla="*/ 1175914 w 1431622"/>
                  <a:gd name="connsiteY8" fmla="*/ 116661 h 1202325"/>
                  <a:gd name="connsiteX9" fmla="*/ 1005297 w 1431622"/>
                  <a:gd name="connsiteY9" fmla="*/ 969745 h 1202325"/>
                  <a:gd name="connsiteX10" fmla="*/ 893330 w 1431622"/>
                  <a:gd name="connsiteY10" fmla="*/ 1068383 h 1202325"/>
                  <a:gd name="connsiteX11" fmla="*/ 474785 w 1431622"/>
                  <a:gd name="connsiteY11" fmla="*/ 1023063 h 1202325"/>
                  <a:gd name="connsiteX12" fmla="*/ 248185 w 1431622"/>
                  <a:gd name="connsiteY12" fmla="*/ 692493 h 1202325"/>
                  <a:gd name="connsiteX13" fmla="*/ 242852 w 1431622"/>
                  <a:gd name="connsiteY13" fmla="*/ 185973 h 1202325"/>
                  <a:gd name="connsiteX14" fmla="*/ 136218 w 1431622"/>
                  <a:gd name="connsiteY14" fmla="*/ 2027 h 1202325"/>
                  <a:gd name="connsiteX0" fmla="*/ 136218 w 1431622"/>
                  <a:gd name="connsiteY0" fmla="*/ 1985 h 1202283"/>
                  <a:gd name="connsiteX1" fmla="*/ 16252 w 1431622"/>
                  <a:gd name="connsiteY1" fmla="*/ 700448 h 1202283"/>
                  <a:gd name="connsiteX2" fmla="*/ 378813 w 1431622"/>
                  <a:gd name="connsiteY2" fmla="*/ 1129656 h 1202283"/>
                  <a:gd name="connsiteX3" fmla="*/ 946648 w 1431622"/>
                  <a:gd name="connsiteY3" fmla="*/ 1124325 h 1202283"/>
                  <a:gd name="connsiteX4" fmla="*/ 1058615 w 1431622"/>
                  <a:gd name="connsiteY4" fmla="*/ 1201635 h 1202283"/>
                  <a:gd name="connsiteX5" fmla="*/ 1205239 w 1431622"/>
                  <a:gd name="connsiteY5" fmla="*/ 1108329 h 1202283"/>
                  <a:gd name="connsiteX6" fmla="*/ 1426508 w 1431622"/>
                  <a:gd name="connsiteY6" fmla="*/ 113953 h 1202283"/>
                  <a:gd name="connsiteX7" fmla="*/ 1325204 w 1431622"/>
                  <a:gd name="connsiteY7" fmla="*/ 15315 h 1202283"/>
                  <a:gd name="connsiteX8" fmla="*/ 1175914 w 1431622"/>
                  <a:gd name="connsiteY8" fmla="*/ 116619 h 1202283"/>
                  <a:gd name="connsiteX9" fmla="*/ 1005297 w 1431622"/>
                  <a:gd name="connsiteY9" fmla="*/ 969703 h 1202283"/>
                  <a:gd name="connsiteX10" fmla="*/ 893330 w 1431622"/>
                  <a:gd name="connsiteY10" fmla="*/ 1068341 h 1202283"/>
                  <a:gd name="connsiteX11" fmla="*/ 474785 w 1431622"/>
                  <a:gd name="connsiteY11" fmla="*/ 1023021 h 1202283"/>
                  <a:gd name="connsiteX12" fmla="*/ 248185 w 1431622"/>
                  <a:gd name="connsiteY12" fmla="*/ 692451 h 1202283"/>
                  <a:gd name="connsiteX13" fmla="*/ 242852 w 1431622"/>
                  <a:gd name="connsiteY13" fmla="*/ 185931 h 1202283"/>
                  <a:gd name="connsiteX14" fmla="*/ 136218 w 1431622"/>
                  <a:gd name="connsiteY14" fmla="*/ 1985 h 1202283"/>
                  <a:gd name="connsiteX0" fmla="*/ 136218 w 1431622"/>
                  <a:gd name="connsiteY0" fmla="*/ 1985 h 1202283"/>
                  <a:gd name="connsiteX1" fmla="*/ 16252 w 1431622"/>
                  <a:gd name="connsiteY1" fmla="*/ 700448 h 1202283"/>
                  <a:gd name="connsiteX2" fmla="*/ 378813 w 1431622"/>
                  <a:gd name="connsiteY2" fmla="*/ 1129656 h 1202283"/>
                  <a:gd name="connsiteX3" fmla="*/ 946648 w 1431622"/>
                  <a:gd name="connsiteY3" fmla="*/ 1124325 h 1202283"/>
                  <a:gd name="connsiteX4" fmla="*/ 1058615 w 1431622"/>
                  <a:gd name="connsiteY4" fmla="*/ 1201635 h 1202283"/>
                  <a:gd name="connsiteX5" fmla="*/ 1205239 w 1431622"/>
                  <a:gd name="connsiteY5" fmla="*/ 1108329 h 1202283"/>
                  <a:gd name="connsiteX6" fmla="*/ 1426508 w 1431622"/>
                  <a:gd name="connsiteY6" fmla="*/ 113953 h 1202283"/>
                  <a:gd name="connsiteX7" fmla="*/ 1325204 w 1431622"/>
                  <a:gd name="connsiteY7" fmla="*/ 15315 h 1202283"/>
                  <a:gd name="connsiteX8" fmla="*/ 1175914 w 1431622"/>
                  <a:gd name="connsiteY8" fmla="*/ 116619 h 1202283"/>
                  <a:gd name="connsiteX9" fmla="*/ 1005297 w 1431622"/>
                  <a:gd name="connsiteY9" fmla="*/ 969703 h 1202283"/>
                  <a:gd name="connsiteX10" fmla="*/ 893330 w 1431622"/>
                  <a:gd name="connsiteY10" fmla="*/ 1068341 h 1202283"/>
                  <a:gd name="connsiteX11" fmla="*/ 474785 w 1431622"/>
                  <a:gd name="connsiteY11" fmla="*/ 1023021 h 1202283"/>
                  <a:gd name="connsiteX12" fmla="*/ 248185 w 1431622"/>
                  <a:gd name="connsiteY12" fmla="*/ 692451 h 1202283"/>
                  <a:gd name="connsiteX13" fmla="*/ 242852 w 1431622"/>
                  <a:gd name="connsiteY13" fmla="*/ 185931 h 1202283"/>
                  <a:gd name="connsiteX14" fmla="*/ 136218 w 1431622"/>
                  <a:gd name="connsiteY14" fmla="*/ 1985 h 120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1622" h="1202283">
                    <a:moveTo>
                      <a:pt x="136218" y="1985"/>
                    </a:moveTo>
                    <a:cubicBezTo>
                      <a:pt x="-49505" y="41974"/>
                      <a:pt x="4700" y="625803"/>
                      <a:pt x="16252" y="700448"/>
                    </a:cubicBezTo>
                    <a:cubicBezTo>
                      <a:pt x="38468" y="934158"/>
                      <a:pt x="204642" y="1066564"/>
                      <a:pt x="378813" y="1129656"/>
                    </a:cubicBezTo>
                    <a:cubicBezTo>
                      <a:pt x="650734" y="1207855"/>
                      <a:pt x="824018" y="1182085"/>
                      <a:pt x="946648" y="1124325"/>
                    </a:cubicBezTo>
                    <a:cubicBezTo>
                      <a:pt x="943982" y="1200747"/>
                      <a:pt x="1013296" y="1199858"/>
                      <a:pt x="1058615" y="1201635"/>
                    </a:cubicBezTo>
                    <a:cubicBezTo>
                      <a:pt x="1168805" y="1207855"/>
                      <a:pt x="1183023" y="1168756"/>
                      <a:pt x="1205239" y="1108329"/>
                    </a:cubicBezTo>
                    <a:lnTo>
                      <a:pt x="1426508" y="113953"/>
                    </a:lnTo>
                    <a:cubicBezTo>
                      <a:pt x="1451390" y="27757"/>
                      <a:pt x="1380299" y="16203"/>
                      <a:pt x="1325204" y="15315"/>
                    </a:cubicBezTo>
                    <a:cubicBezTo>
                      <a:pt x="1240784" y="17093"/>
                      <a:pt x="1193685" y="48194"/>
                      <a:pt x="1175914" y="116619"/>
                    </a:cubicBezTo>
                    <a:lnTo>
                      <a:pt x="1005297" y="969703"/>
                    </a:lnTo>
                    <a:cubicBezTo>
                      <a:pt x="987525" y="1046125"/>
                      <a:pt x="951482" y="1057584"/>
                      <a:pt x="893330" y="1068341"/>
                    </a:cubicBezTo>
                    <a:cubicBezTo>
                      <a:pt x="742416" y="1096257"/>
                      <a:pt x="599193" y="1092334"/>
                      <a:pt x="474785" y="1023021"/>
                    </a:cubicBezTo>
                    <a:cubicBezTo>
                      <a:pt x="353932" y="958151"/>
                      <a:pt x="275732" y="855959"/>
                      <a:pt x="248185" y="692451"/>
                    </a:cubicBezTo>
                    <a:cubicBezTo>
                      <a:pt x="223304" y="506727"/>
                      <a:pt x="227746" y="350328"/>
                      <a:pt x="242852" y="185931"/>
                    </a:cubicBezTo>
                    <a:cubicBezTo>
                      <a:pt x="250849" y="89069"/>
                      <a:pt x="261514" y="-15787"/>
                      <a:pt x="136218" y="19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Freeform 55"/>
              <p:cNvSpPr/>
              <p:nvPr/>
            </p:nvSpPr>
            <p:spPr>
              <a:xfrm>
                <a:off x="7473902" y="2903303"/>
                <a:ext cx="1023699" cy="843480"/>
              </a:xfrm>
              <a:custGeom>
                <a:avLst/>
                <a:gdLst>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62227 w 1323056"/>
                  <a:gd name="connsiteY16" fmla="*/ 111956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62227 w 1323056"/>
                  <a:gd name="connsiteY16" fmla="*/ 111956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62227 w 1323056"/>
                  <a:gd name="connsiteY16" fmla="*/ 111956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62227 w 1323056"/>
                  <a:gd name="connsiteY16" fmla="*/ 111956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62227 w 1323056"/>
                  <a:gd name="connsiteY16" fmla="*/ 111956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62227 w 1323056"/>
                  <a:gd name="connsiteY16" fmla="*/ 111956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51747 w 1323056"/>
                  <a:gd name="connsiteY16" fmla="*/ 114577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51747 w 1323056"/>
                  <a:gd name="connsiteY16" fmla="*/ 114577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51747 w 1323056"/>
                  <a:gd name="connsiteY16" fmla="*/ 114577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51747 w 1323056"/>
                  <a:gd name="connsiteY16" fmla="*/ 114577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56987 w 1323056"/>
                  <a:gd name="connsiteY16" fmla="*/ 127677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56987 w 1323056"/>
                  <a:gd name="connsiteY16" fmla="*/ 127677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56987 w 1323056"/>
                  <a:gd name="connsiteY16" fmla="*/ 127677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52225 w 1323056"/>
                  <a:gd name="connsiteY16" fmla="*/ 113389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16506 w 1323056"/>
                  <a:gd name="connsiteY16" fmla="*/ 122914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16506 w 1323056"/>
                  <a:gd name="connsiteY16" fmla="*/ 122914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16506 w 1323056"/>
                  <a:gd name="connsiteY16" fmla="*/ 122914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6021 w 1321014"/>
                  <a:gd name="connsiteY0" fmla="*/ 417164 h 1088453"/>
                  <a:gd name="connsiteX1" fmla="*/ 234209 w 1321014"/>
                  <a:gd name="connsiteY1" fmla="*/ 699721 h 1088453"/>
                  <a:gd name="connsiteX2" fmla="*/ 349491 w 1321014"/>
                  <a:gd name="connsiteY2" fmla="*/ 974827 h 1088453"/>
                  <a:gd name="connsiteX3" fmla="*/ 923284 w 1321014"/>
                  <a:gd name="connsiteY3" fmla="*/ 890985 h 1088453"/>
                  <a:gd name="connsiteX4" fmla="*/ 1020226 w 1321014"/>
                  <a:gd name="connsiteY4" fmla="*/ 566098 h 1088453"/>
                  <a:gd name="connsiteX5" fmla="*/ 975685 w 1321014"/>
                  <a:gd name="connsiteY5" fmla="*/ 421995 h 1088453"/>
                  <a:gd name="connsiteX6" fmla="*/ 866021 w 1321014"/>
                  <a:gd name="connsiteY6" fmla="*/ 417164 h 1088453"/>
                  <a:gd name="connsiteX7" fmla="*/ 775617 w 1321014"/>
                  <a:gd name="connsiteY7" fmla="*/ 23 h 1088453"/>
                  <a:gd name="connsiteX8" fmla="*/ 1228253 w 1321014"/>
                  <a:gd name="connsiteY8" fmla="*/ 85549 h 1088453"/>
                  <a:gd name="connsiteX9" fmla="*/ 1308686 w 1321014"/>
                  <a:gd name="connsiteY9" fmla="*/ 309916 h 1088453"/>
                  <a:gd name="connsiteX10" fmla="*/ 1122419 w 1321014"/>
                  <a:gd name="connsiteY10" fmla="*/ 902583 h 1088453"/>
                  <a:gd name="connsiteX11" fmla="*/ 974253 w 1321014"/>
                  <a:gd name="connsiteY11" fmla="*/ 1059216 h 1088453"/>
                  <a:gd name="connsiteX12" fmla="*/ 97953 w 1321014"/>
                  <a:gd name="connsiteY12" fmla="*/ 983016 h 1088453"/>
                  <a:gd name="connsiteX13" fmla="*/ 72553 w 1321014"/>
                  <a:gd name="connsiteY13" fmla="*/ 610483 h 1088453"/>
                  <a:gd name="connsiteX14" fmla="*/ 991185 w 1321014"/>
                  <a:gd name="connsiteY14" fmla="*/ 326850 h 1088453"/>
                  <a:gd name="connsiteX15" fmla="*/ 1046219 w 1321014"/>
                  <a:gd name="connsiteY15" fmla="*/ 153283 h 1088453"/>
                  <a:gd name="connsiteX16" fmla="*/ 614464 w 1321014"/>
                  <a:gd name="connsiteY16" fmla="*/ 122914 h 1088453"/>
                  <a:gd name="connsiteX17" fmla="*/ 373119 w 1321014"/>
                  <a:gd name="connsiteY17" fmla="*/ 178683 h 1088453"/>
                  <a:gd name="connsiteX18" fmla="*/ 614419 w 1321014"/>
                  <a:gd name="connsiteY18" fmla="*/ 13583 h 1088453"/>
                  <a:gd name="connsiteX19" fmla="*/ 775617 w 1321014"/>
                  <a:gd name="connsiteY19" fmla="*/ 23 h 1088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21014" h="1088453">
                    <a:moveTo>
                      <a:pt x="866021" y="417164"/>
                    </a:moveTo>
                    <a:cubicBezTo>
                      <a:pt x="606271" y="417069"/>
                      <a:pt x="328968" y="497213"/>
                      <a:pt x="234209" y="699721"/>
                    </a:cubicBezTo>
                    <a:cubicBezTo>
                      <a:pt x="207134" y="804523"/>
                      <a:pt x="206262" y="890985"/>
                      <a:pt x="349491" y="974827"/>
                    </a:cubicBezTo>
                    <a:cubicBezTo>
                      <a:pt x="487481" y="1036835"/>
                      <a:pt x="869136" y="1046442"/>
                      <a:pt x="923284" y="890985"/>
                    </a:cubicBezTo>
                    <a:lnTo>
                      <a:pt x="1020226" y="566098"/>
                    </a:lnTo>
                    <a:cubicBezTo>
                      <a:pt x="1034199" y="515444"/>
                      <a:pt x="1066514" y="433348"/>
                      <a:pt x="975685" y="421995"/>
                    </a:cubicBezTo>
                    <a:cubicBezTo>
                      <a:pt x="939878" y="418829"/>
                      <a:pt x="903129" y="417178"/>
                      <a:pt x="866021" y="417164"/>
                    </a:cubicBezTo>
                    <a:close/>
                    <a:moveTo>
                      <a:pt x="775617" y="23"/>
                    </a:moveTo>
                    <a:cubicBezTo>
                      <a:pt x="941974" y="1147"/>
                      <a:pt x="1116070" y="42157"/>
                      <a:pt x="1228253" y="85549"/>
                    </a:cubicBezTo>
                    <a:cubicBezTo>
                      <a:pt x="1352430" y="160338"/>
                      <a:pt x="1319976" y="256293"/>
                      <a:pt x="1308686" y="309916"/>
                    </a:cubicBezTo>
                    <a:lnTo>
                      <a:pt x="1122419" y="902583"/>
                    </a:lnTo>
                    <a:cubicBezTo>
                      <a:pt x="1081496" y="1009828"/>
                      <a:pt x="1049843" y="1039465"/>
                      <a:pt x="974253" y="1059216"/>
                    </a:cubicBezTo>
                    <a:cubicBezTo>
                      <a:pt x="669453" y="1114249"/>
                      <a:pt x="246119" y="1093083"/>
                      <a:pt x="97953" y="983016"/>
                    </a:cubicBezTo>
                    <a:cubicBezTo>
                      <a:pt x="4819" y="896938"/>
                      <a:pt x="-53918" y="795779"/>
                      <a:pt x="72553" y="610483"/>
                    </a:cubicBezTo>
                    <a:cubicBezTo>
                      <a:pt x="236242" y="383294"/>
                      <a:pt x="687796" y="338139"/>
                      <a:pt x="991185" y="326850"/>
                    </a:cubicBezTo>
                    <a:cubicBezTo>
                      <a:pt x="1166162" y="314150"/>
                      <a:pt x="1142175" y="187150"/>
                      <a:pt x="1046219" y="153283"/>
                    </a:cubicBezTo>
                    <a:cubicBezTo>
                      <a:pt x="998241" y="128589"/>
                      <a:pt x="728783" y="89628"/>
                      <a:pt x="614464" y="122914"/>
                    </a:cubicBezTo>
                    <a:cubicBezTo>
                      <a:pt x="559445" y="141195"/>
                      <a:pt x="387936" y="220720"/>
                      <a:pt x="373119" y="178683"/>
                    </a:cubicBezTo>
                    <a:cubicBezTo>
                      <a:pt x="364652" y="119416"/>
                      <a:pt x="483186" y="43216"/>
                      <a:pt x="614419" y="13583"/>
                    </a:cubicBezTo>
                    <a:cubicBezTo>
                      <a:pt x="665572" y="3705"/>
                      <a:pt x="720164" y="-352"/>
                      <a:pt x="775617" y="2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rot="10800000">
                <a:off x="10529292" y="2903303"/>
                <a:ext cx="1018654" cy="828443"/>
              </a:xfrm>
              <a:custGeom>
                <a:avLst/>
                <a:gdLst>
                  <a:gd name="connsiteX0" fmla="*/ 435993 w 1447421"/>
                  <a:gd name="connsiteY0" fmla="*/ 1173261 h 1173267"/>
                  <a:gd name="connsiteX1" fmla="*/ 140171 w 1447421"/>
                  <a:gd name="connsiteY1" fmla="*/ 1136888 h 1173267"/>
                  <a:gd name="connsiteX2" fmla="*/ 135401 w 1447421"/>
                  <a:gd name="connsiteY2" fmla="*/ 1133755 h 1173267"/>
                  <a:gd name="connsiteX3" fmla="*/ 108703 w 1447421"/>
                  <a:gd name="connsiteY3" fmla="*/ 1141957 h 1173267"/>
                  <a:gd name="connsiteX4" fmla="*/ 6111 w 1447421"/>
                  <a:gd name="connsiteY4" fmla="*/ 985840 h 1173267"/>
                  <a:gd name="connsiteX5" fmla="*/ 7032 w 1447421"/>
                  <a:gd name="connsiteY5" fmla="*/ 978900 h 1173267"/>
                  <a:gd name="connsiteX6" fmla="*/ 2811 w 1447421"/>
                  <a:gd name="connsiteY6" fmla="*/ 971614 h 1173267"/>
                  <a:gd name="connsiteX7" fmla="*/ 0 w 1447421"/>
                  <a:gd name="connsiteY7" fmla="*/ 966083 h 1173267"/>
                  <a:gd name="connsiteX8" fmla="*/ 353691 w 1447421"/>
                  <a:gd name="connsiteY8" fmla="*/ 552951 h 1173267"/>
                  <a:gd name="connsiteX9" fmla="*/ 1151195 w 1447421"/>
                  <a:gd name="connsiteY9" fmla="*/ 450113 h 1173267"/>
                  <a:gd name="connsiteX10" fmla="*/ 609148 w 1447421"/>
                  <a:gd name="connsiteY10" fmla="*/ 586996 h 1173267"/>
                  <a:gd name="connsiteX11" fmla="*/ 278942 w 1447421"/>
                  <a:gd name="connsiteY11" fmla="*/ 853884 h 1173267"/>
                  <a:gd name="connsiteX12" fmla="*/ 273424 w 1447421"/>
                  <a:gd name="connsiteY12" fmla="*/ 866623 h 1173267"/>
                  <a:gd name="connsiteX13" fmla="*/ 266449 w 1447421"/>
                  <a:gd name="connsiteY13" fmla="*/ 875003 h 1173267"/>
                  <a:gd name="connsiteX14" fmla="*/ 235930 w 1447421"/>
                  <a:gd name="connsiteY14" fmla="*/ 1008055 h 1173267"/>
                  <a:gd name="connsiteX15" fmla="*/ 576935 w 1447421"/>
                  <a:gd name="connsiteY15" fmla="*/ 1053156 h 1173267"/>
                  <a:gd name="connsiteX16" fmla="*/ 602651 w 1447421"/>
                  <a:gd name="connsiteY16" fmla="*/ 1045392 h 1173267"/>
                  <a:gd name="connsiteX17" fmla="*/ 624510 w 1447421"/>
                  <a:gd name="connsiteY17" fmla="*/ 1041695 h 1173267"/>
                  <a:gd name="connsiteX18" fmla="*/ 753286 w 1447421"/>
                  <a:gd name="connsiteY18" fmla="*/ 1002077 h 1173267"/>
                  <a:gd name="connsiteX19" fmla="*/ 1177162 w 1447421"/>
                  <a:gd name="connsiteY19" fmla="*/ 583532 h 1173267"/>
                  <a:gd name="connsiteX20" fmla="*/ 1035870 w 1447421"/>
                  <a:gd name="connsiteY20" fmla="*/ 199644 h 1173267"/>
                  <a:gd name="connsiteX21" fmla="*/ 542680 w 1447421"/>
                  <a:gd name="connsiteY21" fmla="*/ 37025 h 1173267"/>
                  <a:gd name="connsiteX22" fmla="*/ 1166498 w 1447421"/>
                  <a:gd name="connsiteY22" fmla="*/ 98341 h 1173267"/>
                  <a:gd name="connsiteX23" fmla="*/ 1443751 w 1447421"/>
                  <a:gd name="connsiteY23" fmla="*/ 444906 h 1173267"/>
                  <a:gd name="connsiteX24" fmla="*/ 1129176 w 1447421"/>
                  <a:gd name="connsiteY24" fmla="*/ 964754 h 1173267"/>
                  <a:gd name="connsiteX25" fmla="*/ 435993 w 1447421"/>
                  <a:gd name="connsiteY25" fmla="*/ 1173261 h 1173267"/>
                  <a:gd name="connsiteX0" fmla="*/ 433182 w 1444610"/>
                  <a:gd name="connsiteY0" fmla="*/ 1173261 h 1173267"/>
                  <a:gd name="connsiteX1" fmla="*/ 137360 w 1444610"/>
                  <a:gd name="connsiteY1" fmla="*/ 1136888 h 1173267"/>
                  <a:gd name="connsiteX2" fmla="*/ 132590 w 1444610"/>
                  <a:gd name="connsiteY2" fmla="*/ 1133755 h 1173267"/>
                  <a:gd name="connsiteX3" fmla="*/ 105892 w 1444610"/>
                  <a:gd name="connsiteY3" fmla="*/ 1141957 h 1173267"/>
                  <a:gd name="connsiteX4" fmla="*/ 3300 w 1444610"/>
                  <a:gd name="connsiteY4" fmla="*/ 985840 h 1173267"/>
                  <a:gd name="connsiteX5" fmla="*/ 4221 w 1444610"/>
                  <a:gd name="connsiteY5" fmla="*/ 978900 h 1173267"/>
                  <a:gd name="connsiteX6" fmla="*/ 0 w 1444610"/>
                  <a:gd name="connsiteY6" fmla="*/ 971614 h 1173267"/>
                  <a:gd name="connsiteX7" fmla="*/ 350880 w 1444610"/>
                  <a:gd name="connsiteY7" fmla="*/ 552951 h 1173267"/>
                  <a:gd name="connsiteX8" fmla="*/ 1148384 w 1444610"/>
                  <a:gd name="connsiteY8" fmla="*/ 450113 h 1173267"/>
                  <a:gd name="connsiteX9" fmla="*/ 606337 w 1444610"/>
                  <a:gd name="connsiteY9" fmla="*/ 586996 h 1173267"/>
                  <a:gd name="connsiteX10" fmla="*/ 276131 w 1444610"/>
                  <a:gd name="connsiteY10" fmla="*/ 853884 h 1173267"/>
                  <a:gd name="connsiteX11" fmla="*/ 270613 w 1444610"/>
                  <a:gd name="connsiteY11" fmla="*/ 866623 h 1173267"/>
                  <a:gd name="connsiteX12" fmla="*/ 263638 w 1444610"/>
                  <a:gd name="connsiteY12" fmla="*/ 875003 h 1173267"/>
                  <a:gd name="connsiteX13" fmla="*/ 233119 w 1444610"/>
                  <a:gd name="connsiteY13" fmla="*/ 1008055 h 1173267"/>
                  <a:gd name="connsiteX14" fmla="*/ 574124 w 1444610"/>
                  <a:gd name="connsiteY14" fmla="*/ 1053156 h 1173267"/>
                  <a:gd name="connsiteX15" fmla="*/ 599840 w 1444610"/>
                  <a:gd name="connsiteY15" fmla="*/ 1045392 h 1173267"/>
                  <a:gd name="connsiteX16" fmla="*/ 621699 w 1444610"/>
                  <a:gd name="connsiteY16" fmla="*/ 1041695 h 1173267"/>
                  <a:gd name="connsiteX17" fmla="*/ 750475 w 1444610"/>
                  <a:gd name="connsiteY17" fmla="*/ 1002077 h 1173267"/>
                  <a:gd name="connsiteX18" fmla="*/ 1174351 w 1444610"/>
                  <a:gd name="connsiteY18" fmla="*/ 583532 h 1173267"/>
                  <a:gd name="connsiteX19" fmla="*/ 1033059 w 1444610"/>
                  <a:gd name="connsiteY19" fmla="*/ 199644 h 1173267"/>
                  <a:gd name="connsiteX20" fmla="*/ 539869 w 1444610"/>
                  <a:gd name="connsiteY20" fmla="*/ 37025 h 1173267"/>
                  <a:gd name="connsiteX21" fmla="*/ 1163687 w 1444610"/>
                  <a:gd name="connsiteY21" fmla="*/ 98341 h 1173267"/>
                  <a:gd name="connsiteX22" fmla="*/ 1440940 w 1444610"/>
                  <a:gd name="connsiteY22" fmla="*/ 444906 h 1173267"/>
                  <a:gd name="connsiteX23" fmla="*/ 1126365 w 1444610"/>
                  <a:gd name="connsiteY23" fmla="*/ 964754 h 1173267"/>
                  <a:gd name="connsiteX24" fmla="*/ 433182 w 1444610"/>
                  <a:gd name="connsiteY24" fmla="*/ 1173261 h 1173267"/>
                  <a:gd name="connsiteX0" fmla="*/ 429882 w 1441310"/>
                  <a:gd name="connsiteY0" fmla="*/ 1173261 h 1173267"/>
                  <a:gd name="connsiteX1" fmla="*/ 134060 w 1441310"/>
                  <a:gd name="connsiteY1" fmla="*/ 1136888 h 1173267"/>
                  <a:gd name="connsiteX2" fmla="*/ 129290 w 1441310"/>
                  <a:gd name="connsiteY2" fmla="*/ 1133755 h 1173267"/>
                  <a:gd name="connsiteX3" fmla="*/ 102592 w 1441310"/>
                  <a:gd name="connsiteY3" fmla="*/ 1141957 h 1173267"/>
                  <a:gd name="connsiteX4" fmla="*/ 0 w 1441310"/>
                  <a:gd name="connsiteY4" fmla="*/ 985840 h 1173267"/>
                  <a:gd name="connsiteX5" fmla="*/ 921 w 1441310"/>
                  <a:gd name="connsiteY5" fmla="*/ 978900 h 1173267"/>
                  <a:gd name="connsiteX6" fmla="*/ 347580 w 1441310"/>
                  <a:gd name="connsiteY6" fmla="*/ 552951 h 1173267"/>
                  <a:gd name="connsiteX7" fmla="*/ 1145084 w 1441310"/>
                  <a:gd name="connsiteY7" fmla="*/ 450113 h 1173267"/>
                  <a:gd name="connsiteX8" fmla="*/ 603037 w 1441310"/>
                  <a:gd name="connsiteY8" fmla="*/ 586996 h 1173267"/>
                  <a:gd name="connsiteX9" fmla="*/ 272831 w 1441310"/>
                  <a:gd name="connsiteY9" fmla="*/ 853884 h 1173267"/>
                  <a:gd name="connsiteX10" fmla="*/ 267313 w 1441310"/>
                  <a:gd name="connsiteY10" fmla="*/ 866623 h 1173267"/>
                  <a:gd name="connsiteX11" fmla="*/ 260338 w 1441310"/>
                  <a:gd name="connsiteY11" fmla="*/ 875003 h 1173267"/>
                  <a:gd name="connsiteX12" fmla="*/ 229819 w 1441310"/>
                  <a:gd name="connsiteY12" fmla="*/ 1008055 h 1173267"/>
                  <a:gd name="connsiteX13" fmla="*/ 570824 w 1441310"/>
                  <a:gd name="connsiteY13" fmla="*/ 1053156 h 1173267"/>
                  <a:gd name="connsiteX14" fmla="*/ 596540 w 1441310"/>
                  <a:gd name="connsiteY14" fmla="*/ 1045392 h 1173267"/>
                  <a:gd name="connsiteX15" fmla="*/ 618399 w 1441310"/>
                  <a:gd name="connsiteY15" fmla="*/ 1041695 h 1173267"/>
                  <a:gd name="connsiteX16" fmla="*/ 747175 w 1441310"/>
                  <a:gd name="connsiteY16" fmla="*/ 1002077 h 1173267"/>
                  <a:gd name="connsiteX17" fmla="*/ 1171051 w 1441310"/>
                  <a:gd name="connsiteY17" fmla="*/ 583532 h 1173267"/>
                  <a:gd name="connsiteX18" fmla="*/ 1029759 w 1441310"/>
                  <a:gd name="connsiteY18" fmla="*/ 199644 h 1173267"/>
                  <a:gd name="connsiteX19" fmla="*/ 536569 w 1441310"/>
                  <a:gd name="connsiteY19" fmla="*/ 37025 h 1173267"/>
                  <a:gd name="connsiteX20" fmla="*/ 1160387 w 1441310"/>
                  <a:gd name="connsiteY20" fmla="*/ 98341 h 1173267"/>
                  <a:gd name="connsiteX21" fmla="*/ 1437640 w 1441310"/>
                  <a:gd name="connsiteY21" fmla="*/ 444906 h 1173267"/>
                  <a:gd name="connsiteX22" fmla="*/ 1123065 w 1441310"/>
                  <a:gd name="connsiteY22" fmla="*/ 964754 h 1173267"/>
                  <a:gd name="connsiteX23" fmla="*/ 429882 w 1441310"/>
                  <a:gd name="connsiteY23" fmla="*/ 1173261 h 1173267"/>
                  <a:gd name="connsiteX0" fmla="*/ 429882 w 1441310"/>
                  <a:gd name="connsiteY0" fmla="*/ 1173261 h 1173267"/>
                  <a:gd name="connsiteX1" fmla="*/ 134060 w 1441310"/>
                  <a:gd name="connsiteY1" fmla="*/ 1136888 h 1173267"/>
                  <a:gd name="connsiteX2" fmla="*/ 129290 w 1441310"/>
                  <a:gd name="connsiteY2" fmla="*/ 1133755 h 1173267"/>
                  <a:gd name="connsiteX3" fmla="*/ 102592 w 1441310"/>
                  <a:gd name="connsiteY3" fmla="*/ 1141957 h 1173267"/>
                  <a:gd name="connsiteX4" fmla="*/ 0 w 1441310"/>
                  <a:gd name="connsiteY4" fmla="*/ 985840 h 1173267"/>
                  <a:gd name="connsiteX5" fmla="*/ 347580 w 1441310"/>
                  <a:gd name="connsiteY5" fmla="*/ 552951 h 1173267"/>
                  <a:gd name="connsiteX6" fmla="*/ 1145084 w 1441310"/>
                  <a:gd name="connsiteY6" fmla="*/ 450113 h 1173267"/>
                  <a:gd name="connsiteX7" fmla="*/ 603037 w 1441310"/>
                  <a:gd name="connsiteY7" fmla="*/ 586996 h 1173267"/>
                  <a:gd name="connsiteX8" fmla="*/ 272831 w 1441310"/>
                  <a:gd name="connsiteY8" fmla="*/ 853884 h 1173267"/>
                  <a:gd name="connsiteX9" fmla="*/ 267313 w 1441310"/>
                  <a:gd name="connsiteY9" fmla="*/ 866623 h 1173267"/>
                  <a:gd name="connsiteX10" fmla="*/ 260338 w 1441310"/>
                  <a:gd name="connsiteY10" fmla="*/ 875003 h 1173267"/>
                  <a:gd name="connsiteX11" fmla="*/ 229819 w 1441310"/>
                  <a:gd name="connsiteY11" fmla="*/ 1008055 h 1173267"/>
                  <a:gd name="connsiteX12" fmla="*/ 570824 w 1441310"/>
                  <a:gd name="connsiteY12" fmla="*/ 1053156 h 1173267"/>
                  <a:gd name="connsiteX13" fmla="*/ 596540 w 1441310"/>
                  <a:gd name="connsiteY13" fmla="*/ 1045392 h 1173267"/>
                  <a:gd name="connsiteX14" fmla="*/ 618399 w 1441310"/>
                  <a:gd name="connsiteY14" fmla="*/ 1041695 h 1173267"/>
                  <a:gd name="connsiteX15" fmla="*/ 747175 w 1441310"/>
                  <a:gd name="connsiteY15" fmla="*/ 1002077 h 1173267"/>
                  <a:gd name="connsiteX16" fmla="*/ 1171051 w 1441310"/>
                  <a:gd name="connsiteY16" fmla="*/ 583532 h 1173267"/>
                  <a:gd name="connsiteX17" fmla="*/ 1029759 w 1441310"/>
                  <a:gd name="connsiteY17" fmla="*/ 199644 h 1173267"/>
                  <a:gd name="connsiteX18" fmla="*/ 536569 w 1441310"/>
                  <a:gd name="connsiteY18" fmla="*/ 37025 h 1173267"/>
                  <a:gd name="connsiteX19" fmla="*/ 1160387 w 1441310"/>
                  <a:gd name="connsiteY19" fmla="*/ 98341 h 1173267"/>
                  <a:gd name="connsiteX20" fmla="*/ 1437640 w 1441310"/>
                  <a:gd name="connsiteY20" fmla="*/ 444906 h 1173267"/>
                  <a:gd name="connsiteX21" fmla="*/ 1123065 w 1441310"/>
                  <a:gd name="connsiteY21" fmla="*/ 964754 h 1173267"/>
                  <a:gd name="connsiteX22" fmla="*/ 429882 w 1441310"/>
                  <a:gd name="connsiteY22" fmla="*/ 1173261 h 1173267"/>
                  <a:gd name="connsiteX0" fmla="*/ 430801 w 1442229"/>
                  <a:gd name="connsiteY0" fmla="*/ 1173261 h 1173267"/>
                  <a:gd name="connsiteX1" fmla="*/ 134979 w 1442229"/>
                  <a:gd name="connsiteY1" fmla="*/ 1136888 h 1173267"/>
                  <a:gd name="connsiteX2" fmla="*/ 130209 w 1442229"/>
                  <a:gd name="connsiteY2" fmla="*/ 1133755 h 1173267"/>
                  <a:gd name="connsiteX3" fmla="*/ 103511 w 1442229"/>
                  <a:gd name="connsiteY3" fmla="*/ 1141957 h 1173267"/>
                  <a:gd name="connsiteX4" fmla="*/ 919 w 1442229"/>
                  <a:gd name="connsiteY4" fmla="*/ 985840 h 1173267"/>
                  <a:gd name="connsiteX5" fmla="*/ 348499 w 1442229"/>
                  <a:gd name="connsiteY5" fmla="*/ 552951 h 1173267"/>
                  <a:gd name="connsiteX6" fmla="*/ 1146003 w 1442229"/>
                  <a:gd name="connsiteY6" fmla="*/ 450113 h 1173267"/>
                  <a:gd name="connsiteX7" fmla="*/ 603956 w 1442229"/>
                  <a:gd name="connsiteY7" fmla="*/ 586996 h 1173267"/>
                  <a:gd name="connsiteX8" fmla="*/ 273750 w 1442229"/>
                  <a:gd name="connsiteY8" fmla="*/ 853884 h 1173267"/>
                  <a:gd name="connsiteX9" fmla="*/ 268232 w 1442229"/>
                  <a:gd name="connsiteY9" fmla="*/ 866623 h 1173267"/>
                  <a:gd name="connsiteX10" fmla="*/ 261257 w 1442229"/>
                  <a:gd name="connsiteY10" fmla="*/ 875003 h 1173267"/>
                  <a:gd name="connsiteX11" fmla="*/ 230738 w 1442229"/>
                  <a:gd name="connsiteY11" fmla="*/ 1008055 h 1173267"/>
                  <a:gd name="connsiteX12" fmla="*/ 571743 w 1442229"/>
                  <a:gd name="connsiteY12" fmla="*/ 1053156 h 1173267"/>
                  <a:gd name="connsiteX13" fmla="*/ 597459 w 1442229"/>
                  <a:gd name="connsiteY13" fmla="*/ 1045392 h 1173267"/>
                  <a:gd name="connsiteX14" fmla="*/ 619318 w 1442229"/>
                  <a:gd name="connsiteY14" fmla="*/ 1041695 h 1173267"/>
                  <a:gd name="connsiteX15" fmla="*/ 748094 w 1442229"/>
                  <a:gd name="connsiteY15" fmla="*/ 1002077 h 1173267"/>
                  <a:gd name="connsiteX16" fmla="*/ 1171970 w 1442229"/>
                  <a:gd name="connsiteY16" fmla="*/ 583532 h 1173267"/>
                  <a:gd name="connsiteX17" fmla="*/ 1030678 w 1442229"/>
                  <a:gd name="connsiteY17" fmla="*/ 199644 h 1173267"/>
                  <a:gd name="connsiteX18" fmla="*/ 537488 w 1442229"/>
                  <a:gd name="connsiteY18" fmla="*/ 37025 h 1173267"/>
                  <a:gd name="connsiteX19" fmla="*/ 1161306 w 1442229"/>
                  <a:gd name="connsiteY19" fmla="*/ 98341 h 1173267"/>
                  <a:gd name="connsiteX20" fmla="*/ 1438559 w 1442229"/>
                  <a:gd name="connsiteY20" fmla="*/ 444906 h 1173267"/>
                  <a:gd name="connsiteX21" fmla="*/ 1123984 w 1442229"/>
                  <a:gd name="connsiteY21" fmla="*/ 964754 h 1173267"/>
                  <a:gd name="connsiteX22" fmla="*/ 430801 w 1442229"/>
                  <a:gd name="connsiteY22" fmla="*/ 1173261 h 1173267"/>
                  <a:gd name="connsiteX0" fmla="*/ 430832 w 1442260"/>
                  <a:gd name="connsiteY0" fmla="*/ 1173261 h 1173267"/>
                  <a:gd name="connsiteX1" fmla="*/ 135010 w 1442260"/>
                  <a:gd name="connsiteY1" fmla="*/ 1136888 h 1173267"/>
                  <a:gd name="connsiteX2" fmla="*/ 130240 w 1442260"/>
                  <a:gd name="connsiteY2" fmla="*/ 1133755 h 1173267"/>
                  <a:gd name="connsiteX3" fmla="*/ 103542 w 1442260"/>
                  <a:gd name="connsiteY3" fmla="*/ 1141957 h 1173267"/>
                  <a:gd name="connsiteX4" fmla="*/ 950 w 1442260"/>
                  <a:gd name="connsiteY4" fmla="*/ 985840 h 1173267"/>
                  <a:gd name="connsiteX5" fmla="*/ 348530 w 1442260"/>
                  <a:gd name="connsiteY5" fmla="*/ 552951 h 1173267"/>
                  <a:gd name="connsiteX6" fmla="*/ 1146034 w 1442260"/>
                  <a:gd name="connsiteY6" fmla="*/ 450113 h 1173267"/>
                  <a:gd name="connsiteX7" fmla="*/ 603987 w 1442260"/>
                  <a:gd name="connsiteY7" fmla="*/ 586996 h 1173267"/>
                  <a:gd name="connsiteX8" fmla="*/ 273781 w 1442260"/>
                  <a:gd name="connsiteY8" fmla="*/ 853884 h 1173267"/>
                  <a:gd name="connsiteX9" fmla="*/ 268263 w 1442260"/>
                  <a:gd name="connsiteY9" fmla="*/ 866623 h 1173267"/>
                  <a:gd name="connsiteX10" fmla="*/ 261288 w 1442260"/>
                  <a:gd name="connsiteY10" fmla="*/ 875003 h 1173267"/>
                  <a:gd name="connsiteX11" fmla="*/ 230769 w 1442260"/>
                  <a:gd name="connsiteY11" fmla="*/ 1008055 h 1173267"/>
                  <a:gd name="connsiteX12" fmla="*/ 571774 w 1442260"/>
                  <a:gd name="connsiteY12" fmla="*/ 1053156 h 1173267"/>
                  <a:gd name="connsiteX13" fmla="*/ 597490 w 1442260"/>
                  <a:gd name="connsiteY13" fmla="*/ 1045392 h 1173267"/>
                  <a:gd name="connsiteX14" fmla="*/ 619349 w 1442260"/>
                  <a:gd name="connsiteY14" fmla="*/ 1041695 h 1173267"/>
                  <a:gd name="connsiteX15" fmla="*/ 748125 w 1442260"/>
                  <a:gd name="connsiteY15" fmla="*/ 1002077 h 1173267"/>
                  <a:gd name="connsiteX16" fmla="*/ 1172001 w 1442260"/>
                  <a:gd name="connsiteY16" fmla="*/ 583532 h 1173267"/>
                  <a:gd name="connsiteX17" fmla="*/ 1030709 w 1442260"/>
                  <a:gd name="connsiteY17" fmla="*/ 199644 h 1173267"/>
                  <a:gd name="connsiteX18" fmla="*/ 537519 w 1442260"/>
                  <a:gd name="connsiteY18" fmla="*/ 37025 h 1173267"/>
                  <a:gd name="connsiteX19" fmla="*/ 1161337 w 1442260"/>
                  <a:gd name="connsiteY19" fmla="*/ 98341 h 1173267"/>
                  <a:gd name="connsiteX20" fmla="*/ 1438590 w 1442260"/>
                  <a:gd name="connsiteY20" fmla="*/ 444906 h 1173267"/>
                  <a:gd name="connsiteX21" fmla="*/ 1124015 w 1442260"/>
                  <a:gd name="connsiteY21" fmla="*/ 964754 h 1173267"/>
                  <a:gd name="connsiteX22" fmla="*/ 430832 w 1442260"/>
                  <a:gd name="connsiteY22" fmla="*/ 1173261 h 1173267"/>
                  <a:gd name="connsiteX0" fmla="*/ 430832 w 1442260"/>
                  <a:gd name="connsiteY0" fmla="*/ 1173261 h 1173267"/>
                  <a:gd name="connsiteX1" fmla="*/ 135010 w 1442260"/>
                  <a:gd name="connsiteY1" fmla="*/ 1136888 h 1173267"/>
                  <a:gd name="connsiteX2" fmla="*/ 130240 w 1442260"/>
                  <a:gd name="connsiteY2" fmla="*/ 1133755 h 1173267"/>
                  <a:gd name="connsiteX3" fmla="*/ 950 w 1442260"/>
                  <a:gd name="connsiteY3" fmla="*/ 985840 h 1173267"/>
                  <a:gd name="connsiteX4" fmla="*/ 348530 w 1442260"/>
                  <a:gd name="connsiteY4" fmla="*/ 552951 h 1173267"/>
                  <a:gd name="connsiteX5" fmla="*/ 1146034 w 1442260"/>
                  <a:gd name="connsiteY5" fmla="*/ 450113 h 1173267"/>
                  <a:gd name="connsiteX6" fmla="*/ 603987 w 1442260"/>
                  <a:gd name="connsiteY6" fmla="*/ 586996 h 1173267"/>
                  <a:gd name="connsiteX7" fmla="*/ 273781 w 1442260"/>
                  <a:gd name="connsiteY7" fmla="*/ 853884 h 1173267"/>
                  <a:gd name="connsiteX8" fmla="*/ 268263 w 1442260"/>
                  <a:gd name="connsiteY8" fmla="*/ 866623 h 1173267"/>
                  <a:gd name="connsiteX9" fmla="*/ 261288 w 1442260"/>
                  <a:gd name="connsiteY9" fmla="*/ 875003 h 1173267"/>
                  <a:gd name="connsiteX10" fmla="*/ 230769 w 1442260"/>
                  <a:gd name="connsiteY10" fmla="*/ 1008055 h 1173267"/>
                  <a:gd name="connsiteX11" fmla="*/ 571774 w 1442260"/>
                  <a:gd name="connsiteY11" fmla="*/ 1053156 h 1173267"/>
                  <a:gd name="connsiteX12" fmla="*/ 597490 w 1442260"/>
                  <a:gd name="connsiteY12" fmla="*/ 1045392 h 1173267"/>
                  <a:gd name="connsiteX13" fmla="*/ 619349 w 1442260"/>
                  <a:gd name="connsiteY13" fmla="*/ 1041695 h 1173267"/>
                  <a:gd name="connsiteX14" fmla="*/ 748125 w 1442260"/>
                  <a:gd name="connsiteY14" fmla="*/ 1002077 h 1173267"/>
                  <a:gd name="connsiteX15" fmla="*/ 1172001 w 1442260"/>
                  <a:gd name="connsiteY15" fmla="*/ 583532 h 1173267"/>
                  <a:gd name="connsiteX16" fmla="*/ 1030709 w 1442260"/>
                  <a:gd name="connsiteY16" fmla="*/ 199644 h 1173267"/>
                  <a:gd name="connsiteX17" fmla="*/ 537519 w 1442260"/>
                  <a:gd name="connsiteY17" fmla="*/ 37025 h 1173267"/>
                  <a:gd name="connsiteX18" fmla="*/ 1161337 w 1442260"/>
                  <a:gd name="connsiteY18" fmla="*/ 98341 h 1173267"/>
                  <a:gd name="connsiteX19" fmla="*/ 1438590 w 1442260"/>
                  <a:gd name="connsiteY19" fmla="*/ 444906 h 1173267"/>
                  <a:gd name="connsiteX20" fmla="*/ 1124015 w 1442260"/>
                  <a:gd name="connsiteY20" fmla="*/ 964754 h 1173267"/>
                  <a:gd name="connsiteX21" fmla="*/ 430832 w 1442260"/>
                  <a:gd name="connsiteY21" fmla="*/ 1173261 h 1173267"/>
                  <a:gd name="connsiteX0" fmla="*/ 430832 w 1442260"/>
                  <a:gd name="connsiteY0" fmla="*/ 1173261 h 1173267"/>
                  <a:gd name="connsiteX1" fmla="*/ 135010 w 1442260"/>
                  <a:gd name="connsiteY1" fmla="*/ 1136888 h 1173267"/>
                  <a:gd name="connsiteX2" fmla="*/ 950 w 1442260"/>
                  <a:gd name="connsiteY2" fmla="*/ 985840 h 1173267"/>
                  <a:gd name="connsiteX3" fmla="*/ 348530 w 1442260"/>
                  <a:gd name="connsiteY3" fmla="*/ 552951 h 1173267"/>
                  <a:gd name="connsiteX4" fmla="*/ 1146034 w 1442260"/>
                  <a:gd name="connsiteY4" fmla="*/ 450113 h 1173267"/>
                  <a:gd name="connsiteX5" fmla="*/ 603987 w 1442260"/>
                  <a:gd name="connsiteY5" fmla="*/ 586996 h 1173267"/>
                  <a:gd name="connsiteX6" fmla="*/ 273781 w 1442260"/>
                  <a:gd name="connsiteY6" fmla="*/ 853884 h 1173267"/>
                  <a:gd name="connsiteX7" fmla="*/ 268263 w 1442260"/>
                  <a:gd name="connsiteY7" fmla="*/ 866623 h 1173267"/>
                  <a:gd name="connsiteX8" fmla="*/ 261288 w 1442260"/>
                  <a:gd name="connsiteY8" fmla="*/ 875003 h 1173267"/>
                  <a:gd name="connsiteX9" fmla="*/ 230769 w 1442260"/>
                  <a:gd name="connsiteY9" fmla="*/ 1008055 h 1173267"/>
                  <a:gd name="connsiteX10" fmla="*/ 571774 w 1442260"/>
                  <a:gd name="connsiteY10" fmla="*/ 1053156 h 1173267"/>
                  <a:gd name="connsiteX11" fmla="*/ 597490 w 1442260"/>
                  <a:gd name="connsiteY11" fmla="*/ 1045392 h 1173267"/>
                  <a:gd name="connsiteX12" fmla="*/ 619349 w 1442260"/>
                  <a:gd name="connsiteY12" fmla="*/ 1041695 h 1173267"/>
                  <a:gd name="connsiteX13" fmla="*/ 748125 w 1442260"/>
                  <a:gd name="connsiteY13" fmla="*/ 1002077 h 1173267"/>
                  <a:gd name="connsiteX14" fmla="*/ 1172001 w 1442260"/>
                  <a:gd name="connsiteY14" fmla="*/ 583532 h 1173267"/>
                  <a:gd name="connsiteX15" fmla="*/ 1030709 w 1442260"/>
                  <a:gd name="connsiteY15" fmla="*/ 199644 h 1173267"/>
                  <a:gd name="connsiteX16" fmla="*/ 537519 w 1442260"/>
                  <a:gd name="connsiteY16" fmla="*/ 37025 h 1173267"/>
                  <a:gd name="connsiteX17" fmla="*/ 1161337 w 1442260"/>
                  <a:gd name="connsiteY17" fmla="*/ 98341 h 1173267"/>
                  <a:gd name="connsiteX18" fmla="*/ 1438590 w 1442260"/>
                  <a:gd name="connsiteY18" fmla="*/ 444906 h 1173267"/>
                  <a:gd name="connsiteX19" fmla="*/ 1124015 w 1442260"/>
                  <a:gd name="connsiteY19" fmla="*/ 964754 h 1173267"/>
                  <a:gd name="connsiteX20" fmla="*/ 430832 w 1442260"/>
                  <a:gd name="connsiteY20" fmla="*/ 1173261 h 1173267"/>
                  <a:gd name="connsiteX0" fmla="*/ 430832 w 1442260"/>
                  <a:gd name="connsiteY0" fmla="*/ 1173261 h 1173267"/>
                  <a:gd name="connsiteX1" fmla="*/ 135010 w 1442260"/>
                  <a:gd name="connsiteY1" fmla="*/ 1136888 h 1173267"/>
                  <a:gd name="connsiteX2" fmla="*/ 950 w 1442260"/>
                  <a:gd name="connsiteY2" fmla="*/ 985840 h 1173267"/>
                  <a:gd name="connsiteX3" fmla="*/ 348530 w 1442260"/>
                  <a:gd name="connsiteY3" fmla="*/ 552951 h 1173267"/>
                  <a:gd name="connsiteX4" fmla="*/ 1146034 w 1442260"/>
                  <a:gd name="connsiteY4" fmla="*/ 450113 h 1173267"/>
                  <a:gd name="connsiteX5" fmla="*/ 603987 w 1442260"/>
                  <a:gd name="connsiteY5" fmla="*/ 586996 h 1173267"/>
                  <a:gd name="connsiteX6" fmla="*/ 273781 w 1442260"/>
                  <a:gd name="connsiteY6" fmla="*/ 853884 h 1173267"/>
                  <a:gd name="connsiteX7" fmla="*/ 268263 w 1442260"/>
                  <a:gd name="connsiteY7" fmla="*/ 866623 h 1173267"/>
                  <a:gd name="connsiteX8" fmla="*/ 261288 w 1442260"/>
                  <a:gd name="connsiteY8" fmla="*/ 875003 h 1173267"/>
                  <a:gd name="connsiteX9" fmla="*/ 230769 w 1442260"/>
                  <a:gd name="connsiteY9" fmla="*/ 1008055 h 1173267"/>
                  <a:gd name="connsiteX10" fmla="*/ 571774 w 1442260"/>
                  <a:gd name="connsiteY10" fmla="*/ 1053156 h 1173267"/>
                  <a:gd name="connsiteX11" fmla="*/ 597490 w 1442260"/>
                  <a:gd name="connsiteY11" fmla="*/ 1045392 h 1173267"/>
                  <a:gd name="connsiteX12" fmla="*/ 619349 w 1442260"/>
                  <a:gd name="connsiteY12" fmla="*/ 1041695 h 1173267"/>
                  <a:gd name="connsiteX13" fmla="*/ 748125 w 1442260"/>
                  <a:gd name="connsiteY13" fmla="*/ 1002077 h 1173267"/>
                  <a:gd name="connsiteX14" fmla="*/ 1172001 w 1442260"/>
                  <a:gd name="connsiteY14" fmla="*/ 583532 h 1173267"/>
                  <a:gd name="connsiteX15" fmla="*/ 1030709 w 1442260"/>
                  <a:gd name="connsiteY15" fmla="*/ 199644 h 1173267"/>
                  <a:gd name="connsiteX16" fmla="*/ 537519 w 1442260"/>
                  <a:gd name="connsiteY16" fmla="*/ 37025 h 1173267"/>
                  <a:gd name="connsiteX17" fmla="*/ 1161337 w 1442260"/>
                  <a:gd name="connsiteY17" fmla="*/ 98341 h 1173267"/>
                  <a:gd name="connsiteX18" fmla="*/ 1438590 w 1442260"/>
                  <a:gd name="connsiteY18" fmla="*/ 444906 h 1173267"/>
                  <a:gd name="connsiteX19" fmla="*/ 1124015 w 1442260"/>
                  <a:gd name="connsiteY19" fmla="*/ 964754 h 1173267"/>
                  <a:gd name="connsiteX20" fmla="*/ 430832 w 1442260"/>
                  <a:gd name="connsiteY20" fmla="*/ 1173261 h 1173267"/>
                  <a:gd name="connsiteX0" fmla="*/ 430832 w 1442260"/>
                  <a:gd name="connsiteY0" fmla="*/ 1173261 h 1173267"/>
                  <a:gd name="connsiteX1" fmla="*/ 135010 w 1442260"/>
                  <a:gd name="connsiteY1" fmla="*/ 1136888 h 1173267"/>
                  <a:gd name="connsiteX2" fmla="*/ 950 w 1442260"/>
                  <a:gd name="connsiteY2" fmla="*/ 985840 h 1173267"/>
                  <a:gd name="connsiteX3" fmla="*/ 348530 w 1442260"/>
                  <a:gd name="connsiteY3" fmla="*/ 552951 h 1173267"/>
                  <a:gd name="connsiteX4" fmla="*/ 1146034 w 1442260"/>
                  <a:gd name="connsiteY4" fmla="*/ 450113 h 1173267"/>
                  <a:gd name="connsiteX5" fmla="*/ 603987 w 1442260"/>
                  <a:gd name="connsiteY5" fmla="*/ 586996 h 1173267"/>
                  <a:gd name="connsiteX6" fmla="*/ 273781 w 1442260"/>
                  <a:gd name="connsiteY6" fmla="*/ 853884 h 1173267"/>
                  <a:gd name="connsiteX7" fmla="*/ 268263 w 1442260"/>
                  <a:gd name="connsiteY7" fmla="*/ 866623 h 1173267"/>
                  <a:gd name="connsiteX8" fmla="*/ 261288 w 1442260"/>
                  <a:gd name="connsiteY8" fmla="*/ 875003 h 1173267"/>
                  <a:gd name="connsiteX9" fmla="*/ 230769 w 1442260"/>
                  <a:gd name="connsiteY9" fmla="*/ 1008055 h 1173267"/>
                  <a:gd name="connsiteX10" fmla="*/ 571774 w 1442260"/>
                  <a:gd name="connsiteY10" fmla="*/ 1053156 h 1173267"/>
                  <a:gd name="connsiteX11" fmla="*/ 597490 w 1442260"/>
                  <a:gd name="connsiteY11" fmla="*/ 1045392 h 1173267"/>
                  <a:gd name="connsiteX12" fmla="*/ 619349 w 1442260"/>
                  <a:gd name="connsiteY12" fmla="*/ 1041695 h 1173267"/>
                  <a:gd name="connsiteX13" fmla="*/ 748125 w 1442260"/>
                  <a:gd name="connsiteY13" fmla="*/ 1002077 h 1173267"/>
                  <a:gd name="connsiteX14" fmla="*/ 1172001 w 1442260"/>
                  <a:gd name="connsiteY14" fmla="*/ 583532 h 1173267"/>
                  <a:gd name="connsiteX15" fmla="*/ 1030709 w 1442260"/>
                  <a:gd name="connsiteY15" fmla="*/ 199644 h 1173267"/>
                  <a:gd name="connsiteX16" fmla="*/ 537519 w 1442260"/>
                  <a:gd name="connsiteY16" fmla="*/ 37025 h 1173267"/>
                  <a:gd name="connsiteX17" fmla="*/ 1161337 w 1442260"/>
                  <a:gd name="connsiteY17" fmla="*/ 98341 h 1173267"/>
                  <a:gd name="connsiteX18" fmla="*/ 1438590 w 1442260"/>
                  <a:gd name="connsiteY18" fmla="*/ 444906 h 1173267"/>
                  <a:gd name="connsiteX19" fmla="*/ 1124015 w 1442260"/>
                  <a:gd name="connsiteY19" fmla="*/ 964754 h 1173267"/>
                  <a:gd name="connsiteX20" fmla="*/ 430832 w 1442260"/>
                  <a:gd name="connsiteY20" fmla="*/ 1173261 h 1173267"/>
                  <a:gd name="connsiteX0" fmla="*/ 431222 w 1442650"/>
                  <a:gd name="connsiteY0" fmla="*/ 1173261 h 1173267"/>
                  <a:gd name="connsiteX1" fmla="*/ 135400 w 1442650"/>
                  <a:gd name="connsiteY1" fmla="*/ 1136888 h 1173267"/>
                  <a:gd name="connsiteX2" fmla="*/ 1340 w 1442650"/>
                  <a:gd name="connsiteY2" fmla="*/ 985840 h 1173267"/>
                  <a:gd name="connsiteX3" fmla="*/ 348920 w 1442650"/>
                  <a:gd name="connsiteY3" fmla="*/ 552951 h 1173267"/>
                  <a:gd name="connsiteX4" fmla="*/ 1146424 w 1442650"/>
                  <a:gd name="connsiteY4" fmla="*/ 450113 h 1173267"/>
                  <a:gd name="connsiteX5" fmla="*/ 604377 w 1442650"/>
                  <a:gd name="connsiteY5" fmla="*/ 586996 h 1173267"/>
                  <a:gd name="connsiteX6" fmla="*/ 274171 w 1442650"/>
                  <a:gd name="connsiteY6" fmla="*/ 853884 h 1173267"/>
                  <a:gd name="connsiteX7" fmla="*/ 268653 w 1442650"/>
                  <a:gd name="connsiteY7" fmla="*/ 866623 h 1173267"/>
                  <a:gd name="connsiteX8" fmla="*/ 261678 w 1442650"/>
                  <a:gd name="connsiteY8" fmla="*/ 875003 h 1173267"/>
                  <a:gd name="connsiteX9" fmla="*/ 231159 w 1442650"/>
                  <a:gd name="connsiteY9" fmla="*/ 1008055 h 1173267"/>
                  <a:gd name="connsiteX10" fmla="*/ 572164 w 1442650"/>
                  <a:gd name="connsiteY10" fmla="*/ 1053156 h 1173267"/>
                  <a:gd name="connsiteX11" fmla="*/ 597880 w 1442650"/>
                  <a:gd name="connsiteY11" fmla="*/ 1045392 h 1173267"/>
                  <a:gd name="connsiteX12" fmla="*/ 619739 w 1442650"/>
                  <a:gd name="connsiteY12" fmla="*/ 1041695 h 1173267"/>
                  <a:gd name="connsiteX13" fmla="*/ 748515 w 1442650"/>
                  <a:gd name="connsiteY13" fmla="*/ 1002077 h 1173267"/>
                  <a:gd name="connsiteX14" fmla="*/ 1172391 w 1442650"/>
                  <a:gd name="connsiteY14" fmla="*/ 583532 h 1173267"/>
                  <a:gd name="connsiteX15" fmla="*/ 1031099 w 1442650"/>
                  <a:gd name="connsiteY15" fmla="*/ 199644 h 1173267"/>
                  <a:gd name="connsiteX16" fmla="*/ 537909 w 1442650"/>
                  <a:gd name="connsiteY16" fmla="*/ 37025 h 1173267"/>
                  <a:gd name="connsiteX17" fmla="*/ 1161727 w 1442650"/>
                  <a:gd name="connsiteY17" fmla="*/ 98341 h 1173267"/>
                  <a:gd name="connsiteX18" fmla="*/ 1438980 w 1442650"/>
                  <a:gd name="connsiteY18" fmla="*/ 444906 h 1173267"/>
                  <a:gd name="connsiteX19" fmla="*/ 1124405 w 1442650"/>
                  <a:gd name="connsiteY19" fmla="*/ 964754 h 1173267"/>
                  <a:gd name="connsiteX20" fmla="*/ 431222 w 1442650"/>
                  <a:gd name="connsiteY20" fmla="*/ 1173261 h 117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42650" h="1173267">
                    <a:moveTo>
                      <a:pt x="431222" y="1173261"/>
                    </a:moveTo>
                    <a:cubicBezTo>
                      <a:pt x="253303" y="1173565"/>
                      <a:pt x="182392" y="1162427"/>
                      <a:pt x="135400" y="1136888"/>
                    </a:cubicBezTo>
                    <a:cubicBezTo>
                      <a:pt x="32727" y="1095460"/>
                      <a:pt x="14804" y="1062952"/>
                      <a:pt x="1340" y="985840"/>
                    </a:cubicBezTo>
                    <a:cubicBezTo>
                      <a:pt x="-16615" y="819242"/>
                      <a:pt x="148311" y="670483"/>
                      <a:pt x="348920" y="552951"/>
                    </a:cubicBezTo>
                    <a:cubicBezTo>
                      <a:pt x="549529" y="435419"/>
                      <a:pt x="1102881" y="358584"/>
                      <a:pt x="1146424" y="450113"/>
                    </a:cubicBezTo>
                    <a:cubicBezTo>
                      <a:pt x="1155310" y="540753"/>
                      <a:pt x="891404" y="477695"/>
                      <a:pt x="604377" y="586996"/>
                    </a:cubicBezTo>
                    <a:cubicBezTo>
                      <a:pt x="394660" y="672305"/>
                      <a:pt x="371256" y="739565"/>
                      <a:pt x="274171" y="853884"/>
                    </a:cubicBezTo>
                    <a:lnTo>
                      <a:pt x="268653" y="866623"/>
                    </a:lnTo>
                    <a:lnTo>
                      <a:pt x="261678" y="875003"/>
                    </a:lnTo>
                    <a:cubicBezTo>
                      <a:pt x="227058" y="924515"/>
                      <a:pt x="214718" y="971119"/>
                      <a:pt x="231159" y="1008055"/>
                    </a:cubicBezTo>
                    <a:cubicBezTo>
                      <a:pt x="264039" y="1081927"/>
                      <a:pt x="402702" y="1096146"/>
                      <a:pt x="572164" y="1053156"/>
                    </a:cubicBezTo>
                    <a:lnTo>
                      <a:pt x="597880" y="1045392"/>
                    </a:lnTo>
                    <a:lnTo>
                      <a:pt x="619739" y="1041695"/>
                    </a:lnTo>
                    <a:cubicBezTo>
                      <a:pt x="660669" y="1032087"/>
                      <a:pt x="703667" y="1019155"/>
                      <a:pt x="748515" y="1002077"/>
                    </a:cubicBezTo>
                    <a:cubicBezTo>
                      <a:pt x="958232" y="916768"/>
                      <a:pt x="1133292" y="778141"/>
                      <a:pt x="1172391" y="583532"/>
                    </a:cubicBezTo>
                    <a:cubicBezTo>
                      <a:pt x="1191941" y="433354"/>
                      <a:pt x="1179500" y="333827"/>
                      <a:pt x="1031099" y="199644"/>
                    </a:cubicBezTo>
                    <a:cubicBezTo>
                      <a:pt x="824048" y="51243"/>
                      <a:pt x="515694" y="108115"/>
                      <a:pt x="537909" y="37025"/>
                    </a:cubicBezTo>
                    <a:cubicBezTo>
                      <a:pt x="695196" y="-41174"/>
                      <a:pt x="1023101" y="16587"/>
                      <a:pt x="1161727" y="98341"/>
                    </a:cubicBezTo>
                    <a:cubicBezTo>
                      <a:pt x="1240815" y="141884"/>
                      <a:pt x="1391882" y="209419"/>
                      <a:pt x="1438980" y="444906"/>
                    </a:cubicBezTo>
                    <a:cubicBezTo>
                      <a:pt x="1451421" y="522217"/>
                      <a:pt x="1450532" y="740820"/>
                      <a:pt x="1124405" y="964754"/>
                    </a:cubicBezTo>
                    <a:cubicBezTo>
                      <a:pt x="930573" y="1095827"/>
                      <a:pt x="635728" y="1163376"/>
                      <a:pt x="431222" y="117326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6414435" y="2451885"/>
                <a:ext cx="1018650" cy="1306884"/>
              </a:xfrm>
              <a:custGeom>
                <a:avLst/>
                <a:gdLst>
                  <a:gd name="connsiteX0" fmla="*/ 374861 w 1018650"/>
                  <a:gd name="connsiteY0" fmla="*/ 413 h 1306884"/>
                  <a:gd name="connsiteX1" fmla="*/ 448941 w 1018650"/>
                  <a:gd name="connsiteY1" fmla="*/ 88396 h 1306884"/>
                  <a:gd name="connsiteX2" fmla="*/ 348376 w 1018650"/>
                  <a:gd name="connsiteY2" fmla="*/ 505720 h 1306884"/>
                  <a:gd name="connsiteX3" fmla="*/ 417810 w 1018650"/>
                  <a:gd name="connsiteY3" fmla="*/ 481132 h 1306884"/>
                  <a:gd name="connsiteX4" fmla="*/ 749111 w 1018650"/>
                  <a:gd name="connsiteY4" fmla="*/ 503095 h 1306884"/>
                  <a:gd name="connsiteX5" fmla="*/ 1007086 w 1018650"/>
                  <a:gd name="connsiteY5" fmla="*/ 808492 h 1306884"/>
                  <a:gd name="connsiteX6" fmla="*/ 921726 w 1018650"/>
                  <a:gd name="connsiteY6" fmla="*/ 1305473 h 1306884"/>
                  <a:gd name="connsiteX7" fmla="*/ 845852 w 1018650"/>
                  <a:gd name="connsiteY7" fmla="*/ 1174589 h 1306884"/>
                  <a:gd name="connsiteX8" fmla="*/ 842058 w 1018650"/>
                  <a:gd name="connsiteY8" fmla="*/ 814182 h 1306884"/>
                  <a:gd name="connsiteX9" fmla="*/ 680824 w 1018650"/>
                  <a:gd name="connsiteY9" fmla="*/ 578969 h 1306884"/>
                  <a:gd name="connsiteX10" fmla="*/ 383014 w 1018650"/>
                  <a:gd name="connsiteY10" fmla="*/ 546723 h 1306884"/>
                  <a:gd name="connsiteX11" fmla="*/ 334431 w 1018650"/>
                  <a:gd name="connsiteY11" fmla="*/ 563591 h 1306884"/>
                  <a:gd name="connsiteX12" fmla="*/ 248078 w 1018650"/>
                  <a:gd name="connsiteY12" fmla="*/ 921936 h 1306884"/>
                  <a:gd name="connsiteX13" fmla="*/ 242340 w 1018650"/>
                  <a:gd name="connsiteY13" fmla="*/ 921936 h 1306884"/>
                  <a:gd name="connsiteX14" fmla="*/ 181946 w 1018650"/>
                  <a:gd name="connsiteY14" fmla="*/ 1223907 h 1306884"/>
                  <a:gd name="connsiteX15" fmla="*/ 75720 w 1018650"/>
                  <a:gd name="connsiteY15" fmla="*/ 1295988 h 1306884"/>
                  <a:gd name="connsiteX16" fmla="*/ 3639 w 1018650"/>
                  <a:gd name="connsiteY16" fmla="*/ 1225804 h 1306884"/>
                  <a:gd name="connsiteX17" fmla="*/ 71256 w 1018650"/>
                  <a:gd name="connsiteY17" fmla="*/ 921936 h 1306884"/>
                  <a:gd name="connsiteX18" fmla="*/ 63839 w 1018650"/>
                  <a:gd name="connsiteY18" fmla="*/ 921936 h 1306884"/>
                  <a:gd name="connsiteX19" fmla="*/ 249083 w 1018650"/>
                  <a:gd name="connsiteY19" fmla="*/ 115092 h 1306884"/>
                  <a:gd name="connsiteX20" fmla="*/ 374861 w 1018650"/>
                  <a:gd name="connsiteY20" fmla="*/ 413 h 1306884"/>
                  <a:gd name="connsiteX0" fmla="*/ 374861 w 1018650"/>
                  <a:gd name="connsiteY0" fmla="*/ 413 h 1306884"/>
                  <a:gd name="connsiteX1" fmla="*/ 448941 w 1018650"/>
                  <a:gd name="connsiteY1" fmla="*/ 88396 h 1306884"/>
                  <a:gd name="connsiteX2" fmla="*/ 348376 w 1018650"/>
                  <a:gd name="connsiteY2" fmla="*/ 505720 h 1306884"/>
                  <a:gd name="connsiteX3" fmla="*/ 417810 w 1018650"/>
                  <a:gd name="connsiteY3" fmla="*/ 481132 h 1306884"/>
                  <a:gd name="connsiteX4" fmla="*/ 749111 w 1018650"/>
                  <a:gd name="connsiteY4" fmla="*/ 503095 h 1306884"/>
                  <a:gd name="connsiteX5" fmla="*/ 1007086 w 1018650"/>
                  <a:gd name="connsiteY5" fmla="*/ 808492 h 1306884"/>
                  <a:gd name="connsiteX6" fmla="*/ 921726 w 1018650"/>
                  <a:gd name="connsiteY6" fmla="*/ 1305473 h 1306884"/>
                  <a:gd name="connsiteX7" fmla="*/ 845852 w 1018650"/>
                  <a:gd name="connsiteY7" fmla="*/ 1174589 h 1306884"/>
                  <a:gd name="connsiteX8" fmla="*/ 842058 w 1018650"/>
                  <a:gd name="connsiteY8" fmla="*/ 814182 h 1306884"/>
                  <a:gd name="connsiteX9" fmla="*/ 680824 w 1018650"/>
                  <a:gd name="connsiteY9" fmla="*/ 578969 h 1306884"/>
                  <a:gd name="connsiteX10" fmla="*/ 383014 w 1018650"/>
                  <a:gd name="connsiteY10" fmla="*/ 546723 h 1306884"/>
                  <a:gd name="connsiteX11" fmla="*/ 334431 w 1018650"/>
                  <a:gd name="connsiteY11" fmla="*/ 563591 h 1306884"/>
                  <a:gd name="connsiteX12" fmla="*/ 248078 w 1018650"/>
                  <a:gd name="connsiteY12" fmla="*/ 921936 h 1306884"/>
                  <a:gd name="connsiteX13" fmla="*/ 181946 w 1018650"/>
                  <a:gd name="connsiteY13" fmla="*/ 1223907 h 1306884"/>
                  <a:gd name="connsiteX14" fmla="*/ 75720 w 1018650"/>
                  <a:gd name="connsiteY14" fmla="*/ 1295988 h 1306884"/>
                  <a:gd name="connsiteX15" fmla="*/ 3639 w 1018650"/>
                  <a:gd name="connsiteY15" fmla="*/ 1225804 h 1306884"/>
                  <a:gd name="connsiteX16" fmla="*/ 71256 w 1018650"/>
                  <a:gd name="connsiteY16" fmla="*/ 921936 h 1306884"/>
                  <a:gd name="connsiteX17" fmla="*/ 63839 w 1018650"/>
                  <a:gd name="connsiteY17" fmla="*/ 921936 h 1306884"/>
                  <a:gd name="connsiteX18" fmla="*/ 249083 w 1018650"/>
                  <a:gd name="connsiteY18" fmla="*/ 115092 h 1306884"/>
                  <a:gd name="connsiteX19" fmla="*/ 374861 w 1018650"/>
                  <a:gd name="connsiteY19" fmla="*/ 413 h 1306884"/>
                  <a:gd name="connsiteX0" fmla="*/ 374861 w 1018650"/>
                  <a:gd name="connsiteY0" fmla="*/ 413 h 1306884"/>
                  <a:gd name="connsiteX1" fmla="*/ 448941 w 1018650"/>
                  <a:gd name="connsiteY1" fmla="*/ 88396 h 1306884"/>
                  <a:gd name="connsiteX2" fmla="*/ 348376 w 1018650"/>
                  <a:gd name="connsiteY2" fmla="*/ 505720 h 1306884"/>
                  <a:gd name="connsiteX3" fmla="*/ 417810 w 1018650"/>
                  <a:gd name="connsiteY3" fmla="*/ 481132 h 1306884"/>
                  <a:gd name="connsiteX4" fmla="*/ 749111 w 1018650"/>
                  <a:gd name="connsiteY4" fmla="*/ 503095 h 1306884"/>
                  <a:gd name="connsiteX5" fmla="*/ 1007086 w 1018650"/>
                  <a:gd name="connsiteY5" fmla="*/ 808492 h 1306884"/>
                  <a:gd name="connsiteX6" fmla="*/ 921726 w 1018650"/>
                  <a:gd name="connsiteY6" fmla="*/ 1305473 h 1306884"/>
                  <a:gd name="connsiteX7" fmla="*/ 845852 w 1018650"/>
                  <a:gd name="connsiteY7" fmla="*/ 1174589 h 1306884"/>
                  <a:gd name="connsiteX8" fmla="*/ 842058 w 1018650"/>
                  <a:gd name="connsiteY8" fmla="*/ 814182 h 1306884"/>
                  <a:gd name="connsiteX9" fmla="*/ 680824 w 1018650"/>
                  <a:gd name="connsiteY9" fmla="*/ 578969 h 1306884"/>
                  <a:gd name="connsiteX10" fmla="*/ 383014 w 1018650"/>
                  <a:gd name="connsiteY10" fmla="*/ 546723 h 1306884"/>
                  <a:gd name="connsiteX11" fmla="*/ 334431 w 1018650"/>
                  <a:gd name="connsiteY11" fmla="*/ 563591 h 1306884"/>
                  <a:gd name="connsiteX12" fmla="*/ 248078 w 1018650"/>
                  <a:gd name="connsiteY12" fmla="*/ 921936 h 1306884"/>
                  <a:gd name="connsiteX13" fmla="*/ 181946 w 1018650"/>
                  <a:gd name="connsiteY13" fmla="*/ 1223907 h 1306884"/>
                  <a:gd name="connsiteX14" fmla="*/ 75720 w 1018650"/>
                  <a:gd name="connsiteY14" fmla="*/ 1295988 h 1306884"/>
                  <a:gd name="connsiteX15" fmla="*/ 3639 w 1018650"/>
                  <a:gd name="connsiteY15" fmla="*/ 1225804 h 1306884"/>
                  <a:gd name="connsiteX16" fmla="*/ 71256 w 1018650"/>
                  <a:gd name="connsiteY16" fmla="*/ 921936 h 1306884"/>
                  <a:gd name="connsiteX17" fmla="*/ 249083 w 1018650"/>
                  <a:gd name="connsiteY17" fmla="*/ 115092 h 1306884"/>
                  <a:gd name="connsiteX18" fmla="*/ 374861 w 1018650"/>
                  <a:gd name="connsiteY18" fmla="*/ 413 h 130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650" h="1306884">
                    <a:moveTo>
                      <a:pt x="374861" y="413"/>
                    </a:moveTo>
                    <a:cubicBezTo>
                      <a:pt x="423414" y="413"/>
                      <a:pt x="462636" y="33405"/>
                      <a:pt x="448941" y="88396"/>
                    </a:cubicBezTo>
                    <a:lnTo>
                      <a:pt x="348376" y="505720"/>
                    </a:lnTo>
                    <a:lnTo>
                      <a:pt x="417810" y="481132"/>
                    </a:lnTo>
                    <a:cubicBezTo>
                      <a:pt x="498368" y="461245"/>
                      <a:pt x="604000" y="461364"/>
                      <a:pt x="749111" y="503095"/>
                    </a:cubicBezTo>
                    <a:cubicBezTo>
                      <a:pt x="873040" y="547987"/>
                      <a:pt x="991279" y="642199"/>
                      <a:pt x="1007086" y="808492"/>
                    </a:cubicBezTo>
                    <a:cubicBezTo>
                      <a:pt x="1015306" y="861604"/>
                      <a:pt x="1053875" y="1277019"/>
                      <a:pt x="921726" y="1305473"/>
                    </a:cubicBezTo>
                    <a:cubicBezTo>
                      <a:pt x="832574" y="1318118"/>
                      <a:pt x="840162" y="1243509"/>
                      <a:pt x="845852" y="1174589"/>
                    </a:cubicBezTo>
                    <a:cubicBezTo>
                      <a:pt x="856601" y="1057614"/>
                      <a:pt x="859761" y="946331"/>
                      <a:pt x="842058" y="814182"/>
                    </a:cubicBezTo>
                    <a:cubicBezTo>
                      <a:pt x="822457" y="697840"/>
                      <a:pt x="766815" y="625127"/>
                      <a:pt x="680824" y="578969"/>
                    </a:cubicBezTo>
                    <a:cubicBezTo>
                      <a:pt x="592303" y="529651"/>
                      <a:pt x="490395" y="526859"/>
                      <a:pt x="383014" y="546723"/>
                    </a:cubicBezTo>
                    <a:lnTo>
                      <a:pt x="334431" y="563591"/>
                    </a:lnTo>
                    <a:lnTo>
                      <a:pt x="248078" y="921936"/>
                    </a:lnTo>
                    <a:lnTo>
                      <a:pt x="181946" y="1223907"/>
                    </a:lnTo>
                    <a:cubicBezTo>
                      <a:pt x="169301" y="1272593"/>
                      <a:pt x="135788" y="1294723"/>
                      <a:pt x="75720" y="1295988"/>
                    </a:cubicBezTo>
                    <a:cubicBezTo>
                      <a:pt x="36518" y="1295356"/>
                      <a:pt x="-14066" y="1287135"/>
                      <a:pt x="3639" y="1225804"/>
                    </a:cubicBezTo>
                    <a:lnTo>
                      <a:pt x="71256" y="921936"/>
                    </a:lnTo>
                    <a:lnTo>
                      <a:pt x="249083" y="115092"/>
                    </a:lnTo>
                    <a:cubicBezTo>
                      <a:pt x="265113" y="58369"/>
                      <a:pt x="284844" y="-5754"/>
                      <a:pt x="374861" y="4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9235293" y="2900419"/>
                <a:ext cx="1518261" cy="1633849"/>
              </a:xfrm>
              <a:custGeom>
                <a:avLst/>
                <a:gdLst>
                  <a:gd name="connsiteX0" fmla="*/ 726103 w 1518261"/>
                  <a:gd name="connsiteY0" fmla="*/ 933210 h 1633849"/>
                  <a:gd name="connsiteX1" fmla="*/ 505643 w 1518261"/>
                  <a:gd name="connsiteY1" fmla="*/ 985103 h 1633849"/>
                  <a:gd name="connsiteX2" fmla="*/ 253302 w 1518261"/>
                  <a:gd name="connsiteY2" fmla="*/ 1280858 h 1633849"/>
                  <a:gd name="connsiteX3" fmla="*/ 557197 w 1518261"/>
                  <a:gd name="connsiteY3" fmla="*/ 1497926 h 1633849"/>
                  <a:gd name="connsiteX4" fmla="*/ 785119 w 1518261"/>
                  <a:gd name="connsiteY4" fmla="*/ 1310705 h 1633849"/>
                  <a:gd name="connsiteX5" fmla="*/ 869233 w 1518261"/>
                  <a:gd name="connsiteY5" fmla="*/ 1050223 h 1633849"/>
                  <a:gd name="connsiteX6" fmla="*/ 726103 w 1518261"/>
                  <a:gd name="connsiteY6" fmla="*/ 933210 h 1633849"/>
                  <a:gd name="connsiteX7" fmla="*/ 893937 w 1518261"/>
                  <a:gd name="connsiteY7" fmla="*/ 83214 h 1633849"/>
                  <a:gd name="connsiteX8" fmla="*/ 467507 w 1518261"/>
                  <a:gd name="connsiteY8" fmla="*/ 420630 h 1633849"/>
                  <a:gd name="connsiteX9" fmla="*/ 804057 w 1518261"/>
                  <a:gd name="connsiteY9" fmla="*/ 757180 h 1633849"/>
                  <a:gd name="connsiteX10" fmla="*/ 969157 w 1518261"/>
                  <a:gd name="connsiteY10" fmla="*/ 655580 h 1633849"/>
                  <a:gd name="connsiteX11" fmla="*/ 1096157 w 1518261"/>
                  <a:gd name="connsiteY11" fmla="*/ 164840 h 1633849"/>
                  <a:gd name="connsiteX12" fmla="*/ 893937 w 1518261"/>
                  <a:gd name="connsiteY12" fmla="*/ 83214 h 1633849"/>
                  <a:gd name="connsiteX13" fmla="*/ 923608 w 1518261"/>
                  <a:gd name="connsiteY13" fmla="*/ 638 h 1633849"/>
                  <a:gd name="connsiteX14" fmla="*/ 1165466 w 1518261"/>
                  <a:gd name="connsiteY14" fmla="*/ 50796 h 1633849"/>
                  <a:gd name="connsiteX15" fmla="*/ 1502825 w 1518261"/>
                  <a:gd name="connsiteY15" fmla="*/ 25888 h 1633849"/>
                  <a:gd name="connsiteX16" fmla="*/ 1477489 w 1518261"/>
                  <a:gd name="connsiteY16" fmla="*/ 128802 h 1633849"/>
                  <a:gd name="connsiteX17" fmla="*/ 1256473 w 1518261"/>
                  <a:gd name="connsiteY17" fmla="*/ 180806 h 1633849"/>
                  <a:gd name="connsiteX18" fmla="*/ 1096128 w 1518261"/>
                  <a:gd name="connsiteY18" fmla="*/ 826519 h 1633849"/>
                  <a:gd name="connsiteX19" fmla="*/ 1143798 w 1518261"/>
                  <a:gd name="connsiteY19" fmla="*/ 908859 h 1633849"/>
                  <a:gd name="connsiteX20" fmla="*/ 1251044 w 1518261"/>
                  <a:gd name="connsiteY20" fmla="*/ 972576 h 1633849"/>
                  <a:gd name="connsiteX21" fmla="*/ 1215564 w 1518261"/>
                  <a:gd name="connsiteY21" fmla="*/ 1041057 h 1633849"/>
                  <a:gd name="connsiteX22" fmla="*/ 1096128 w 1518261"/>
                  <a:gd name="connsiteY22" fmla="*/ 982531 h 1633849"/>
                  <a:gd name="connsiteX23" fmla="*/ 1031123 w 1518261"/>
                  <a:gd name="connsiteY23" fmla="*/ 1004199 h 1633849"/>
                  <a:gd name="connsiteX24" fmla="*/ 957451 w 1518261"/>
                  <a:gd name="connsiteY24" fmla="*/ 1281553 h 1633849"/>
                  <a:gd name="connsiteX25" fmla="*/ 788439 w 1518261"/>
                  <a:gd name="connsiteY25" fmla="*/ 1567573 h 1633849"/>
                  <a:gd name="connsiteX26" fmla="*/ 112390 w 1518261"/>
                  <a:gd name="connsiteY26" fmla="*/ 1498235 h 1633849"/>
                  <a:gd name="connsiteX27" fmla="*/ 233732 w 1518261"/>
                  <a:gd name="connsiteY27" fmla="*/ 965196 h 1633849"/>
                  <a:gd name="connsiteX28" fmla="*/ 888113 w 1518261"/>
                  <a:gd name="connsiteY28" fmla="*/ 856855 h 1633849"/>
                  <a:gd name="connsiteX29" fmla="*/ 900684 w 1518261"/>
                  <a:gd name="connsiteY29" fmla="*/ 831711 h 1633849"/>
                  <a:gd name="connsiteX30" fmla="*/ 307404 w 1518261"/>
                  <a:gd name="connsiteY30" fmla="*/ 601170 h 1633849"/>
                  <a:gd name="connsiteX31" fmla="*/ 467749 w 1518261"/>
                  <a:gd name="connsiteY31" fmla="*/ 141803 h 1633849"/>
                  <a:gd name="connsiteX32" fmla="*/ 849543 w 1518261"/>
                  <a:gd name="connsiteY32" fmla="*/ 1334 h 1633849"/>
                  <a:gd name="connsiteX33" fmla="*/ 923608 w 1518261"/>
                  <a:gd name="connsiteY33" fmla="*/ 638 h 1633849"/>
                  <a:gd name="connsiteX0" fmla="*/ 726103 w 1518261"/>
                  <a:gd name="connsiteY0" fmla="*/ 933210 h 1633849"/>
                  <a:gd name="connsiteX1" fmla="*/ 505643 w 1518261"/>
                  <a:gd name="connsiteY1" fmla="*/ 985103 h 1633849"/>
                  <a:gd name="connsiteX2" fmla="*/ 253302 w 1518261"/>
                  <a:gd name="connsiteY2" fmla="*/ 1280858 h 1633849"/>
                  <a:gd name="connsiteX3" fmla="*/ 557197 w 1518261"/>
                  <a:gd name="connsiteY3" fmla="*/ 1497926 h 1633849"/>
                  <a:gd name="connsiteX4" fmla="*/ 785119 w 1518261"/>
                  <a:gd name="connsiteY4" fmla="*/ 1310705 h 1633849"/>
                  <a:gd name="connsiteX5" fmla="*/ 869233 w 1518261"/>
                  <a:gd name="connsiteY5" fmla="*/ 1050223 h 1633849"/>
                  <a:gd name="connsiteX6" fmla="*/ 726103 w 1518261"/>
                  <a:gd name="connsiteY6" fmla="*/ 933210 h 1633849"/>
                  <a:gd name="connsiteX7" fmla="*/ 893937 w 1518261"/>
                  <a:gd name="connsiteY7" fmla="*/ 83214 h 1633849"/>
                  <a:gd name="connsiteX8" fmla="*/ 467507 w 1518261"/>
                  <a:gd name="connsiteY8" fmla="*/ 420630 h 1633849"/>
                  <a:gd name="connsiteX9" fmla="*/ 804057 w 1518261"/>
                  <a:gd name="connsiteY9" fmla="*/ 757180 h 1633849"/>
                  <a:gd name="connsiteX10" fmla="*/ 969157 w 1518261"/>
                  <a:gd name="connsiteY10" fmla="*/ 655580 h 1633849"/>
                  <a:gd name="connsiteX11" fmla="*/ 1096157 w 1518261"/>
                  <a:gd name="connsiteY11" fmla="*/ 164840 h 1633849"/>
                  <a:gd name="connsiteX12" fmla="*/ 893937 w 1518261"/>
                  <a:gd name="connsiteY12" fmla="*/ 83214 h 1633849"/>
                  <a:gd name="connsiteX13" fmla="*/ 923608 w 1518261"/>
                  <a:gd name="connsiteY13" fmla="*/ 638 h 1633849"/>
                  <a:gd name="connsiteX14" fmla="*/ 1165466 w 1518261"/>
                  <a:gd name="connsiteY14" fmla="*/ 50796 h 1633849"/>
                  <a:gd name="connsiteX15" fmla="*/ 1502825 w 1518261"/>
                  <a:gd name="connsiteY15" fmla="*/ 25888 h 1633849"/>
                  <a:gd name="connsiteX16" fmla="*/ 1477489 w 1518261"/>
                  <a:gd name="connsiteY16" fmla="*/ 128802 h 1633849"/>
                  <a:gd name="connsiteX17" fmla="*/ 1256473 w 1518261"/>
                  <a:gd name="connsiteY17" fmla="*/ 180806 h 1633849"/>
                  <a:gd name="connsiteX18" fmla="*/ 1096128 w 1518261"/>
                  <a:gd name="connsiteY18" fmla="*/ 826519 h 1633849"/>
                  <a:gd name="connsiteX19" fmla="*/ 1143798 w 1518261"/>
                  <a:gd name="connsiteY19" fmla="*/ 908859 h 1633849"/>
                  <a:gd name="connsiteX20" fmla="*/ 1251044 w 1518261"/>
                  <a:gd name="connsiteY20" fmla="*/ 972576 h 1633849"/>
                  <a:gd name="connsiteX21" fmla="*/ 1215564 w 1518261"/>
                  <a:gd name="connsiteY21" fmla="*/ 1041057 h 1633849"/>
                  <a:gd name="connsiteX22" fmla="*/ 1096128 w 1518261"/>
                  <a:gd name="connsiteY22" fmla="*/ 982531 h 1633849"/>
                  <a:gd name="connsiteX23" fmla="*/ 1031123 w 1518261"/>
                  <a:gd name="connsiteY23" fmla="*/ 1004199 h 1633849"/>
                  <a:gd name="connsiteX24" fmla="*/ 957451 w 1518261"/>
                  <a:gd name="connsiteY24" fmla="*/ 1281553 h 1633849"/>
                  <a:gd name="connsiteX25" fmla="*/ 788439 w 1518261"/>
                  <a:gd name="connsiteY25" fmla="*/ 1567573 h 1633849"/>
                  <a:gd name="connsiteX26" fmla="*/ 112390 w 1518261"/>
                  <a:gd name="connsiteY26" fmla="*/ 1498235 h 1633849"/>
                  <a:gd name="connsiteX27" fmla="*/ 233732 w 1518261"/>
                  <a:gd name="connsiteY27" fmla="*/ 965196 h 1633849"/>
                  <a:gd name="connsiteX28" fmla="*/ 888113 w 1518261"/>
                  <a:gd name="connsiteY28" fmla="*/ 856855 h 1633849"/>
                  <a:gd name="connsiteX29" fmla="*/ 900684 w 1518261"/>
                  <a:gd name="connsiteY29" fmla="*/ 831711 h 1633849"/>
                  <a:gd name="connsiteX30" fmla="*/ 307404 w 1518261"/>
                  <a:gd name="connsiteY30" fmla="*/ 601170 h 1633849"/>
                  <a:gd name="connsiteX31" fmla="*/ 467749 w 1518261"/>
                  <a:gd name="connsiteY31" fmla="*/ 141803 h 1633849"/>
                  <a:gd name="connsiteX32" fmla="*/ 849543 w 1518261"/>
                  <a:gd name="connsiteY32" fmla="*/ 1334 h 1633849"/>
                  <a:gd name="connsiteX33" fmla="*/ 923608 w 1518261"/>
                  <a:gd name="connsiteY33" fmla="*/ 638 h 1633849"/>
                  <a:gd name="connsiteX0" fmla="*/ 726103 w 1518261"/>
                  <a:gd name="connsiteY0" fmla="*/ 933210 h 1633849"/>
                  <a:gd name="connsiteX1" fmla="*/ 505643 w 1518261"/>
                  <a:gd name="connsiteY1" fmla="*/ 985103 h 1633849"/>
                  <a:gd name="connsiteX2" fmla="*/ 253302 w 1518261"/>
                  <a:gd name="connsiteY2" fmla="*/ 1280858 h 1633849"/>
                  <a:gd name="connsiteX3" fmla="*/ 557197 w 1518261"/>
                  <a:gd name="connsiteY3" fmla="*/ 1497926 h 1633849"/>
                  <a:gd name="connsiteX4" fmla="*/ 785119 w 1518261"/>
                  <a:gd name="connsiteY4" fmla="*/ 1310705 h 1633849"/>
                  <a:gd name="connsiteX5" fmla="*/ 869233 w 1518261"/>
                  <a:gd name="connsiteY5" fmla="*/ 1050223 h 1633849"/>
                  <a:gd name="connsiteX6" fmla="*/ 726103 w 1518261"/>
                  <a:gd name="connsiteY6" fmla="*/ 933210 h 1633849"/>
                  <a:gd name="connsiteX7" fmla="*/ 893937 w 1518261"/>
                  <a:gd name="connsiteY7" fmla="*/ 83214 h 1633849"/>
                  <a:gd name="connsiteX8" fmla="*/ 467507 w 1518261"/>
                  <a:gd name="connsiteY8" fmla="*/ 420630 h 1633849"/>
                  <a:gd name="connsiteX9" fmla="*/ 804057 w 1518261"/>
                  <a:gd name="connsiteY9" fmla="*/ 757180 h 1633849"/>
                  <a:gd name="connsiteX10" fmla="*/ 969157 w 1518261"/>
                  <a:gd name="connsiteY10" fmla="*/ 655580 h 1633849"/>
                  <a:gd name="connsiteX11" fmla="*/ 1096157 w 1518261"/>
                  <a:gd name="connsiteY11" fmla="*/ 164840 h 1633849"/>
                  <a:gd name="connsiteX12" fmla="*/ 893937 w 1518261"/>
                  <a:gd name="connsiteY12" fmla="*/ 83214 h 1633849"/>
                  <a:gd name="connsiteX13" fmla="*/ 923608 w 1518261"/>
                  <a:gd name="connsiteY13" fmla="*/ 638 h 1633849"/>
                  <a:gd name="connsiteX14" fmla="*/ 1165466 w 1518261"/>
                  <a:gd name="connsiteY14" fmla="*/ 50796 h 1633849"/>
                  <a:gd name="connsiteX15" fmla="*/ 1502825 w 1518261"/>
                  <a:gd name="connsiteY15" fmla="*/ 25888 h 1633849"/>
                  <a:gd name="connsiteX16" fmla="*/ 1477489 w 1518261"/>
                  <a:gd name="connsiteY16" fmla="*/ 128802 h 1633849"/>
                  <a:gd name="connsiteX17" fmla="*/ 1256473 w 1518261"/>
                  <a:gd name="connsiteY17" fmla="*/ 180806 h 1633849"/>
                  <a:gd name="connsiteX18" fmla="*/ 1096128 w 1518261"/>
                  <a:gd name="connsiteY18" fmla="*/ 826519 h 1633849"/>
                  <a:gd name="connsiteX19" fmla="*/ 1143798 w 1518261"/>
                  <a:gd name="connsiteY19" fmla="*/ 908859 h 1633849"/>
                  <a:gd name="connsiteX20" fmla="*/ 1251044 w 1518261"/>
                  <a:gd name="connsiteY20" fmla="*/ 972576 h 1633849"/>
                  <a:gd name="connsiteX21" fmla="*/ 1215564 w 1518261"/>
                  <a:gd name="connsiteY21" fmla="*/ 1041057 h 1633849"/>
                  <a:gd name="connsiteX22" fmla="*/ 1096128 w 1518261"/>
                  <a:gd name="connsiteY22" fmla="*/ 982531 h 1633849"/>
                  <a:gd name="connsiteX23" fmla="*/ 1031123 w 1518261"/>
                  <a:gd name="connsiteY23" fmla="*/ 1004199 h 1633849"/>
                  <a:gd name="connsiteX24" fmla="*/ 957451 w 1518261"/>
                  <a:gd name="connsiteY24" fmla="*/ 1281553 h 1633849"/>
                  <a:gd name="connsiteX25" fmla="*/ 788439 w 1518261"/>
                  <a:gd name="connsiteY25" fmla="*/ 1567573 h 1633849"/>
                  <a:gd name="connsiteX26" fmla="*/ 112390 w 1518261"/>
                  <a:gd name="connsiteY26" fmla="*/ 1498235 h 1633849"/>
                  <a:gd name="connsiteX27" fmla="*/ 233732 w 1518261"/>
                  <a:gd name="connsiteY27" fmla="*/ 965196 h 1633849"/>
                  <a:gd name="connsiteX28" fmla="*/ 888113 w 1518261"/>
                  <a:gd name="connsiteY28" fmla="*/ 856855 h 1633849"/>
                  <a:gd name="connsiteX29" fmla="*/ 900684 w 1518261"/>
                  <a:gd name="connsiteY29" fmla="*/ 831711 h 1633849"/>
                  <a:gd name="connsiteX30" fmla="*/ 307404 w 1518261"/>
                  <a:gd name="connsiteY30" fmla="*/ 601170 h 1633849"/>
                  <a:gd name="connsiteX31" fmla="*/ 467749 w 1518261"/>
                  <a:gd name="connsiteY31" fmla="*/ 141803 h 1633849"/>
                  <a:gd name="connsiteX32" fmla="*/ 849543 w 1518261"/>
                  <a:gd name="connsiteY32" fmla="*/ 1334 h 1633849"/>
                  <a:gd name="connsiteX33" fmla="*/ 923608 w 1518261"/>
                  <a:gd name="connsiteY33" fmla="*/ 638 h 1633849"/>
                  <a:gd name="connsiteX0" fmla="*/ 726103 w 1518261"/>
                  <a:gd name="connsiteY0" fmla="*/ 933210 h 1633849"/>
                  <a:gd name="connsiteX1" fmla="*/ 505643 w 1518261"/>
                  <a:gd name="connsiteY1" fmla="*/ 985103 h 1633849"/>
                  <a:gd name="connsiteX2" fmla="*/ 253302 w 1518261"/>
                  <a:gd name="connsiteY2" fmla="*/ 1280858 h 1633849"/>
                  <a:gd name="connsiteX3" fmla="*/ 557197 w 1518261"/>
                  <a:gd name="connsiteY3" fmla="*/ 1497926 h 1633849"/>
                  <a:gd name="connsiteX4" fmla="*/ 785119 w 1518261"/>
                  <a:gd name="connsiteY4" fmla="*/ 1310705 h 1633849"/>
                  <a:gd name="connsiteX5" fmla="*/ 869233 w 1518261"/>
                  <a:gd name="connsiteY5" fmla="*/ 1050223 h 1633849"/>
                  <a:gd name="connsiteX6" fmla="*/ 726103 w 1518261"/>
                  <a:gd name="connsiteY6" fmla="*/ 933210 h 1633849"/>
                  <a:gd name="connsiteX7" fmla="*/ 893937 w 1518261"/>
                  <a:gd name="connsiteY7" fmla="*/ 83214 h 1633849"/>
                  <a:gd name="connsiteX8" fmla="*/ 467507 w 1518261"/>
                  <a:gd name="connsiteY8" fmla="*/ 420630 h 1633849"/>
                  <a:gd name="connsiteX9" fmla="*/ 804057 w 1518261"/>
                  <a:gd name="connsiteY9" fmla="*/ 757180 h 1633849"/>
                  <a:gd name="connsiteX10" fmla="*/ 969157 w 1518261"/>
                  <a:gd name="connsiteY10" fmla="*/ 655580 h 1633849"/>
                  <a:gd name="connsiteX11" fmla="*/ 1096157 w 1518261"/>
                  <a:gd name="connsiteY11" fmla="*/ 164840 h 1633849"/>
                  <a:gd name="connsiteX12" fmla="*/ 893937 w 1518261"/>
                  <a:gd name="connsiteY12" fmla="*/ 83214 h 1633849"/>
                  <a:gd name="connsiteX13" fmla="*/ 923608 w 1518261"/>
                  <a:gd name="connsiteY13" fmla="*/ 638 h 1633849"/>
                  <a:gd name="connsiteX14" fmla="*/ 1165466 w 1518261"/>
                  <a:gd name="connsiteY14" fmla="*/ 50796 h 1633849"/>
                  <a:gd name="connsiteX15" fmla="*/ 1502825 w 1518261"/>
                  <a:gd name="connsiteY15" fmla="*/ 25888 h 1633849"/>
                  <a:gd name="connsiteX16" fmla="*/ 1477489 w 1518261"/>
                  <a:gd name="connsiteY16" fmla="*/ 128802 h 1633849"/>
                  <a:gd name="connsiteX17" fmla="*/ 1256473 w 1518261"/>
                  <a:gd name="connsiteY17" fmla="*/ 180806 h 1633849"/>
                  <a:gd name="connsiteX18" fmla="*/ 1096128 w 1518261"/>
                  <a:gd name="connsiteY18" fmla="*/ 826519 h 1633849"/>
                  <a:gd name="connsiteX19" fmla="*/ 1143798 w 1518261"/>
                  <a:gd name="connsiteY19" fmla="*/ 908859 h 1633849"/>
                  <a:gd name="connsiteX20" fmla="*/ 1255807 w 1518261"/>
                  <a:gd name="connsiteY20" fmla="*/ 972576 h 1633849"/>
                  <a:gd name="connsiteX21" fmla="*/ 1215564 w 1518261"/>
                  <a:gd name="connsiteY21" fmla="*/ 1041057 h 1633849"/>
                  <a:gd name="connsiteX22" fmla="*/ 1096128 w 1518261"/>
                  <a:gd name="connsiteY22" fmla="*/ 982531 h 1633849"/>
                  <a:gd name="connsiteX23" fmla="*/ 1031123 w 1518261"/>
                  <a:gd name="connsiteY23" fmla="*/ 1004199 h 1633849"/>
                  <a:gd name="connsiteX24" fmla="*/ 957451 w 1518261"/>
                  <a:gd name="connsiteY24" fmla="*/ 1281553 h 1633849"/>
                  <a:gd name="connsiteX25" fmla="*/ 788439 w 1518261"/>
                  <a:gd name="connsiteY25" fmla="*/ 1567573 h 1633849"/>
                  <a:gd name="connsiteX26" fmla="*/ 112390 w 1518261"/>
                  <a:gd name="connsiteY26" fmla="*/ 1498235 h 1633849"/>
                  <a:gd name="connsiteX27" fmla="*/ 233732 w 1518261"/>
                  <a:gd name="connsiteY27" fmla="*/ 965196 h 1633849"/>
                  <a:gd name="connsiteX28" fmla="*/ 888113 w 1518261"/>
                  <a:gd name="connsiteY28" fmla="*/ 856855 h 1633849"/>
                  <a:gd name="connsiteX29" fmla="*/ 900684 w 1518261"/>
                  <a:gd name="connsiteY29" fmla="*/ 831711 h 1633849"/>
                  <a:gd name="connsiteX30" fmla="*/ 307404 w 1518261"/>
                  <a:gd name="connsiteY30" fmla="*/ 601170 h 1633849"/>
                  <a:gd name="connsiteX31" fmla="*/ 467749 w 1518261"/>
                  <a:gd name="connsiteY31" fmla="*/ 141803 h 1633849"/>
                  <a:gd name="connsiteX32" fmla="*/ 849543 w 1518261"/>
                  <a:gd name="connsiteY32" fmla="*/ 1334 h 1633849"/>
                  <a:gd name="connsiteX33" fmla="*/ 923608 w 1518261"/>
                  <a:gd name="connsiteY33" fmla="*/ 638 h 1633849"/>
                  <a:gd name="connsiteX0" fmla="*/ 726103 w 1518261"/>
                  <a:gd name="connsiteY0" fmla="*/ 933210 h 1633849"/>
                  <a:gd name="connsiteX1" fmla="*/ 505643 w 1518261"/>
                  <a:gd name="connsiteY1" fmla="*/ 985103 h 1633849"/>
                  <a:gd name="connsiteX2" fmla="*/ 253302 w 1518261"/>
                  <a:gd name="connsiteY2" fmla="*/ 1280858 h 1633849"/>
                  <a:gd name="connsiteX3" fmla="*/ 557197 w 1518261"/>
                  <a:gd name="connsiteY3" fmla="*/ 1497926 h 1633849"/>
                  <a:gd name="connsiteX4" fmla="*/ 785119 w 1518261"/>
                  <a:gd name="connsiteY4" fmla="*/ 1310705 h 1633849"/>
                  <a:gd name="connsiteX5" fmla="*/ 869233 w 1518261"/>
                  <a:gd name="connsiteY5" fmla="*/ 1050223 h 1633849"/>
                  <a:gd name="connsiteX6" fmla="*/ 726103 w 1518261"/>
                  <a:gd name="connsiteY6" fmla="*/ 933210 h 1633849"/>
                  <a:gd name="connsiteX7" fmla="*/ 893937 w 1518261"/>
                  <a:gd name="connsiteY7" fmla="*/ 83214 h 1633849"/>
                  <a:gd name="connsiteX8" fmla="*/ 467507 w 1518261"/>
                  <a:gd name="connsiteY8" fmla="*/ 420630 h 1633849"/>
                  <a:gd name="connsiteX9" fmla="*/ 804057 w 1518261"/>
                  <a:gd name="connsiteY9" fmla="*/ 757180 h 1633849"/>
                  <a:gd name="connsiteX10" fmla="*/ 969157 w 1518261"/>
                  <a:gd name="connsiteY10" fmla="*/ 655580 h 1633849"/>
                  <a:gd name="connsiteX11" fmla="*/ 1096157 w 1518261"/>
                  <a:gd name="connsiteY11" fmla="*/ 164840 h 1633849"/>
                  <a:gd name="connsiteX12" fmla="*/ 893937 w 1518261"/>
                  <a:gd name="connsiteY12" fmla="*/ 83214 h 1633849"/>
                  <a:gd name="connsiteX13" fmla="*/ 923608 w 1518261"/>
                  <a:gd name="connsiteY13" fmla="*/ 638 h 1633849"/>
                  <a:gd name="connsiteX14" fmla="*/ 1165466 w 1518261"/>
                  <a:gd name="connsiteY14" fmla="*/ 50796 h 1633849"/>
                  <a:gd name="connsiteX15" fmla="*/ 1502825 w 1518261"/>
                  <a:gd name="connsiteY15" fmla="*/ 25888 h 1633849"/>
                  <a:gd name="connsiteX16" fmla="*/ 1477489 w 1518261"/>
                  <a:gd name="connsiteY16" fmla="*/ 128802 h 1633849"/>
                  <a:gd name="connsiteX17" fmla="*/ 1256473 w 1518261"/>
                  <a:gd name="connsiteY17" fmla="*/ 180806 h 1633849"/>
                  <a:gd name="connsiteX18" fmla="*/ 1096128 w 1518261"/>
                  <a:gd name="connsiteY18" fmla="*/ 826519 h 1633849"/>
                  <a:gd name="connsiteX19" fmla="*/ 1143798 w 1518261"/>
                  <a:gd name="connsiteY19" fmla="*/ 908859 h 1633849"/>
                  <a:gd name="connsiteX20" fmla="*/ 1255807 w 1518261"/>
                  <a:gd name="connsiteY20" fmla="*/ 972576 h 1633849"/>
                  <a:gd name="connsiteX21" fmla="*/ 1215564 w 1518261"/>
                  <a:gd name="connsiteY21" fmla="*/ 1041057 h 1633849"/>
                  <a:gd name="connsiteX22" fmla="*/ 1096128 w 1518261"/>
                  <a:gd name="connsiteY22" fmla="*/ 982531 h 1633849"/>
                  <a:gd name="connsiteX23" fmla="*/ 1031123 w 1518261"/>
                  <a:gd name="connsiteY23" fmla="*/ 1004199 h 1633849"/>
                  <a:gd name="connsiteX24" fmla="*/ 957451 w 1518261"/>
                  <a:gd name="connsiteY24" fmla="*/ 1281553 h 1633849"/>
                  <a:gd name="connsiteX25" fmla="*/ 788439 w 1518261"/>
                  <a:gd name="connsiteY25" fmla="*/ 1567573 h 1633849"/>
                  <a:gd name="connsiteX26" fmla="*/ 112390 w 1518261"/>
                  <a:gd name="connsiteY26" fmla="*/ 1498235 h 1633849"/>
                  <a:gd name="connsiteX27" fmla="*/ 233732 w 1518261"/>
                  <a:gd name="connsiteY27" fmla="*/ 965196 h 1633849"/>
                  <a:gd name="connsiteX28" fmla="*/ 888113 w 1518261"/>
                  <a:gd name="connsiteY28" fmla="*/ 856855 h 1633849"/>
                  <a:gd name="connsiteX29" fmla="*/ 900684 w 1518261"/>
                  <a:gd name="connsiteY29" fmla="*/ 831711 h 1633849"/>
                  <a:gd name="connsiteX30" fmla="*/ 307404 w 1518261"/>
                  <a:gd name="connsiteY30" fmla="*/ 601170 h 1633849"/>
                  <a:gd name="connsiteX31" fmla="*/ 467749 w 1518261"/>
                  <a:gd name="connsiteY31" fmla="*/ 141803 h 1633849"/>
                  <a:gd name="connsiteX32" fmla="*/ 849543 w 1518261"/>
                  <a:gd name="connsiteY32" fmla="*/ 1334 h 1633849"/>
                  <a:gd name="connsiteX33" fmla="*/ 923608 w 1518261"/>
                  <a:gd name="connsiteY33" fmla="*/ 638 h 1633849"/>
                  <a:gd name="connsiteX0" fmla="*/ 726103 w 1518261"/>
                  <a:gd name="connsiteY0" fmla="*/ 933210 h 1633849"/>
                  <a:gd name="connsiteX1" fmla="*/ 505643 w 1518261"/>
                  <a:gd name="connsiteY1" fmla="*/ 985103 h 1633849"/>
                  <a:gd name="connsiteX2" fmla="*/ 253302 w 1518261"/>
                  <a:gd name="connsiteY2" fmla="*/ 1280858 h 1633849"/>
                  <a:gd name="connsiteX3" fmla="*/ 557197 w 1518261"/>
                  <a:gd name="connsiteY3" fmla="*/ 1497926 h 1633849"/>
                  <a:gd name="connsiteX4" fmla="*/ 785119 w 1518261"/>
                  <a:gd name="connsiteY4" fmla="*/ 1310705 h 1633849"/>
                  <a:gd name="connsiteX5" fmla="*/ 869233 w 1518261"/>
                  <a:gd name="connsiteY5" fmla="*/ 1050223 h 1633849"/>
                  <a:gd name="connsiteX6" fmla="*/ 726103 w 1518261"/>
                  <a:gd name="connsiteY6" fmla="*/ 933210 h 1633849"/>
                  <a:gd name="connsiteX7" fmla="*/ 893937 w 1518261"/>
                  <a:gd name="connsiteY7" fmla="*/ 83214 h 1633849"/>
                  <a:gd name="connsiteX8" fmla="*/ 467507 w 1518261"/>
                  <a:gd name="connsiteY8" fmla="*/ 420630 h 1633849"/>
                  <a:gd name="connsiteX9" fmla="*/ 804057 w 1518261"/>
                  <a:gd name="connsiteY9" fmla="*/ 757180 h 1633849"/>
                  <a:gd name="connsiteX10" fmla="*/ 969157 w 1518261"/>
                  <a:gd name="connsiteY10" fmla="*/ 655580 h 1633849"/>
                  <a:gd name="connsiteX11" fmla="*/ 1096157 w 1518261"/>
                  <a:gd name="connsiteY11" fmla="*/ 164840 h 1633849"/>
                  <a:gd name="connsiteX12" fmla="*/ 893937 w 1518261"/>
                  <a:gd name="connsiteY12" fmla="*/ 83214 h 1633849"/>
                  <a:gd name="connsiteX13" fmla="*/ 923608 w 1518261"/>
                  <a:gd name="connsiteY13" fmla="*/ 638 h 1633849"/>
                  <a:gd name="connsiteX14" fmla="*/ 1165466 w 1518261"/>
                  <a:gd name="connsiteY14" fmla="*/ 50796 h 1633849"/>
                  <a:gd name="connsiteX15" fmla="*/ 1502825 w 1518261"/>
                  <a:gd name="connsiteY15" fmla="*/ 25888 h 1633849"/>
                  <a:gd name="connsiteX16" fmla="*/ 1477489 w 1518261"/>
                  <a:gd name="connsiteY16" fmla="*/ 128802 h 1633849"/>
                  <a:gd name="connsiteX17" fmla="*/ 1256473 w 1518261"/>
                  <a:gd name="connsiteY17" fmla="*/ 180806 h 1633849"/>
                  <a:gd name="connsiteX18" fmla="*/ 1096128 w 1518261"/>
                  <a:gd name="connsiteY18" fmla="*/ 826519 h 1633849"/>
                  <a:gd name="connsiteX19" fmla="*/ 1143798 w 1518261"/>
                  <a:gd name="connsiteY19" fmla="*/ 908859 h 1633849"/>
                  <a:gd name="connsiteX20" fmla="*/ 1258188 w 1518261"/>
                  <a:gd name="connsiteY20" fmla="*/ 963051 h 1633849"/>
                  <a:gd name="connsiteX21" fmla="*/ 1215564 w 1518261"/>
                  <a:gd name="connsiteY21" fmla="*/ 1041057 h 1633849"/>
                  <a:gd name="connsiteX22" fmla="*/ 1096128 w 1518261"/>
                  <a:gd name="connsiteY22" fmla="*/ 982531 h 1633849"/>
                  <a:gd name="connsiteX23" fmla="*/ 1031123 w 1518261"/>
                  <a:gd name="connsiteY23" fmla="*/ 1004199 h 1633849"/>
                  <a:gd name="connsiteX24" fmla="*/ 957451 w 1518261"/>
                  <a:gd name="connsiteY24" fmla="*/ 1281553 h 1633849"/>
                  <a:gd name="connsiteX25" fmla="*/ 788439 w 1518261"/>
                  <a:gd name="connsiteY25" fmla="*/ 1567573 h 1633849"/>
                  <a:gd name="connsiteX26" fmla="*/ 112390 w 1518261"/>
                  <a:gd name="connsiteY26" fmla="*/ 1498235 h 1633849"/>
                  <a:gd name="connsiteX27" fmla="*/ 233732 w 1518261"/>
                  <a:gd name="connsiteY27" fmla="*/ 965196 h 1633849"/>
                  <a:gd name="connsiteX28" fmla="*/ 888113 w 1518261"/>
                  <a:gd name="connsiteY28" fmla="*/ 856855 h 1633849"/>
                  <a:gd name="connsiteX29" fmla="*/ 900684 w 1518261"/>
                  <a:gd name="connsiteY29" fmla="*/ 831711 h 1633849"/>
                  <a:gd name="connsiteX30" fmla="*/ 307404 w 1518261"/>
                  <a:gd name="connsiteY30" fmla="*/ 601170 h 1633849"/>
                  <a:gd name="connsiteX31" fmla="*/ 467749 w 1518261"/>
                  <a:gd name="connsiteY31" fmla="*/ 141803 h 1633849"/>
                  <a:gd name="connsiteX32" fmla="*/ 849543 w 1518261"/>
                  <a:gd name="connsiteY32" fmla="*/ 1334 h 1633849"/>
                  <a:gd name="connsiteX33" fmla="*/ 923608 w 1518261"/>
                  <a:gd name="connsiteY33" fmla="*/ 638 h 1633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18261" h="1633849">
                    <a:moveTo>
                      <a:pt x="726103" y="933210"/>
                    </a:moveTo>
                    <a:cubicBezTo>
                      <a:pt x="634075" y="938750"/>
                      <a:pt x="529159" y="972441"/>
                      <a:pt x="505643" y="985103"/>
                    </a:cubicBezTo>
                    <a:cubicBezTo>
                      <a:pt x="369975" y="1051127"/>
                      <a:pt x="261442" y="1090019"/>
                      <a:pt x="253302" y="1280858"/>
                    </a:cubicBezTo>
                    <a:cubicBezTo>
                      <a:pt x="248779" y="1516015"/>
                      <a:pt x="428766" y="1520537"/>
                      <a:pt x="557197" y="1497926"/>
                    </a:cubicBezTo>
                    <a:cubicBezTo>
                      <a:pt x="654878" y="1473506"/>
                      <a:pt x="744419" y="1440945"/>
                      <a:pt x="785119" y="1310705"/>
                    </a:cubicBezTo>
                    <a:lnTo>
                      <a:pt x="869233" y="1050223"/>
                    </a:lnTo>
                    <a:cubicBezTo>
                      <a:pt x="897271" y="950281"/>
                      <a:pt x="818131" y="927670"/>
                      <a:pt x="726103" y="933210"/>
                    </a:cubicBezTo>
                    <a:close/>
                    <a:moveTo>
                      <a:pt x="893937" y="83214"/>
                    </a:moveTo>
                    <a:cubicBezTo>
                      <a:pt x="778927" y="93482"/>
                      <a:pt x="566236" y="111892"/>
                      <a:pt x="467507" y="420630"/>
                    </a:cubicBezTo>
                    <a:cubicBezTo>
                      <a:pt x="411462" y="633207"/>
                      <a:pt x="575200" y="720971"/>
                      <a:pt x="804057" y="757180"/>
                    </a:cubicBezTo>
                    <a:cubicBezTo>
                      <a:pt x="907931" y="774866"/>
                      <a:pt x="946684" y="738287"/>
                      <a:pt x="969157" y="655580"/>
                    </a:cubicBezTo>
                    <a:lnTo>
                      <a:pt x="1096157" y="164840"/>
                    </a:lnTo>
                    <a:cubicBezTo>
                      <a:pt x="1080303" y="115020"/>
                      <a:pt x="969485" y="76053"/>
                      <a:pt x="893937" y="83214"/>
                    </a:cubicBezTo>
                    <a:close/>
                    <a:moveTo>
                      <a:pt x="923608" y="638"/>
                    </a:moveTo>
                    <a:cubicBezTo>
                      <a:pt x="999468" y="3818"/>
                      <a:pt x="1080553" y="19106"/>
                      <a:pt x="1165466" y="50796"/>
                    </a:cubicBezTo>
                    <a:cubicBezTo>
                      <a:pt x="1286651" y="94087"/>
                      <a:pt x="1468980" y="-22640"/>
                      <a:pt x="1502825" y="25888"/>
                    </a:cubicBezTo>
                    <a:cubicBezTo>
                      <a:pt x="1532480" y="74480"/>
                      <a:pt x="1516890" y="113547"/>
                      <a:pt x="1477489" y="128802"/>
                    </a:cubicBezTo>
                    <a:cubicBezTo>
                      <a:pt x="1403817" y="146137"/>
                      <a:pt x="1265851" y="142040"/>
                      <a:pt x="1256473" y="180806"/>
                    </a:cubicBezTo>
                    <a:lnTo>
                      <a:pt x="1096128" y="826519"/>
                    </a:lnTo>
                    <a:cubicBezTo>
                      <a:pt x="1081062" y="887303"/>
                      <a:pt x="1099333" y="893318"/>
                      <a:pt x="1143798" y="908859"/>
                    </a:cubicBezTo>
                    <a:cubicBezTo>
                      <a:pt x="1191453" y="922954"/>
                      <a:pt x="1222439" y="941812"/>
                      <a:pt x="1258188" y="963051"/>
                    </a:cubicBezTo>
                    <a:cubicBezTo>
                      <a:pt x="1283667" y="990639"/>
                      <a:pt x="1263902" y="1056330"/>
                      <a:pt x="1215564" y="1041057"/>
                    </a:cubicBezTo>
                    <a:lnTo>
                      <a:pt x="1096128" y="982531"/>
                    </a:lnTo>
                    <a:cubicBezTo>
                      <a:pt x="1062553" y="968323"/>
                      <a:pt x="1052791" y="975307"/>
                      <a:pt x="1031123" y="1004199"/>
                    </a:cubicBezTo>
                    <a:lnTo>
                      <a:pt x="957451" y="1281553"/>
                    </a:lnTo>
                    <a:cubicBezTo>
                      <a:pt x="929689" y="1398324"/>
                      <a:pt x="896779" y="1519903"/>
                      <a:pt x="788439" y="1567573"/>
                    </a:cubicBezTo>
                    <a:cubicBezTo>
                      <a:pt x="584758" y="1644134"/>
                      <a:pt x="298737" y="1690360"/>
                      <a:pt x="112390" y="1498235"/>
                    </a:cubicBezTo>
                    <a:cubicBezTo>
                      <a:pt x="35828" y="1415896"/>
                      <a:pt x="-149074" y="1186213"/>
                      <a:pt x="233732" y="965196"/>
                    </a:cubicBezTo>
                    <a:cubicBezTo>
                      <a:pt x="438858" y="859744"/>
                      <a:pt x="648318" y="849633"/>
                      <a:pt x="888113" y="856855"/>
                    </a:cubicBezTo>
                    <a:cubicBezTo>
                      <a:pt x="912941" y="854824"/>
                      <a:pt x="913956" y="859935"/>
                      <a:pt x="900684" y="831711"/>
                    </a:cubicBezTo>
                    <a:cubicBezTo>
                      <a:pt x="679668" y="840378"/>
                      <a:pt x="402744" y="843854"/>
                      <a:pt x="307404" y="601170"/>
                    </a:cubicBezTo>
                    <a:cubicBezTo>
                      <a:pt x="252511" y="422046"/>
                      <a:pt x="349297" y="238587"/>
                      <a:pt x="467749" y="141803"/>
                    </a:cubicBezTo>
                    <a:cubicBezTo>
                      <a:pt x="556672" y="73673"/>
                      <a:pt x="689053" y="11142"/>
                      <a:pt x="849543" y="1334"/>
                    </a:cubicBezTo>
                    <a:cubicBezTo>
                      <a:pt x="873616" y="-138"/>
                      <a:pt x="898322" y="-423"/>
                      <a:pt x="923608" y="63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a:spLocks noChangeAspect="1"/>
              </p:cNvSpPr>
              <p:nvPr/>
            </p:nvSpPr>
            <p:spPr>
              <a:xfrm>
                <a:off x="5940392" y="2550355"/>
                <a:ext cx="170822" cy="89358"/>
              </a:xfrm>
              <a:custGeom>
                <a:avLst/>
                <a:gdLst/>
                <a:ahLst/>
                <a:cxnLst/>
                <a:rect l="l" t="t" r="r" b="b"/>
                <a:pathLst>
                  <a:path w="173906" h="90971">
                    <a:moveTo>
                      <a:pt x="84497" y="0"/>
                    </a:moveTo>
                    <a:lnTo>
                      <a:pt x="106821" y="0"/>
                    </a:lnTo>
                    <a:lnTo>
                      <a:pt x="129815" y="72665"/>
                    </a:lnTo>
                    <a:lnTo>
                      <a:pt x="152028" y="0"/>
                    </a:lnTo>
                    <a:lnTo>
                      <a:pt x="173906" y="0"/>
                    </a:lnTo>
                    <a:lnTo>
                      <a:pt x="173906" y="90971"/>
                    </a:lnTo>
                    <a:lnTo>
                      <a:pt x="160065" y="90971"/>
                    </a:lnTo>
                    <a:lnTo>
                      <a:pt x="160065" y="14622"/>
                    </a:lnTo>
                    <a:lnTo>
                      <a:pt x="136624" y="90971"/>
                    </a:lnTo>
                    <a:lnTo>
                      <a:pt x="122895" y="90971"/>
                    </a:lnTo>
                    <a:lnTo>
                      <a:pt x="98450" y="13506"/>
                    </a:lnTo>
                    <a:lnTo>
                      <a:pt x="98450" y="90971"/>
                    </a:lnTo>
                    <a:lnTo>
                      <a:pt x="84497" y="90971"/>
                    </a:lnTo>
                    <a:close/>
                    <a:moveTo>
                      <a:pt x="0" y="0"/>
                    </a:moveTo>
                    <a:lnTo>
                      <a:pt x="74340" y="0"/>
                    </a:lnTo>
                    <a:lnTo>
                      <a:pt x="74340" y="13506"/>
                    </a:lnTo>
                    <a:lnTo>
                      <a:pt x="44648" y="13506"/>
                    </a:lnTo>
                    <a:lnTo>
                      <a:pt x="44648" y="90971"/>
                    </a:lnTo>
                    <a:lnTo>
                      <a:pt x="29468" y="90971"/>
                    </a:lnTo>
                    <a:lnTo>
                      <a:pt x="29468" y="13506"/>
                    </a:lnTo>
                    <a:lnTo>
                      <a:pt x="0" y="13506"/>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dirty="0">
                  <a:latin typeface="Arial" panose="020B0604020202020204" pitchFamily="34" charset="0"/>
                  <a:cs typeface="Arial" panose="020B0604020202020204" pitchFamily="34" charset="0"/>
                </a:endParaRPr>
              </a:p>
            </p:txBody>
          </p:sp>
        </p:grpSp>
        <p:grpSp>
          <p:nvGrpSpPr>
            <p:cNvPr id="61" name="Group 60"/>
            <p:cNvGrpSpPr>
              <a:grpSpLocks noChangeAspect="1"/>
            </p:cNvGrpSpPr>
            <p:nvPr/>
          </p:nvGrpSpPr>
          <p:grpSpPr>
            <a:xfrm>
              <a:off x="20250889" y="1513325"/>
              <a:ext cx="5333779" cy="1217758"/>
              <a:chOff x="297759" y="1730791"/>
              <a:chExt cx="6153016" cy="1404799"/>
            </a:xfrm>
            <a:grpFill/>
          </p:grpSpPr>
          <p:grpSp>
            <p:nvGrpSpPr>
              <p:cNvPr id="62" name="Group 61"/>
              <p:cNvGrpSpPr/>
              <p:nvPr/>
            </p:nvGrpSpPr>
            <p:grpSpPr>
              <a:xfrm>
                <a:off x="297759" y="1730791"/>
                <a:ext cx="6032560" cy="1404799"/>
                <a:chOff x="1969528" y="2759115"/>
                <a:chExt cx="7083515" cy="1649534"/>
              </a:xfrm>
              <a:grpFill/>
            </p:grpSpPr>
            <p:sp>
              <p:nvSpPr>
                <p:cNvPr id="64" name="Freeform 63"/>
                <p:cNvSpPr/>
                <p:nvPr/>
              </p:nvSpPr>
              <p:spPr>
                <a:xfrm>
                  <a:off x="1969528" y="3567028"/>
                  <a:ext cx="859398" cy="813464"/>
                </a:xfrm>
                <a:custGeom>
                  <a:avLst/>
                  <a:gdLst>
                    <a:gd name="connsiteX0" fmla="*/ 1236973 w 1236973"/>
                    <a:gd name="connsiteY0" fmla="*/ 0 h 1093014"/>
                    <a:gd name="connsiteX1" fmla="*/ 314575 w 1236973"/>
                    <a:gd name="connsiteY1" fmla="*/ 165285 h 1093014"/>
                    <a:gd name="connsiteX2" fmla="*/ 0 w 1236973"/>
                    <a:gd name="connsiteY2" fmla="*/ 685133 h 1093014"/>
                    <a:gd name="connsiteX3" fmla="*/ 277253 w 1236973"/>
                    <a:gd name="connsiteY3" fmla="*/ 1039696 h 1093014"/>
                    <a:gd name="connsiteX4" fmla="*/ 901071 w 1236973"/>
                    <a:gd name="connsiteY4" fmla="*/ 1093014 h 1093014"/>
                    <a:gd name="connsiteX5" fmla="*/ 407881 w 1236973"/>
                    <a:gd name="connsiteY5" fmla="*/ 935727 h 1093014"/>
                    <a:gd name="connsiteX6" fmla="*/ 274587 w 1236973"/>
                    <a:gd name="connsiteY6" fmla="*/ 535843 h 1093014"/>
                    <a:gd name="connsiteX7" fmla="*/ 703795 w 1236973"/>
                    <a:gd name="connsiteY7" fmla="*/ 127962 h 1093014"/>
                    <a:gd name="connsiteX8" fmla="*/ 1236973 w 1236973"/>
                    <a:gd name="connsiteY8" fmla="*/ 0 h 1093014"/>
                    <a:gd name="connsiteX0" fmla="*/ 1236973 w 1236973"/>
                    <a:gd name="connsiteY0" fmla="*/ 34511 h 1127525"/>
                    <a:gd name="connsiteX1" fmla="*/ 314575 w 1236973"/>
                    <a:gd name="connsiteY1" fmla="*/ 199796 h 1127525"/>
                    <a:gd name="connsiteX2" fmla="*/ 0 w 1236973"/>
                    <a:gd name="connsiteY2" fmla="*/ 719644 h 1127525"/>
                    <a:gd name="connsiteX3" fmla="*/ 277253 w 1236973"/>
                    <a:gd name="connsiteY3" fmla="*/ 1074207 h 1127525"/>
                    <a:gd name="connsiteX4" fmla="*/ 901071 w 1236973"/>
                    <a:gd name="connsiteY4" fmla="*/ 1127525 h 1127525"/>
                    <a:gd name="connsiteX5" fmla="*/ 407881 w 1236973"/>
                    <a:gd name="connsiteY5" fmla="*/ 970238 h 1127525"/>
                    <a:gd name="connsiteX6" fmla="*/ 274587 w 1236973"/>
                    <a:gd name="connsiteY6" fmla="*/ 570354 h 1127525"/>
                    <a:gd name="connsiteX7" fmla="*/ 703795 w 1236973"/>
                    <a:gd name="connsiteY7" fmla="*/ 162473 h 1127525"/>
                    <a:gd name="connsiteX8" fmla="*/ 1236973 w 1236973"/>
                    <a:gd name="connsiteY8" fmla="*/ 34511 h 1127525"/>
                    <a:gd name="connsiteX0" fmla="*/ 1236973 w 1236973"/>
                    <a:gd name="connsiteY0" fmla="*/ 51697 h 1144711"/>
                    <a:gd name="connsiteX1" fmla="*/ 314575 w 1236973"/>
                    <a:gd name="connsiteY1" fmla="*/ 216982 h 1144711"/>
                    <a:gd name="connsiteX2" fmla="*/ 0 w 1236973"/>
                    <a:gd name="connsiteY2" fmla="*/ 736830 h 1144711"/>
                    <a:gd name="connsiteX3" fmla="*/ 277253 w 1236973"/>
                    <a:gd name="connsiteY3" fmla="*/ 1091393 h 1144711"/>
                    <a:gd name="connsiteX4" fmla="*/ 901071 w 1236973"/>
                    <a:gd name="connsiteY4" fmla="*/ 1144711 h 1144711"/>
                    <a:gd name="connsiteX5" fmla="*/ 407881 w 1236973"/>
                    <a:gd name="connsiteY5" fmla="*/ 987424 h 1144711"/>
                    <a:gd name="connsiteX6" fmla="*/ 274587 w 1236973"/>
                    <a:gd name="connsiteY6" fmla="*/ 587540 h 1144711"/>
                    <a:gd name="connsiteX7" fmla="*/ 703795 w 1236973"/>
                    <a:gd name="connsiteY7" fmla="*/ 179659 h 1144711"/>
                    <a:gd name="connsiteX8" fmla="*/ 1236973 w 1236973"/>
                    <a:gd name="connsiteY8" fmla="*/ 51697 h 1144711"/>
                    <a:gd name="connsiteX0" fmla="*/ 1236973 w 1236973"/>
                    <a:gd name="connsiteY0" fmla="*/ 51697 h 1144711"/>
                    <a:gd name="connsiteX1" fmla="*/ 314575 w 1236973"/>
                    <a:gd name="connsiteY1" fmla="*/ 216982 h 1144711"/>
                    <a:gd name="connsiteX2" fmla="*/ 0 w 1236973"/>
                    <a:gd name="connsiteY2" fmla="*/ 736830 h 1144711"/>
                    <a:gd name="connsiteX3" fmla="*/ 277253 w 1236973"/>
                    <a:gd name="connsiteY3" fmla="*/ 1091393 h 1144711"/>
                    <a:gd name="connsiteX4" fmla="*/ 901071 w 1236973"/>
                    <a:gd name="connsiteY4" fmla="*/ 1144711 h 1144711"/>
                    <a:gd name="connsiteX5" fmla="*/ 407881 w 1236973"/>
                    <a:gd name="connsiteY5" fmla="*/ 987424 h 1144711"/>
                    <a:gd name="connsiteX6" fmla="*/ 274587 w 1236973"/>
                    <a:gd name="connsiteY6" fmla="*/ 587540 h 1144711"/>
                    <a:gd name="connsiteX7" fmla="*/ 703795 w 1236973"/>
                    <a:gd name="connsiteY7" fmla="*/ 179659 h 1144711"/>
                    <a:gd name="connsiteX8" fmla="*/ 1236973 w 1236973"/>
                    <a:gd name="connsiteY8" fmla="*/ 51697 h 1144711"/>
                    <a:gd name="connsiteX0" fmla="*/ 1241566 w 1241566"/>
                    <a:gd name="connsiteY0" fmla="*/ 51697 h 1144711"/>
                    <a:gd name="connsiteX1" fmla="*/ 319168 w 1241566"/>
                    <a:gd name="connsiteY1" fmla="*/ 216982 h 1144711"/>
                    <a:gd name="connsiteX2" fmla="*/ 4593 w 1241566"/>
                    <a:gd name="connsiteY2" fmla="*/ 736830 h 1144711"/>
                    <a:gd name="connsiteX3" fmla="*/ 281846 w 1241566"/>
                    <a:gd name="connsiteY3" fmla="*/ 1091393 h 1144711"/>
                    <a:gd name="connsiteX4" fmla="*/ 905664 w 1241566"/>
                    <a:gd name="connsiteY4" fmla="*/ 1144711 h 1144711"/>
                    <a:gd name="connsiteX5" fmla="*/ 412474 w 1241566"/>
                    <a:gd name="connsiteY5" fmla="*/ 987424 h 1144711"/>
                    <a:gd name="connsiteX6" fmla="*/ 279180 w 1241566"/>
                    <a:gd name="connsiteY6" fmla="*/ 587540 h 1144711"/>
                    <a:gd name="connsiteX7" fmla="*/ 708388 w 1241566"/>
                    <a:gd name="connsiteY7" fmla="*/ 179659 h 1144711"/>
                    <a:gd name="connsiteX8" fmla="*/ 1241566 w 1241566"/>
                    <a:gd name="connsiteY8" fmla="*/ 51697 h 1144711"/>
                    <a:gd name="connsiteX0" fmla="*/ 1241566 w 1241566"/>
                    <a:gd name="connsiteY0" fmla="*/ 51697 h 1144711"/>
                    <a:gd name="connsiteX1" fmla="*/ 319168 w 1241566"/>
                    <a:gd name="connsiteY1" fmla="*/ 216982 h 1144711"/>
                    <a:gd name="connsiteX2" fmla="*/ 4593 w 1241566"/>
                    <a:gd name="connsiteY2" fmla="*/ 736830 h 1144711"/>
                    <a:gd name="connsiteX3" fmla="*/ 281846 w 1241566"/>
                    <a:gd name="connsiteY3" fmla="*/ 1091393 h 1144711"/>
                    <a:gd name="connsiteX4" fmla="*/ 905664 w 1241566"/>
                    <a:gd name="connsiteY4" fmla="*/ 1144711 h 1144711"/>
                    <a:gd name="connsiteX5" fmla="*/ 412474 w 1241566"/>
                    <a:gd name="connsiteY5" fmla="*/ 987424 h 1144711"/>
                    <a:gd name="connsiteX6" fmla="*/ 279180 w 1241566"/>
                    <a:gd name="connsiteY6" fmla="*/ 587540 h 1144711"/>
                    <a:gd name="connsiteX7" fmla="*/ 708388 w 1241566"/>
                    <a:gd name="connsiteY7" fmla="*/ 179659 h 1144711"/>
                    <a:gd name="connsiteX8" fmla="*/ 1241566 w 1241566"/>
                    <a:gd name="connsiteY8" fmla="*/ 51697 h 1144711"/>
                    <a:gd name="connsiteX0" fmla="*/ 1240644 w 1240644"/>
                    <a:gd name="connsiteY0" fmla="*/ 51697 h 1144711"/>
                    <a:gd name="connsiteX1" fmla="*/ 318246 w 1240644"/>
                    <a:gd name="connsiteY1" fmla="*/ 216982 h 1144711"/>
                    <a:gd name="connsiteX2" fmla="*/ 3671 w 1240644"/>
                    <a:gd name="connsiteY2" fmla="*/ 736830 h 1144711"/>
                    <a:gd name="connsiteX3" fmla="*/ 280924 w 1240644"/>
                    <a:gd name="connsiteY3" fmla="*/ 1091393 h 1144711"/>
                    <a:gd name="connsiteX4" fmla="*/ 904742 w 1240644"/>
                    <a:gd name="connsiteY4" fmla="*/ 1144711 h 1144711"/>
                    <a:gd name="connsiteX5" fmla="*/ 411552 w 1240644"/>
                    <a:gd name="connsiteY5" fmla="*/ 987424 h 1144711"/>
                    <a:gd name="connsiteX6" fmla="*/ 278258 w 1240644"/>
                    <a:gd name="connsiteY6" fmla="*/ 587540 h 1144711"/>
                    <a:gd name="connsiteX7" fmla="*/ 707466 w 1240644"/>
                    <a:gd name="connsiteY7" fmla="*/ 179659 h 1144711"/>
                    <a:gd name="connsiteX8" fmla="*/ 1240644 w 1240644"/>
                    <a:gd name="connsiteY8" fmla="*/ 51697 h 1144711"/>
                    <a:gd name="connsiteX0" fmla="*/ 1240644 w 1240644"/>
                    <a:gd name="connsiteY0" fmla="*/ 51697 h 1144711"/>
                    <a:gd name="connsiteX1" fmla="*/ 318246 w 1240644"/>
                    <a:gd name="connsiteY1" fmla="*/ 216982 h 1144711"/>
                    <a:gd name="connsiteX2" fmla="*/ 3671 w 1240644"/>
                    <a:gd name="connsiteY2" fmla="*/ 736830 h 1144711"/>
                    <a:gd name="connsiteX3" fmla="*/ 280924 w 1240644"/>
                    <a:gd name="connsiteY3" fmla="*/ 1091393 h 1144711"/>
                    <a:gd name="connsiteX4" fmla="*/ 904742 w 1240644"/>
                    <a:gd name="connsiteY4" fmla="*/ 1144711 h 1144711"/>
                    <a:gd name="connsiteX5" fmla="*/ 411552 w 1240644"/>
                    <a:gd name="connsiteY5" fmla="*/ 987424 h 1144711"/>
                    <a:gd name="connsiteX6" fmla="*/ 278258 w 1240644"/>
                    <a:gd name="connsiteY6" fmla="*/ 587540 h 1144711"/>
                    <a:gd name="connsiteX7" fmla="*/ 707466 w 1240644"/>
                    <a:gd name="connsiteY7" fmla="*/ 179659 h 1144711"/>
                    <a:gd name="connsiteX8" fmla="*/ 1240644 w 1240644"/>
                    <a:gd name="connsiteY8" fmla="*/ 51697 h 1144711"/>
                    <a:gd name="connsiteX0" fmla="*/ 1240644 w 1240644"/>
                    <a:gd name="connsiteY0" fmla="*/ 51697 h 1144711"/>
                    <a:gd name="connsiteX1" fmla="*/ 318246 w 1240644"/>
                    <a:gd name="connsiteY1" fmla="*/ 216982 h 1144711"/>
                    <a:gd name="connsiteX2" fmla="*/ 3671 w 1240644"/>
                    <a:gd name="connsiteY2" fmla="*/ 736830 h 1144711"/>
                    <a:gd name="connsiteX3" fmla="*/ 280924 w 1240644"/>
                    <a:gd name="connsiteY3" fmla="*/ 1083395 h 1144711"/>
                    <a:gd name="connsiteX4" fmla="*/ 904742 w 1240644"/>
                    <a:gd name="connsiteY4" fmla="*/ 1144711 h 1144711"/>
                    <a:gd name="connsiteX5" fmla="*/ 411552 w 1240644"/>
                    <a:gd name="connsiteY5" fmla="*/ 987424 h 1144711"/>
                    <a:gd name="connsiteX6" fmla="*/ 278258 w 1240644"/>
                    <a:gd name="connsiteY6" fmla="*/ 587540 h 1144711"/>
                    <a:gd name="connsiteX7" fmla="*/ 707466 w 1240644"/>
                    <a:gd name="connsiteY7" fmla="*/ 179659 h 1144711"/>
                    <a:gd name="connsiteX8" fmla="*/ 1240644 w 1240644"/>
                    <a:gd name="connsiteY8" fmla="*/ 51697 h 1144711"/>
                    <a:gd name="connsiteX0" fmla="*/ 1240644 w 1240644"/>
                    <a:gd name="connsiteY0" fmla="*/ 51697 h 1144711"/>
                    <a:gd name="connsiteX1" fmla="*/ 318246 w 1240644"/>
                    <a:gd name="connsiteY1" fmla="*/ 216982 h 1144711"/>
                    <a:gd name="connsiteX2" fmla="*/ 3671 w 1240644"/>
                    <a:gd name="connsiteY2" fmla="*/ 736830 h 1144711"/>
                    <a:gd name="connsiteX3" fmla="*/ 280924 w 1240644"/>
                    <a:gd name="connsiteY3" fmla="*/ 1083395 h 1144711"/>
                    <a:gd name="connsiteX4" fmla="*/ 904742 w 1240644"/>
                    <a:gd name="connsiteY4" fmla="*/ 1144711 h 1144711"/>
                    <a:gd name="connsiteX5" fmla="*/ 411552 w 1240644"/>
                    <a:gd name="connsiteY5" fmla="*/ 987424 h 1144711"/>
                    <a:gd name="connsiteX6" fmla="*/ 278258 w 1240644"/>
                    <a:gd name="connsiteY6" fmla="*/ 587540 h 1144711"/>
                    <a:gd name="connsiteX7" fmla="*/ 707466 w 1240644"/>
                    <a:gd name="connsiteY7" fmla="*/ 179659 h 1144711"/>
                    <a:gd name="connsiteX8" fmla="*/ 1240644 w 1240644"/>
                    <a:gd name="connsiteY8" fmla="*/ 51697 h 1144711"/>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7424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7424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7424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0260 w 1240644"/>
                    <a:gd name="connsiteY6" fmla="*/ 598204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0260 w 1240644"/>
                    <a:gd name="connsiteY6" fmla="*/ 598204 h 1181736"/>
                    <a:gd name="connsiteX7" fmla="*/ 707466 w 1240644"/>
                    <a:gd name="connsiteY7" fmla="*/ 179659 h 1181736"/>
                    <a:gd name="connsiteX8" fmla="*/ 1240644 w 1240644"/>
                    <a:gd name="connsiteY8" fmla="*/ 51697 h 1181736"/>
                    <a:gd name="connsiteX0" fmla="*/ 1240644 w 1240803"/>
                    <a:gd name="connsiteY0" fmla="*/ 51697 h 1181736"/>
                    <a:gd name="connsiteX1" fmla="*/ 318246 w 1240803"/>
                    <a:gd name="connsiteY1" fmla="*/ 216982 h 1181736"/>
                    <a:gd name="connsiteX2" fmla="*/ 3671 w 1240803"/>
                    <a:gd name="connsiteY2" fmla="*/ 736830 h 1181736"/>
                    <a:gd name="connsiteX3" fmla="*/ 280924 w 1240803"/>
                    <a:gd name="connsiteY3" fmla="*/ 1083395 h 1181736"/>
                    <a:gd name="connsiteX4" fmla="*/ 904742 w 1240803"/>
                    <a:gd name="connsiteY4" fmla="*/ 1144711 h 1181736"/>
                    <a:gd name="connsiteX5" fmla="*/ 411552 w 1240803"/>
                    <a:gd name="connsiteY5" fmla="*/ 982092 h 1181736"/>
                    <a:gd name="connsiteX6" fmla="*/ 270260 w 1240803"/>
                    <a:gd name="connsiteY6" fmla="*/ 598204 h 1181736"/>
                    <a:gd name="connsiteX7" fmla="*/ 707466 w 1240803"/>
                    <a:gd name="connsiteY7" fmla="*/ 179659 h 1181736"/>
                    <a:gd name="connsiteX8" fmla="*/ 1240644 w 1240803"/>
                    <a:gd name="connsiteY8" fmla="*/ 51697 h 1181736"/>
                    <a:gd name="connsiteX0" fmla="*/ 1240644 w 1240858"/>
                    <a:gd name="connsiteY0" fmla="*/ 51697 h 1181736"/>
                    <a:gd name="connsiteX1" fmla="*/ 318246 w 1240858"/>
                    <a:gd name="connsiteY1" fmla="*/ 216982 h 1181736"/>
                    <a:gd name="connsiteX2" fmla="*/ 3671 w 1240858"/>
                    <a:gd name="connsiteY2" fmla="*/ 736830 h 1181736"/>
                    <a:gd name="connsiteX3" fmla="*/ 280924 w 1240858"/>
                    <a:gd name="connsiteY3" fmla="*/ 1083395 h 1181736"/>
                    <a:gd name="connsiteX4" fmla="*/ 904742 w 1240858"/>
                    <a:gd name="connsiteY4" fmla="*/ 1144711 h 1181736"/>
                    <a:gd name="connsiteX5" fmla="*/ 411552 w 1240858"/>
                    <a:gd name="connsiteY5" fmla="*/ 982092 h 1181736"/>
                    <a:gd name="connsiteX6" fmla="*/ 270260 w 1240858"/>
                    <a:gd name="connsiteY6" fmla="*/ 598204 h 1181736"/>
                    <a:gd name="connsiteX7" fmla="*/ 707466 w 1240858"/>
                    <a:gd name="connsiteY7" fmla="*/ 179659 h 1181736"/>
                    <a:gd name="connsiteX8" fmla="*/ 1240644 w 1240858"/>
                    <a:gd name="connsiteY8" fmla="*/ 51697 h 1181736"/>
                    <a:gd name="connsiteX0" fmla="*/ 1240644 w 1240858"/>
                    <a:gd name="connsiteY0" fmla="*/ 35318 h 1165357"/>
                    <a:gd name="connsiteX1" fmla="*/ 318246 w 1240858"/>
                    <a:gd name="connsiteY1" fmla="*/ 200603 h 1165357"/>
                    <a:gd name="connsiteX2" fmla="*/ 3671 w 1240858"/>
                    <a:gd name="connsiteY2" fmla="*/ 720451 h 1165357"/>
                    <a:gd name="connsiteX3" fmla="*/ 280924 w 1240858"/>
                    <a:gd name="connsiteY3" fmla="*/ 1067016 h 1165357"/>
                    <a:gd name="connsiteX4" fmla="*/ 904742 w 1240858"/>
                    <a:gd name="connsiteY4" fmla="*/ 1128332 h 1165357"/>
                    <a:gd name="connsiteX5" fmla="*/ 411552 w 1240858"/>
                    <a:gd name="connsiteY5" fmla="*/ 965713 h 1165357"/>
                    <a:gd name="connsiteX6" fmla="*/ 270260 w 1240858"/>
                    <a:gd name="connsiteY6" fmla="*/ 581825 h 1165357"/>
                    <a:gd name="connsiteX7" fmla="*/ 707466 w 1240858"/>
                    <a:gd name="connsiteY7" fmla="*/ 163280 h 1165357"/>
                    <a:gd name="connsiteX8" fmla="*/ 1240644 w 1240858"/>
                    <a:gd name="connsiteY8" fmla="*/ 35318 h 1165357"/>
                    <a:gd name="connsiteX0" fmla="*/ 1240644 w 1240858"/>
                    <a:gd name="connsiteY0" fmla="*/ 38817 h 1168856"/>
                    <a:gd name="connsiteX1" fmla="*/ 318246 w 1240858"/>
                    <a:gd name="connsiteY1" fmla="*/ 204102 h 1168856"/>
                    <a:gd name="connsiteX2" fmla="*/ 3671 w 1240858"/>
                    <a:gd name="connsiteY2" fmla="*/ 723950 h 1168856"/>
                    <a:gd name="connsiteX3" fmla="*/ 280924 w 1240858"/>
                    <a:gd name="connsiteY3" fmla="*/ 1070515 h 1168856"/>
                    <a:gd name="connsiteX4" fmla="*/ 904742 w 1240858"/>
                    <a:gd name="connsiteY4" fmla="*/ 1131831 h 1168856"/>
                    <a:gd name="connsiteX5" fmla="*/ 411552 w 1240858"/>
                    <a:gd name="connsiteY5" fmla="*/ 969212 h 1168856"/>
                    <a:gd name="connsiteX6" fmla="*/ 270260 w 1240858"/>
                    <a:gd name="connsiteY6" fmla="*/ 585324 h 1168856"/>
                    <a:gd name="connsiteX7" fmla="*/ 707466 w 1240858"/>
                    <a:gd name="connsiteY7" fmla="*/ 166779 h 1168856"/>
                    <a:gd name="connsiteX8" fmla="*/ 1240644 w 1240858"/>
                    <a:gd name="connsiteY8" fmla="*/ 38817 h 1168856"/>
                    <a:gd name="connsiteX0" fmla="*/ 1240644 w 1240858"/>
                    <a:gd name="connsiteY0" fmla="*/ 44496 h 1174535"/>
                    <a:gd name="connsiteX1" fmla="*/ 318246 w 1240858"/>
                    <a:gd name="connsiteY1" fmla="*/ 209781 h 1174535"/>
                    <a:gd name="connsiteX2" fmla="*/ 3671 w 1240858"/>
                    <a:gd name="connsiteY2" fmla="*/ 729629 h 1174535"/>
                    <a:gd name="connsiteX3" fmla="*/ 280924 w 1240858"/>
                    <a:gd name="connsiteY3" fmla="*/ 1076194 h 1174535"/>
                    <a:gd name="connsiteX4" fmla="*/ 904742 w 1240858"/>
                    <a:gd name="connsiteY4" fmla="*/ 1137510 h 1174535"/>
                    <a:gd name="connsiteX5" fmla="*/ 411552 w 1240858"/>
                    <a:gd name="connsiteY5" fmla="*/ 974891 h 1174535"/>
                    <a:gd name="connsiteX6" fmla="*/ 270260 w 1240858"/>
                    <a:gd name="connsiteY6" fmla="*/ 591003 h 1174535"/>
                    <a:gd name="connsiteX7" fmla="*/ 707466 w 1240858"/>
                    <a:gd name="connsiteY7" fmla="*/ 172458 h 1174535"/>
                    <a:gd name="connsiteX8" fmla="*/ 1240644 w 1240858"/>
                    <a:gd name="connsiteY8" fmla="*/ 44496 h 1174535"/>
                    <a:gd name="connsiteX0" fmla="*/ 1240644 w 1240858"/>
                    <a:gd name="connsiteY0" fmla="*/ 44496 h 1174535"/>
                    <a:gd name="connsiteX1" fmla="*/ 318246 w 1240858"/>
                    <a:gd name="connsiteY1" fmla="*/ 209781 h 1174535"/>
                    <a:gd name="connsiteX2" fmla="*/ 3671 w 1240858"/>
                    <a:gd name="connsiteY2" fmla="*/ 729629 h 1174535"/>
                    <a:gd name="connsiteX3" fmla="*/ 280924 w 1240858"/>
                    <a:gd name="connsiteY3" fmla="*/ 1076194 h 1174535"/>
                    <a:gd name="connsiteX4" fmla="*/ 904742 w 1240858"/>
                    <a:gd name="connsiteY4" fmla="*/ 1137510 h 1174535"/>
                    <a:gd name="connsiteX5" fmla="*/ 411552 w 1240858"/>
                    <a:gd name="connsiteY5" fmla="*/ 974891 h 1174535"/>
                    <a:gd name="connsiteX6" fmla="*/ 270260 w 1240858"/>
                    <a:gd name="connsiteY6" fmla="*/ 591003 h 1174535"/>
                    <a:gd name="connsiteX7" fmla="*/ 707466 w 1240858"/>
                    <a:gd name="connsiteY7" fmla="*/ 172458 h 1174535"/>
                    <a:gd name="connsiteX8" fmla="*/ 1240644 w 1240858"/>
                    <a:gd name="connsiteY8" fmla="*/ 44496 h 1174535"/>
                    <a:gd name="connsiteX0" fmla="*/ 1240644 w 1240869"/>
                    <a:gd name="connsiteY0" fmla="*/ 44496 h 1174535"/>
                    <a:gd name="connsiteX1" fmla="*/ 318246 w 1240869"/>
                    <a:gd name="connsiteY1" fmla="*/ 209781 h 1174535"/>
                    <a:gd name="connsiteX2" fmla="*/ 3671 w 1240869"/>
                    <a:gd name="connsiteY2" fmla="*/ 729629 h 1174535"/>
                    <a:gd name="connsiteX3" fmla="*/ 280924 w 1240869"/>
                    <a:gd name="connsiteY3" fmla="*/ 1076194 h 1174535"/>
                    <a:gd name="connsiteX4" fmla="*/ 904742 w 1240869"/>
                    <a:gd name="connsiteY4" fmla="*/ 1137510 h 1174535"/>
                    <a:gd name="connsiteX5" fmla="*/ 411552 w 1240869"/>
                    <a:gd name="connsiteY5" fmla="*/ 974891 h 1174535"/>
                    <a:gd name="connsiteX6" fmla="*/ 270260 w 1240869"/>
                    <a:gd name="connsiteY6" fmla="*/ 591003 h 1174535"/>
                    <a:gd name="connsiteX7" fmla="*/ 707466 w 1240869"/>
                    <a:gd name="connsiteY7" fmla="*/ 172458 h 1174535"/>
                    <a:gd name="connsiteX8" fmla="*/ 1240644 w 1240869"/>
                    <a:gd name="connsiteY8" fmla="*/ 44496 h 1174535"/>
                    <a:gd name="connsiteX0" fmla="*/ 1240644 w 1240858"/>
                    <a:gd name="connsiteY0" fmla="*/ 44496 h 1174535"/>
                    <a:gd name="connsiteX1" fmla="*/ 318246 w 1240858"/>
                    <a:gd name="connsiteY1" fmla="*/ 209781 h 1174535"/>
                    <a:gd name="connsiteX2" fmla="*/ 3671 w 1240858"/>
                    <a:gd name="connsiteY2" fmla="*/ 729629 h 1174535"/>
                    <a:gd name="connsiteX3" fmla="*/ 280924 w 1240858"/>
                    <a:gd name="connsiteY3" fmla="*/ 1076194 h 1174535"/>
                    <a:gd name="connsiteX4" fmla="*/ 904742 w 1240858"/>
                    <a:gd name="connsiteY4" fmla="*/ 1137510 h 1174535"/>
                    <a:gd name="connsiteX5" fmla="*/ 411552 w 1240858"/>
                    <a:gd name="connsiteY5" fmla="*/ 974891 h 1174535"/>
                    <a:gd name="connsiteX6" fmla="*/ 270260 w 1240858"/>
                    <a:gd name="connsiteY6" fmla="*/ 591003 h 1174535"/>
                    <a:gd name="connsiteX7" fmla="*/ 694136 w 1240858"/>
                    <a:gd name="connsiteY7" fmla="*/ 172458 h 1174535"/>
                    <a:gd name="connsiteX8" fmla="*/ 1240644 w 1240858"/>
                    <a:gd name="connsiteY8" fmla="*/ 44496 h 1174535"/>
                    <a:gd name="connsiteX0" fmla="*/ 1240644 w 1240858"/>
                    <a:gd name="connsiteY0" fmla="*/ 44496 h 1174535"/>
                    <a:gd name="connsiteX1" fmla="*/ 318246 w 1240858"/>
                    <a:gd name="connsiteY1" fmla="*/ 209781 h 1174535"/>
                    <a:gd name="connsiteX2" fmla="*/ 3671 w 1240858"/>
                    <a:gd name="connsiteY2" fmla="*/ 729629 h 1174535"/>
                    <a:gd name="connsiteX3" fmla="*/ 280924 w 1240858"/>
                    <a:gd name="connsiteY3" fmla="*/ 1076194 h 1174535"/>
                    <a:gd name="connsiteX4" fmla="*/ 904742 w 1240858"/>
                    <a:gd name="connsiteY4" fmla="*/ 1137510 h 1174535"/>
                    <a:gd name="connsiteX5" fmla="*/ 411552 w 1240858"/>
                    <a:gd name="connsiteY5" fmla="*/ 974891 h 1174535"/>
                    <a:gd name="connsiteX6" fmla="*/ 270260 w 1240858"/>
                    <a:gd name="connsiteY6" fmla="*/ 591003 h 1174535"/>
                    <a:gd name="connsiteX7" fmla="*/ 694136 w 1240858"/>
                    <a:gd name="connsiteY7" fmla="*/ 172458 h 1174535"/>
                    <a:gd name="connsiteX8" fmla="*/ 1240644 w 1240858"/>
                    <a:gd name="connsiteY8" fmla="*/ 44496 h 11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0858" h="1174535">
                      <a:moveTo>
                        <a:pt x="1240644" y="44496"/>
                      </a:moveTo>
                      <a:cubicBezTo>
                        <a:pt x="1197101" y="-47033"/>
                        <a:pt x="628378" y="65"/>
                        <a:pt x="318246" y="209781"/>
                      </a:cubicBezTo>
                      <a:cubicBezTo>
                        <a:pt x="-7881" y="433715"/>
                        <a:pt x="-8770" y="652318"/>
                        <a:pt x="3671" y="729629"/>
                      </a:cubicBezTo>
                      <a:cubicBezTo>
                        <a:pt x="50769" y="965116"/>
                        <a:pt x="201836" y="1032651"/>
                        <a:pt x="280924" y="1076194"/>
                      </a:cubicBezTo>
                      <a:cubicBezTo>
                        <a:pt x="419550" y="1157948"/>
                        <a:pt x="747455" y="1215709"/>
                        <a:pt x="904742" y="1137510"/>
                      </a:cubicBezTo>
                      <a:cubicBezTo>
                        <a:pt x="926957" y="1066420"/>
                        <a:pt x="618603" y="1123292"/>
                        <a:pt x="411552" y="974891"/>
                      </a:cubicBezTo>
                      <a:cubicBezTo>
                        <a:pt x="263151" y="840708"/>
                        <a:pt x="250710" y="741181"/>
                        <a:pt x="270260" y="591003"/>
                      </a:cubicBezTo>
                      <a:cubicBezTo>
                        <a:pt x="309359" y="396394"/>
                        <a:pt x="484419" y="257767"/>
                        <a:pt x="694136" y="172458"/>
                      </a:cubicBezTo>
                      <a:cubicBezTo>
                        <a:pt x="981163" y="63157"/>
                        <a:pt x="1249530" y="135136"/>
                        <a:pt x="1240644" y="4449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4914437" y="3577297"/>
                  <a:ext cx="776617" cy="809196"/>
                </a:xfrm>
                <a:custGeom>
                  <a:avLst/>
                  <a:gdLst>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658 h 1168004"/>
                    <a:gd name="connsiteX1" fmla="*/ 669138 w 1119674"/>
                    <a:gd name="connsiteY1" fmla="*/ 88319 h 1168004"/>
                    <a:gd name="connsiteX2" fmla="*/ 463865 w 1119674"/>
                    <a:gd name="connsiteY2" fmla="*/ 160298 h 1168004"/>
                    <a:gd name="connsiteX3" fmla="*/ 391886 w 1119674"/>
                    <a:gd name="connsiteY3" fmla="*/ 345 h 1168004"/>
                    <a:gd name="connsiteX4" fmla="*/ 210605 w 1119674"/>
                    <a:gd name="connsiteY4" fmla="*/ 125642 h 1168004"/>
                    <a:gd name="connsiteX5" fmla="*/ 0 w 1119674"/>
                    <a:gd name="connsiteY5" fmla="*/ 1082696 h 1168004"/>
                    <a:gd name="connsiteX6" fmla="*/ 93306 w 1119674"/>
                    <a:gd name="connsiteY6" fmla="*/ 1168004 h 1168004"/>
                    <a:gd name="connsiteX7" fmla="*/ 239930 w 1119674"/>
                    <a:gd name="connsiteY7" fmla="*/ 1072032 h 1168004"/>
                    <a:gd name="connsiteX8" fmla="*/ 373225 w 1119674"/>
                    <a:gd name="connsiteY8" fmla="*/ 482871 h 1168004"/>
                    <a:gd name="connsiteX9" fmla="*/ 719790 w 1119674"/>
                    <a:gd name="connsiteY9" fmla="*/ 197621 h 1168004"/>
                    <a:gd name="connsiteX10" fmla="*/ 1119674 w 1119674"/>
                    <a:gd name="connsiteY10" fmla="*/ 69658 h 1168004"/>
                    <a:gd name="connsiteX0" fmla="*/ 1127346 w 1127346"/>
                    <a:gd name="connsiteY0" fmla="*/ 69658 h 1168004"/>
                    <a:gd name="connsiteX1" fmla="*/ 676810 w 1127346"/>
                    <a:gd name="connsiteY1" fmla="*/ 88319 h 1168004"/>
                    <a:gd name="connsiteX2" fmla="*/ 471537 w 1127346"/>
                    <a:gd name="connsiteY2" fmla="*/ 160298 h 1168004"/>
                    <a:gd name="connsiteX3" fmla="*/ 399558 w 1127346"/>
                    <a:gd name="connsiteY3" fmla="*/ 345 h 1168004"/>
                    <a:gd name="connsiteX4" fmla="*/ 218277 w 1127346"/>
                    <a:gd name="connsiteY4" fmla="*/ 125642 h 1168004"/>
                    <a:gd name="connsiteX5" fmla="*/ 7672 w 1127346"/>
                    <a:gd name="connsiteY5" fmla="*/ 1082696 h 1168004"/>
                    <a:gd name="connsiteX6" fmla="*/ 100978 w 1127346"/>
                    <a:gd name="connsiteY6" fmla="*/ 1168004 h 1168004"/>
                    <a:gd name="connsiteX7" fmla="*/ 247602 w 1127346"/>
                    <a:gd name="connsiteY7" fmla="*/ 1072032 h 1168004"/>
                    <a:gd name="connsiteX8" fmla="*/ 380897 w 1127346"/>
                    <a:gd name="connsiteY8" fmla="*/ 482871 h 1168004"/>
                    <a:gd name="connsiteX9" fmla="*/ 727462 w 1127346"/>
                    <a:gd name="connsiteY9" fmla="*/ 197621 h 1168004"/>
                    <a:gd name="connsiteX10" fmla="*/ 1127346 w 1127346"/>
                    <a:gd name="connsiteY10" fmla="*/ 69658 h 1168004"/>
                    <a:gd name="connsiteX0" fmla="*/ 1128189 w 1128189"/>
                    <a:gd name="connsiteY0" fmla="*/ 69658 h 1168004"/>
                    <a:gd name="connsiteX1" fmla="*/ 677653 w 1128189"/>
                    <a:gd name="connsiteY1" fmla="*/ 88319 h 1168004"/>
                    <a:gd name="connsiteX2" fmla="*/ 472380 w 1128189"/>
                    <a:gd name="connsiteY2" fmla="*/ 160298 h 1168004"/>
                    <a:gd name="connsiteX3" fmla="*/ 400401 w 1128189"/>
                    <a:gd name="connsiteY3" fmla="*/ 345 h 1168004"/>
                    <a:gd name="connsiteX4" fmla="*/ 219120 w 1128189"/>
                    <a:gd name="connsiteY4" fmla="*/ 125642 h 1168004"/>
                    <a:gd name="connsiteX5" fmla="*/ 8515 w 1128189"/>
                    <a:gd name="connsiteY5" fmla="*/ 1082696 h 1168004"/>
                    <a:gd name="connsiteX6" fmla="*/ 101821 w 1128189"/>
                    <a:gd name="connsiteY6" fmla="*/ 1168004 h 1168004"/>
                    <a:gd name="connsiteX7" fmla="*/ 248445 w 1128189"/>
                    <a:gd name="connsiteY7" fmla="*/ 1072032 h 1168004"/>
                    <a:gd name="connsiteX8" fmla="*/ 381740 w 1128189"/>
                    <a:gd name="connsiteY8" fmla="*/ 482871 h 1168004"/>
                    <a:gd name="connsiteX9" fmla="*/ 728305 w 1128189"/>
                    <a:gd name="connsiteY9" fmla="*/ 197621 h 1168004"/>
                    <a:gd name="connsiteX10" fmla="*/ 1128189 w 1128189"/>
                    <a:gd name="connsiteY10" fmla="*/ 69658 h 1168004"/>
                    <a:gd name="connsiteX0" fmla="*/ 1125726 w 1125726"/>
                    <a:gd name="connsiteY0" fmla="*/ 69658 h 1168004"/>
                    <a:gd name="connsiteX1" fmla="*/ 675190 w 1125726"/>
                    <a:gd name="connsiteY1" fmla="*/ 88319 h 1168004"/>
                    <a:gd name="connsiteX2" fmla="*/ 469917 w 1125726"/>
                    <a:gd name="connsiteY2" fmla="*/ 160298 h 1168004"/>
                    <a:gd name="connsiteX3" fmla="*/ 397938 w 1125726"/>
                    <a:gd name="connsiteY3" fmla="*/ 345 h 1168004"/>
                    <a:gd name="connsiteX4" fmla="*/ 216657 w 1125726"/>
                    <a:gd name="connsiteY4" fmla="*/ 125642 h 1168004"/>
                    <a:gd name="connsiteX5" fmla="*/ 8718 w 1125726"/>
                    <a:gd name="connsiteY5" fmla="*/ 1064035 h 1168004"/>
                    <a:gd name="connsiteX6" fmla="*/ 99358 w 1125726"/>
                    <a:gd name="connsiteY6" fmla="*/ 1168004 h 1168004"/>
                    <a:gd name="connsiteX7" fmla="*/ 245982 w 1125726"/>
                    <a:gd name="connsiteY7" fmla="*/ 1072032 h 1168004"/>
                    <a:gd name="connsiteX8" fmla="*/ 379277 w 1125726"/>
                    <a:gd name="connsiteY8" fmla="*/ 482871 h 1168004"/>
                    <a:gd name="connsiteX9" fmla="*/ 725842 w 1125726"/>
                    <a:gd name="connsiteY9" fmla="*/ 197621 h 1168004"/>
                    <a:gd name="connsiteX10" fmla="*/ 1125726 w 1125726"/>
                    <a:gd name="connsiteY10" fmla="*/ 69658 h 1168004"/>
                    <a:gd name="connsiteX0" fmla="*/ 1121332 w 1121332"/>
                    <a:gd name="connsiteY0" fmla="*/ 69658 h 1168004"/>
                    <a:gd name="connsiteX1" fmla="*/ 670796 w 1121332"/>
                    <a:gd name="connsiteY1" fmla="*/ 88319 h 1168004"/>
                    <a:gd name="connsiteX2" fmla="*/ 465523 w 1121332"/>
                    <a:gd name="connsiteY2" fmla="*/ 160298 h 1168004"/>
                    <a:gd name="connsiteX3" fmla="*/ 393544 w 1121332"/>
                    <a:gd name="connsiteY3" fmla="*/ 345 h 1168004"/>
                    <a:gd name="connsiteX4" fmla="*/ 212263 w 1121332"/>
                    <a:gd name="connsiteY4" fmla="*/ 125642 h 1168004"/>
                    <a:gd name="connsiteX5" fmla="*/ 4324 w 1121332"/>
                    <a:gd name="connsiteY5" fmla="*/ 1064035 h 1168004"/>
                    <a:gd name="connsiteX6" fmla="*/ 94964 w 1121332"/>
                    <a:gd name="connsiteY6" fmla="*/ 1168004 h 1168004"/>
                    <a:gd name="connsiteX7" fmla="*/ 241588 w 1121332"/>
                    <a:gd name="connsiteY7" fmla="*/ 1072032 h 1168004"/>
                    <a:gd name="connsiteX8" fmla="*/ 374883 w 1121332"/>
                    <a:gd name="connsiteY8" fmla="*/ 482871 h 1168004"/>
                    <a:gd name="connsiteX9" fmla="*/ 721448 w 1121332"/>
                    <a:gd name="connsiteY9" fmla="*/ 197621 h 1168004"/>
                    <a:gd name="connsiteX10" fmla="*/ 1121332 w 1121332"/>
                    <a:gd name="connsiteY10" fmla="*/ 69658 h 1168004"/>
                    <a:gd name="connsiteX0" fmla="*/ 1121332 w 1121332"/>
                    <a:gd name="connsiteY0" fmla="*/ 69658 h 1168294"/>
                    <a:gd name="connsiteX1" fmla="*/ 670796 w 1121332"/>
                    <a:gd name="connsiteY1" fmla="*/ 88319 h 1168294"/>
                    <a:gd name="connsiteX2" fmla="*/ 465523 w 1121332"/>
                    <a:gd name="connsiteY2" fmla="*/ 160298 h 1168294"/>
                    <a:gd name="connsiteX3" fmla="*/ 393544 w 1121332"/>
                    <a:gd name="connsiteY3" fmla="*/ 345 h 1168294"/>
                    <a:gd name="connsiteX4" fmla="*/ 212263 w 1121332"/>
                    <a:gd name="connsiteY4" fmla="*/ 125642 h 1168294"/>
                    <a:gd name="connsiteX5" fmla="*/ 4324 w 1121332"/>
                    <a:gd name="connsiteY5" fmla="*/ 1064035 h 1168294"/>
                    <a:gd name="connsiteX6" fmla="*/ 94964 w 1121332"/>
                    <a:gd name="connsiteY6" fmla="*/ 1168004 h 1168294"/>
                    <a:gd name="connsiteX7" fmla="*/ 241588 w 1121332"/>
                    <a:gd name="connsiteY7" fmla="*/ 1072032 h 1168294"/>
                    <a:gd name="connsiteX8" fmla="*/ 374883 w 1121332"/>
                    <a:gd name="connsiteY8" fmla="*/ 482871 h 1168294"/>
                    <a:gd name="connsiteX9" fmla="*/ 721448 w 1121332"/>
                    <a:gd name="connsiteY9" fmla="*/ 197621 h 1168294"/>
                    <a:gd name="connsiteX10" fmla="*/ 1121332 w 1121332"/>
                    <a:gd name="connsiteY10" fmla="*/ 69658 h 1168294"/>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16116 w 1121332"/>
                    <a:gd name="connsiteY9" fmla="*/ 205619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16116 w 1121332"/>
                    <a:gd name="connsiteY9" fmla="*/ 205619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16116 w 1121332"/>
                    <a:gd name="connsiteY9" fmla="*/ 205619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13450 w 1121332"/>
                    <a:gd name="connsiteY9" fmla="*/ 202953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13450 w 1121332"/>
                    <a:gd name="connsiteY9" fmla="*/ 202953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13450 w 1121332"/>
                    <a:gd name="connsiteY9" fmla="*/ 202953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90868 h 1168373"/>
                    <a:gd name="connsiteX9" fmla="*/ 713450 w 1121332"/>
                    <a:gd name="connsiteY9" fmla="*/ 202953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90868 h 1168373"/>
                    <a:gd name="connsiteX9" fmla="*/ 713450 w 1121332"/>
                    <a:gd name="connsiteY9" fmla="*/ 202953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90868 h 1168373"/>
                    <a:gd name="connsiteX9" fmla="*/ 780098 w 1121332"/>
                    <a:gd name="connsiteY9" fmla="*/ 168297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90868 h 1168373"/>
                    <a:gd name="connsiteX9" fmla="*/ 780098 w 1121332"/>
                    <a:gd name="connsiteY9" fmla="*/ 168297 h 1168373"/>
                    <a:gd name="connsiteX10" fmla="*/ 1121332 w 1121332"/>
                    <a:gd name="connsiteY10" fmla="*/ 69658 h 116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1332" h="1168373">
                      <a:moveTo>
                        <a:pt x="1121332" y="69658"/>
                      </a:moveTo>
                      <a:cubicBezTo>
                        <a:pt x="1040466" y="-38756"/>
                        <a:pt x="751662" y="44777"/>
                        <a:pt x="670796" y="88319"/>
                      </a:cubicBezTo>
                      <a:cubicBezTo>
                        <a:pt x="602372" y="133639"/>
                        <a:pt x="509954" y="176293"/>
                        <a:pt x="465523" y="160298"/>
                      </a:cubicBezTo>
                      <a:cubicBezTo>
                        <a:pt x="441530" y="106980"/>
                        <a:pt x="582822" y="21672"/>
                        <a:pt x="393544" y="345"/>
                      </a:cubicBezTo>
                      <a:cubicBezTo>
                        <a:pt x="255805" y="-5875"/>
                        <a:pt x="232701" y="73213"/>
                        <a:pt x="212263" y="125642"/>
                      </a:cubicBezTo>
                      <a:lnTo>
                        <a:pt x="4324" y="1064035"/>
                      </a:lnTo>
                      <a:cubicBezTo>
                        <a:pt x="-17891" y="1169783"/>
                        <a:pt x="50533" y="1166227"/>
                        <a:pt x="94964" y="1168004"/>
                      </a:cubicBezTo>
                      <a:cubicBezTo>
                        <a:pt x="229148" y="1173335"/>
                        <a:pt x="227370" y="1120018"/>
                        <a:pt x="241588" y="1072032"/>
                      </a:cubicBezTo>
                      <a:lnTo>
                        <a:pt x="374883" y="490868"/>
                      </a:lnTo>
                      <a:cubicBezTo>
                        <a:pt x="434421" y="278486"/>
                        <a:pt x="661910" y="220725"/>
                        <a:pt x="780098" y="168297"/>
                      </a:cubicBezTo>
                      <a:cubicBezTo>
                        <a:pt x="958712" y="88319"/>
                        <a:pt x="1092007" y="138971"/>
                        <a:pt x="1121332" y="696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a:off x="3925776" y="3577297"/>
                  <a:ext cx="988661" cy="814610"/>
                </a:xfrm>
                <a:custGeom>
                  <a:avLst/>
                  <a:gdLst>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62227 w 1323056"/>
                    <a:gd name="connsiteY16" fmla="*/ 111956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62227 w 1323056"/>
                    <a:gd name="connsiteY16" fmla="*/ 111956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62227 w 1323056"/>
                    <a:gd name="connsiteY16" fmla="*/ 111956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62227 w 1323056"/>
                    <a:gd name="connsiteY16" fmla="*/ 111956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62227 w 1323056"/>
                    <a:gd name="connsiteY16" fmla="*/ 111956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62227 w 1323056"/>
                    <a:gd name="connsiteY16" fmla="*/ 111956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51747 w 1323056"/>
                    <a:gd name="connsiteY16" fmla="*/ 114577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51747 w 1323056"/>
                    <a:gd name="connsiteY16" fmla="*/ 114577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51747 w 1323056"/>
                    <a:gd name="connsiteY16" fmla="*/ 114577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51747 w 1323056"/>
                    <a:gd name="connsiteY16" fmla="*/ 114577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56987 w 1323056"/>
                    <a:gd name="connsiteY16" fmla="*/ 127677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56987 w 1323056"/>
                    <a:gd name="connsiteY16" fmla="*/ 127677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56987 w 1323056"/>
                    <a:gd name="connsiteY16" fmla="*/ 127677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52225 w 1323056"/>
                    <a:gd name="connsiteY16" fmla="*/ 113389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16506 w 1323056"/>
                    <a:gd name="connsiteY16" fmla="*/ 122914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16506 w 1323056"/>
                    <a:gd name="connsiteY16" fmla="*/ 122914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16506 w 1323056"/>
                    <a:gd name="connsiteY16" fmla="*/ 122914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6021 w 1321014"/>
                    <a:gd name="connsiteY0" fmla="*/ 417164 h 1088453"/>
                    <a:gd name="connsiteX1" fmla="*/ 234209 w 1321014"/>
                    <a:gd name="connsiteY1" fmla="*/ 699721 h 1088453"/>
                    <a:gd name="connsiteX2" fmla="*/ 349491 w 1321014"/>
                    <a:gd name="connsiteY2" fmla="*/ 974827 h 1088453"/>
                    <a:gd name="connsiteX3" fmla="*/ 923284 w 1321014"/>
                    <a:gd name="connsiteY3" fmla="*/ 890985 h 1088453"/>
                    <a:gd name="connsiteX4" fmla="*/ 1020226 w 1321014"/>
                    <a:gd name="connsiteY4" fmla="*/ 566098 h 1088453"/>
                    <a:gd name="connsiteX5" fmla="*/ 975685 w 1321014"/>
                    <a:gd name="connsiteY5" fmla="*/ 421995 h 1088453"/>
                    <a:gd name="connsiteX6" fmla="*/ 866021 w 1321014"/>
                    <a:gd name="connsiteY6" fmla="*/ 417164 h 1088453"/>
                    <a:gd name="connsiteX7" fmla="*/ 775617 w 1321014"/>
                    <a:gd name="connsiteY7" fmla="*/ 23 h 1088453"/>
                    <a:gd name="connsiteX8" fmla="*/ 1228253 w 1321014"/>
                    <a:gd name="connsiteY8" fmla="*/ 85549 h 1088453"/>
                    <a:gd name="connsiteX9" fmla="*/ 1308686 w 1321014"/>
                    <a:gd name="connsiteY9" fmla="*/ 309916 h 1088453"/>
                    <a:gd name="connsiteX10" fmla="*/ 1122419 w 1321014"/>
                    <a:gd name="connsiteY10" fmla="*/ 902583 h 1088453"/>
                    <a:gd name="connsiteX11" fmla="*/ 974253 w 1321014"/>
                    <a:gd name="connsiteY11" fmla="*/ 1059216 h 1088453"/>
                    <a:gd name="connsiteX12" fmla="*/ 97953 w 1321014"/>
                    <a:gd name="connsiteY12" fmla="*/ 983016 h 1088453"/>
                    <a:gd name="connsiteX13" fmla="*/ 72553 w 1321014"/>
                    <a:gd name="connsiteY13" fmla="*/ 610483 h 1088453"/>
                    <a:gd name="connsiteX14" fmla="*/ 991185 w 1321014"/>
                    <a:gd name="connsiteY14" fmla="*/ 326850 h 1088453"/>
                    <a:gd name="connsiteX15" fmla="*/ 1046219 w 1321014"/>
                    <a:gd name="connsiteY15" fmla="*/ 153283 h 1088453"/>
                    <a:gd name="connsiteX16" fmla="*/ 614464 w 1321014"/>
                    <a:gd name="connsiteY16" fmla="*/ 122914 h 1088453"/>
                    <a:gd name="connsiteX17" fmla="*/ 373119 w 1321014"/>
                    <a:gd name="connsiteY17" fmla="*/ 178683 h 1088453"/>
                    <a:gd name="connsiteX18" fmla="*/ 614419 w 1321014"/>
                    <a:gd name="connsiteY18" fmla="*/ 13583 h 1088453"/>
                    <a:gd name="connsiteX19" fmla="*/ 775617 w 1321014"/>
                    <a:gd name="connsiteY19" fmla="*/ 23 h 1088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21014" h="1088453">
                      <a:moveTo>
                        <a:pt x="866021" y="417164"/>
                      </a:moveTo>
                      <a:cubicBezTo>
                        <a:pt x="606271" y="417069"/>
                        <a:pt x="328968" y="497213"/>
                        <a:pt x="234209" y="699721"/>
                      </a:cubicBezTo>
                      <a:cubicBezTo>
                        <a:pt x="207134" y="804523"/>
                        <a:pt x="206262" y="890985"/>
                        <a:pt x="349491" y="974827"/>
                      </a:cubicBezTo>
                      <a:cubicBezTo>
                        <a:pt x="487481" y="1036835"/>
                        <a:pt x="869136" y="1046442"/>
                        <a:pt x="923284" y="890985"/>
                      </a:cubicBezTo>
                      <a:lnTo>
                        <a:pt x="1020226" y="566098"/>
                      </a:lnTo>
                      <a:cubicBezTo>
                        <a:pt x="1034199" y="515444"/>
                        <a:pt x="1066514" y="433348"/>
                        <a:pt x="975685" y="421995"/>
                      </a:cubicBezTo>
                      <a:cubicBezTo>
                        <a:pt x="939878" y="418829"/>
                        <a:pt x="903129" y="417178"/>
                        <a:pt x="866021" y="417164"/>
                      </a:cubicBezTo>
                      <a:close/>
                      <a:moveTo>
                        <a:pt x="775617" y="23"/>
                      </a:moveTo>
                      <a:cubicBezTo>
                        <a:pt x="941974" y="1147"/>
                        <a:pt x="1116070" y="42157"/>
                        <a:pt x="1228253" y="85549"/>
                      </a:cubicBezTo>
                      <a:cubicBezTo>
                        <a:pt x="1352430" y="160338"/>
                        <a:pt x="1319976" y="256293"/>
                        <a:pt x="1308686" y="309916"/>
                      </a:cubicBezTo>
                      <a:lnTo>
                        <a:pt x="1122419" y="902583"/>
                      </a:lnTo>
                      <a:cubicBezTo>
                        <a:pt x="1081496" y="1009828"/>
                        <a:pt x="1049843" y="1039465"/>
                        <a:pt x="974253" y="1059216"/>
                      </a:cubicBezTo>
                      <a:cubicBezTo>
                        <a:pt x="669453" y="1114249"/>
                        <a:pt x="246119" y="1093083"/>
                        <a:pt x="97953" y="983016"/>
                      </a:cubicBezTo>
                      <a:cubicBezTo>
                        <a:pt x="4819" y="896938"/>
                        <a:pt x="-53918" y="795779"/>
                        <a:pt x="72553" y="610483"/>
                      </a:cubicBezTo>
                      <a:cubicBezTo>
                        <a:pt x="236242" y="383294"/>
                        <a:pt x="687796" y="338139"/>
                        <a:pt x="991185" y="326850"/>
                      </a:cubicBezTo>
                      <a:cubicBezTo>
                        <a:pt x="1166162" y="314150"/>
                        <a:pt x="1142175" y="187150"/>
                        <a:pt x="1046219" y="153283"/>
                      </a:cubicBezTo>
                      <a:cubicBezTo>
                        <a:pt x="998241" y="128589"/>
                        <a:pt x="728783" y="89628"/>
                        <a:pt x="614464" y="122914"/>
                      </a:cubicBezTo>
                      <a:cubicBezTo>
                        <a:pt x="559445" y="141195"/>
                        <a:pt x="387936" y="220720"/>
                        <a:pt x="373119" y="178683"/>
                      </a:cubicBezTo>
                      <a:cubicBezTo>
                        <a:pt x="364652" y="119416"/>
                        <a:pt x="483186" y="43216"/>
                        <a:pt x="614419" y="13583"/>
                      </a:cubicBezTo>
                      <a:cubicBezTo>
                        <a:pt x="665572" y="3705"/>
                        <a:pt x="720164" y="-352"/>
                        <a:pt x="775617" y="2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rot="10800000">
                  <a:off x="3091878" y="3591829"/>
                  <a:ext cx="939244" cy="763861"/>
                </a:xfrm>
                <a:custGeom>
                  <a:avLst/>
                  <a:gdLst>
                    <a:gd name="connsiteX0" fmla="*/ 435993 w 1447421"/>
                    <a:gd name="connsiteY0" fmla="*/ 1173261 h 1173267"/>
                    <a:gd name="connsiteX1" fmla="*/ 140171 w 1447421"/>
                    <a:gd name="connsiteY1" fmla="*/ 1136888 h 1173267"/>
                    <a:gd name="connsiteX2" fmla="*/ 135401 w 1447421"/>
                    <a:gd name="connsiteY2" fmla="*/ 1133755 h 1173267"/>
                    <a:gd name="connsiteX3" fmla="*/ 108703 w 1447421"/>
                    <a:gd name="connsiteY3" fmla="*/ 1141957 h 1173267"/>
                    <a:gd name="connsiteX4" fmla="*/ 6111 w 1447421"/>
                    <a:gd name="connsiteY4" fmla="*/ 985840 h 1173267"/>
                    <a:gd name="connsiteX5" fmla="*/ 7032 w 1447421"/>
                    <a:gd name="connsiteY5" fmla="*/ 978900 h 1173267"/>
                    <a:gd name="connsiteX6" fmla="*/ 2811 w 1447421"/>
                    <a:gd name="connsiteY6" fmla="*/ 971614 h 1173267"/>
                    <a:gd name="connsiteX7" fmla="*/ 0 w 1447421"/>
                    <a:gd name="connsiteY7" fmla="*/ 966083 h 1173267"/>
                    <a:gd name="connsiteX8" fmla="*/ 353691 w 1447421"/>
                    <a:gd name="connsiteY8" fmla="*/ 552951 h 1173267"/>
                    <a:gd name="connsiteX9" fmla="*/ 1151195 w 1447421"/>
                    <a:gd name="connsiteY9" fmla="*/ 450113 h 1173267"/>
                    <a:gd name="connsiteX10" fmla="*/ 609148 w 1447421"/>
                    <a:gd name="connsiteY10" fmla="*/ 586996 h 1173267"/>
                    <a:gd name="connsiteX11" fmla="*/ 278942 w 1447421"/>
                    <a:gd name="connsiteY11" fmla="*/ 853884 h 1173267"/>
                    <a:gd name="connsiteX12" fmla="*/ 273424 w 1447421"/>
                    <a:gd name="connsiteY12" fmla="*/ 866623 h 1173267"/>
                    <a:gd name="connsiteX13" fmla="*/ 266449 w 1447421"/>
                    <a:gd name="connsiteY13" fmla="*/ 875003 h 1173267"/>
                    <a:gd name="connsiteX14" fmla="*/ 235930 w 1447421"/>
                    <a:gd name="connsiteY14" fmla="*/ 1008055 h 1173267"/>
                    <a:gd name="connsiteX15" fmla="*/ 576935 w 1447421"/>
                    <a:gd name="connsiteY15" fmla="*/ 1053156 h 1173267"/>
                    <a:gd name="connsiteX16" fmla="*/ 602651 w 1447421"/>
                    <a:gd name="connsiteY16" fmla="*/ 1045392 h 1173267"/>
                    <a:gd name="connsiteX17" fmla="*/ 624510 w 1447421"/>
                    <a:gd name="connsiteY17" fmla="*/ 1041695 h 1173267"/>
                    <a:gd name="connsiteX18" fmla="*/ 753286 w 1447421"/>
                    <a:gd name="connsiteY18" fmla="*/ 1002077 h 1173267"/>
                    <a:gd name="connsiteX19" fmla="*/ 1177162 w 1447421"/>
                    <a:gd name="connsiteY19" fmla="*/ 583532 h 1173267"/>
                    <a:gd name="connsiteX20" fmla="*/ 1035870 w 1447421"/>
                    <a:gd name="connsiteY20" fmla="*/ 199644 h 1173267"/>
                    <a:gd name="connsiteX21" fmla="*/ 542680 w 1447421"/>
                    <a:gd name="connsiteY21" fmla="*/ 37025 h 1173267"/>
                    <a:gd name="connsiteX22" fmla="*/ 1166498 w 1447421"/>
                    <a:gd name="connsiteY22" fmla="*/ 98341 h 1173267"/>
                    <a:gd name="connsiteX23" fmla="*/ 1443751 w 1447421"/>
                    <a:gd name="connsiteY23" fmla="*/ 444906 h 1173267"/>
                    <a:gd name="connsiteX24" fmla="*/ 1129176 w 1447421"/>
                    <a:gd name="connsiteY24" fmla="*/ 964754 h 1173267"/>
                    <a:gd name="connsiteX25" fmla="*/ 435993 w 1447421"/>
                    <a:gd name="connsiteY25" fmla="*/ 1173261 h 1173267"/>
                    <a:gd name="connsiteX0" fmla="*/ 433182 w 1444610"/>
                    <a:gd name="connsiteY0" fmla="*/ 1173261 h 1173267"/>
                    <a:gd name="connsiteX1" fmla="*/ 137360 w 1444610"/>
                    <a:gd name="connsiteY1" fmla="*/ 1136888 h 1173267"/>
                    <a:gd name="connsiteX2" fmla="*/ 132590 w 1444610"/>
                    <a:gd name="connsiteY2" fmla="*/ 1133755 h 1173267"/>
                    <a:gd name="connsiteX3" fmla="*/ 105892 w 1444610"/>
                    <a:gd name="connsiteY3" fmla="*/ 1141957 h 1173267"/>
                    <a:gd name="connsiteX4" fmla="*/ 3300 w 1444610"/>
                    <a:gd name="connsiteY4" fmla="*/ 985840 h 1173267"/>
                    <a:gd name="connsiteX5" fmla="*/ 4221 w 1444610"/>
                    <a:gd name="connsiteY5" fmla="*/ 978900 h 1173267"/>
                    <a:gd name="connsiteX6" fmla="*/ 0 w 1444610"/>
                    <a:gd name="connsiteY6" fmla="*/ 971614 h 1173267"/>
                    <a:gd name="connsiteX7" fmla="*/ 350880 w 1444610"/>
                    <a:gd name="connsiteY7" fmla="*/ 552951 h 1173267"/>
                    <a:gd name="connsiteX8" fmla="*/ 1148384 w 1444610"/>
                    <a:gd name="connsiteY8" fmla="*/ 450113 h 1173267"/>
                    <a:gd name="connsiteX9" fmla="*/ 606337 w 1444610"/>
                    <a:gd name="connsiteY9" fmla="*/ 586996 h 1173267"/>
                    <a:gd name="connsiteX10" fmla="*/ 276131 w 1444610"/>
                    <a:gd name="connsiteY10" fmla="*/ 853884 h 1173267"/>
                    <a:gd name="connsiteX11" fmla="*/ 270613 w 1444610"/>
                    <a:gd name="connsiteY11" fmla="*/ 866623 h 1173267"/>
                    <a:gd name="connsiteX12" fmla="*/ 263638 w 1444610"/>
                    <a:gd name="connsiteY12" fmla="*/ 875003 h 1173267"/>
                    <a:gd name="connsiteX13" fmla="*/ 233119 w 1444610"/>
                    <a:gd name="connsiteY13" fmla="*/ 1008055 h 1173267"/>
                    <a:gd name="connsiteX14" fmla="*/ 574124 w 1444610"/>
                    <a:gd name="connsiteY14" fmla="*/ 1053156 h 1173267"/>
                    <a:gd name="connsiteX15" fmla="*/ 599840 w 1444610"/>
                    <a:gd name="connsiteY15" fmla="*/ 1045392 h 1173267"/>
                    <a:gd name="connsiteX16" fmla="*/ 621699 w 1444610"/>
                    <a:gd name="connsiteY16" fmla="*/ 1041695 h 1173267"/>
                    <a:gd name="connsiteX17" fmla="*/ 750475 w 1444610"/>
                    <a:gd name="connsiteY17" fmla="*/ 1002077 h 1173267"/>
                    <a:gd name="connsiteX18" fmla="*/ 1174351 w 1444610"/>
                    <a:gd name="connsiteY18" fmla="*/ 583532 h 1173267"/>
                    <a:gd name="connsiteX19" fmla="*/ 1033059 w 1444610"/>
                    <a:gd name="connsiteY19" fmla="*/ 199644 h 1173267"/>
                    <a:gd name="connsiteX20" fmla="*/ 539869 w 1444610"/>
                    <a:gd name="connsiteY20" fmla="*/ 37025 h 1173267"/>
                    <a:gd name="connsiteX21" fmla="*/ 1163687 w 1444610"/>
                    <a:gd name="connsiteY21" fmla="*/ 98341 h 1173267"/>
                    <a:gd name="connsiteX22" fmla="*/ 1440940 w 1444610"/>
                    <a:gd name="connsiteY22" fmla="*/ 444906 h 1173267"/>
                    <a:gd name="connsiteX23" fmla="*/ 1126365 w 1444610"/>
                    <a:gd name="connsiteY23" fmla="*/ 964754 h 1173267"/>
                    <a:gd name="connsiteX24" fmla="*/ 433182 w 1444610"/>
                    <a:gd name="connsiteY24" fmla="*/ 1173261 h 1173267"/>
                    <a:gd name="connsiteX0" fmla="*/ 429882 w 1441310"/>
                    <a:gd name="connsiteY0" fmla="*/ 1173261 h 1173267"/>
                    <a:gd name="connsiteX1" fmla="*/ 134060 w 1441310"/>
                    <a:gd name="connsiteY1" fmla="*/ 1136888 h 1173267"/>
                    <a:gd name="connsiteX2" fmla="*/ 129290 w 1441310"/>
                    <a:gd name="connsiteY2" fmla="*/ 1133755 h 1173267"/>
                    <a:gd name="connsiteX3" fmla="*/ 102592 w 1441310"/>
                    <a:gd name="connsiteY3" fmla="*/ 1141957 h 1173267"/>
                    <a:gd name="connsiteX4" fmla="*/ 0 w 1441310"/>
                    <a:gd name="connsiteY4" fmla="*/ 985840 h 1173267"/>
                    <a:gd name="connsiteX5" fmla="*/ 921 w 1441310"/>
                    <a:gd name="connsiteY5" fmla="*/ 978900 h 1173267"/>
                    <a:gd name="connsiteX6" fmla="*/ 347580 w 1441310"/>
                    <a:gd name="connsiteY6" fmla="*/ 552951 h 1173267"/>
                    <a:gd name="connsiteX7" fmla="*/ 1145084 w 1441310"/>
                    <a:gd name="connsiteY7" fmla="*/ 450113 h 1173267"/>
                    <a:gd name="connsiteX8" fmla="*/ 603037 w 1441310"/>
                    <a:gd name="connsiteY8" fmla="*/ 586996 h 1173267"/>
                    <a:gd name="connsiteX9" fmla="*/ 272831 w 1441310"/>
                    <a:gd name="connsiteY9" fmla="*/ 853884 h 1173267"/>
                    <a:gd name="connsiteX10" fmla="*/ 267313 w 1441310"/>
                    <a:gd name="connsiteY10" fmla="*/ 866623 h 1173267"/>
                    <a:gd name="connsiteX11" fmla="*/ 260338 w 1441310"/>
                    <a:gd name="connsiteY11" fmla="*/ 875003 h 1173267"/>
                    <a:gd name="connsiteX12" fmla="*/ 229819 w 1441310"/>
                    <a:gd name="connsiteY12" fmla="*/ 1008055 h 1173267"/>
                    <a:gd name="connsiteX13" fmla="*/ 570824 w 1441310"/>
                    <a:gd name="connsiteY13" fmla="*/ 1053156 h 1173267"/>
                    <a:gd name="connsiteX14" fmla="*/ 596540 w 1441310"/>
                    <a:gd name="connsiteY14" fmla="*/ 1045392 h 1173267"/>
                    <a:gd name="connsiteX15" fmla="*/ 618399 w 1441310"/>
                    <a:gd name="connsiteY15" fmla="*/ 1041695 h 1173267"/>
                    <a:gd name="connsiteX16" fmla="*/ 747175 w 1441310"/>
                    <a:gd name="connsiteY16" fmla="*/ 1002077 h 1173267"/>
                    <a:gd name="connsiteX17" fmla="*/ 1171051 w 1441310"/>
                    <a:gd name="connsiteY17" fmla="*/ 583532 h 1173267"/>
                    <a:gd name="connsiteX18" fmla="*/ 1029759 w 1441310"/>
                    <a:gd name="connsiteY18" fmla="*/ 199644 h 1173267"/>
                    <a:gd name="connsiteX19" fmla="*/ 536569 w 1441310"/>
                    <a:gd name="connsiteY19" fmla="*/ 37025 h 1173267"/>
                    <a:gd name="connsiteX20" fmla="*/ 1160387 w 1441310"/>
                    <a:gd name="connsiteY20" fmla="*/ 98341 h 1173267"/>
                    <a:gd name="connsiteX21" fmla="*/ 1437640 w 1441310"/>
                    <a:gd name="connsiteY21" fmla="*/ 444906 h 1173267"/>
                    <a:gd name="connsiteX22" fmla="*/ 1123065 w 1441310"/>
                    <a:gd name="connsiteY22" fmla="*/ 964754 h 1173267"/>
                    <a:gd name="connsiteX23" fmla="*/ 429882 w 1441310"/>
                    <a:gd name="connsiteY23" fmla="*/ 1173261 h 1173267"/>
                    <a:gd name="connsiteX0" fmla="*/ 429882 w 1441310"/>
                    <a:gd name="connsiteY0" fmla="*/ 1173261 h 1173267"/>
                    <a:gd name="connsiteX1" fmla="*/ 134060 w 1441310"/>
                    <a:gd name="connsiteY1" fmla="*/ 1136888 h 1173267"/>
                    <a:gd name="connsiteX2" fmla="*/ 129290 w 1441310"/>
                    <a:gd name="connsiteY2" fmla="*/ 1133755 h 1173267"/>
                    <a:gd name="connsiteX3" fmla="*/ 102592 w 1441310"/>
                    <a:gd name="connsiteY3" fmla="*/ 1141957 h 1173267"/>
                    <a:gd name="connsiteX4" fmla="*/ 0 w 1441310"/>
                    <a:gd name="connsiteY4" fmla="*/ 985840 h 1173267"/>
                    <a:gd name="connsiteX5" fmla="*/ 347580 w 1441310"/>
                    <a:gd name="connsiteY5" fmla="*/ 552951 h 1173267"/>
                    <a:gd name="connsiteX6" fmla="*/ 1145084 w 1441310"/>
                    <a:gd name="connsiteY6" fmla="*/ 450113 h 1173267"/>
                    <a:gd name="connsiteX7" fmla="*/ 603037 w 1441310"/>
                    <a:gd name="connsiteY7" fmla="*/ 586996 h 1173267"/>
                    <a:gd name="connsiteX8" fmla="*/ 272831 w 1441310"/>
                    <a:gd name="connsiteY8" fmla="*/ 853884 h 1173267"/>
                    <a:gd name="connsiteX9" fmla="*/ 267313 w 1441310"/>
                    <a:gd name="connsiteY9" fmla="*/ 866623 h 1173267"/>
                    <a:gd name="connsiteX10" fmla="*/ 260338 w 1441310"/>
                    <a:gd name="connsiteY10" fmla="*/ 875003 h 1173267"/>
                    <a:gd name="connsiteX11" fmla="*/ 229819 w 1441310"/>
                    <a:gd name="connsiteY11" fmla="*/ 1008055 h 1173267"/>
                    <a:gd name="connsiteX12" fmla="*/ 570824 w 1441310"/>
                    <a:gd name="connsiteY12" fmla="*/ 1053156 h 1173267"/>
                    <a:gd name="connsiteX13" fmla="*/ 596540 w 1441310"/>
                    <a:gd name="connsiteY13" fmla="*/ 1045392 h 1173267"/>
                    <a:gd name="connsiteX14" fmla="*/ 618399 w 1441310"/>
                    <a:gd name="connsiteY14" fmla="*/ 1041695 h 1173267"/>
                    <a:gd name="connsiteX15" fmla="*/ 747175 w 1441310"/>
                    <a:gd name="connsiteY15" fmla="*/ 1002077 h 1173267"/>
                    <a:gd name="connsiteX16" fmla="*/ 1171051 w 1441310"/>
                    <a:gd name="connsiteY16" fmla="*/ 583532 h 1173267"/>
                    <a:gd name="connsiteX17" fmla="*/ 1029759 w 1441310"/>
                    <a:gd name="connsiteY17" fmla="*/ 199644 h 1173267"/>
                    <a:gd name="connsiteX18" fmla="*/ 536569 w 1441310"/>
                    <a:gd name="connsiteY18" fmla="*/ 37025 h 1173267"/>
                    <a:gd name="connsiteX19" fmla="*/ 1160387 w 1441310"/>
                    <a:gd name="connsiteY19" fmla="*/ 98341 h 1173267"/>
                    <a:gd name="connsiteX20" fmla="*/ 1437640 w 1441310"/>
                    <a:gd name="connsiteY20" fmla="*/ 444906 h 1173267"/>
                    <a:gd name="connsiteX21" fmla="*/ 1123065 w 1441310"/>
                    <a:gd name="connsiteY21" fmla="*/ 964754 h 1173267"/>
                    <a:gd name="connsiteX22" fmla="*/ 429882 w 1441310"/>
                    <a:gd name="connsiteY22" fmla="*/ 1173261 h 1173267"/>
                    <a:gd name="connsiteX0" fmla="*/ 430801 w 1442229"/>
                    <a:gd name="connsiteY0" fmla="*/ 1173261 h 1173267"/>
                    <a:gd name="connsiteX1" fmla="*/ 134979 w 1442229"/>
                    <a:gd name="connsiteY1" fmla="*/ 1136888 h 1173267"/>
                    <a:gd name="connsiteX2" fmla="*/ 130209 w 1442229"/>
                    <a:gd name="connsiteY2" fmla="*/ 1133755 h 1173267"/>
                    <a:gd name="connsiteX3" fmla="*/ 103511 w 1442229"/>
                    <a:gd name="connsiteY3" fmla="*/ 1141957 h 1173267"/>
                    <a:gd name="connsiteX4" fmla="*/ 919 w 1442229"/>
                    <a:gd name="connsiteY4" fmla="*/ 985840 h 1173267"/>
                    <a:gd name="connsiteX5" fmla="*/ 348499 w 1442229"/>
                    <a:gd name="connsiteY5" fmla="*/ 552951 h 1173267"/>
                    <a:gd name="connsiteX6" fmla="*/ 1146003 w 1442229"/>
                    <a:gd name="connsiteY6" fmla="*/ 450113 h 1173267"/>
                    <a:gd name="connsiteX7" fmla="*/ 603956 w 1442229"/>
                    <a:gd name="connsiteY7" fmla="*/ 586996 h 1173267"/>
                    <a:gd name="connsiteX8" fmla="*/ 273750 w 1442229"/>
                    <a:gd name="connsiteY8" fmla="*/ 853884 h 1173267"/>
                    <a:gd name="connsiteX9" fmla="*/ 268232 w 1442229"/>
                    <a:gd name="connsiteY9" fmla="*/ 866623 h 1173267"/>
                    <a:gd name="connsiteX10" fmla="*/ 261257 w 1442229"/>
                    <a:gd name="connsiteY10" fmla="*/ 875003 h 1173267"/>
                    <a:gd name="connsiteX11" fmla="*/ 230738 w 1442229"/>
                    <a:gd name="connsiteY11" fmla="*/ 1008055 h 1173267"/>
                    <a:gd name="connsiteX12" fmla="*/ 571743 w 1442229"/>
                    <a:gd name="connsiteY12" fmla="*/ 1053156 h 1173267"/>
                    <a:gd name="connsiteX13" fmla="*/ 597459 w 1442229"/>
                    <a:gd name="connsiteY13" fmla="*/ 1045392 h 1173267"/>
                    <a:gd name="connsiteX14" fmla="*/ 619318 w 1442229"/>
                    <a:gd name="connsiteY14" fmla="*/ 1041695 h 1173267"/>
                    <a:gd name="connsiteX15" fmla="*/ 748094 w 1442229"/>
                    <a:gd name="connsiteY15" fmla="*/ 1002077 h 1173267"/>
                    <a:gd name="connsiteX16" fmla="*/ 1171970 w 1442229"/>
                    <a:gd name="connsiteY16" fmla="*/ 583532 h 1173267"/>
                    <a:gd name="connsiteX17" fmla="*/ 1030678 w 1442229"/>
                    <a:gd name="connsiteY17" fmla="*/ 199644 h 1173267"/>
                    <a:gd name="connsiteX18" fmla="*/ 537488 w 1442229"/>
                    <a:gd name="connsiteY18" fmla="*/ 37025 h 1173267"/>
                    <a:gd name="connsiteX19" fmla="*/ 1161306 w 1442229"/>
                    <a:gd name="connsiteY19" fmla="*/ 98341 h 1173267"/>
                    <a:gd name="connsiteX20" fmla="*/ 1438559 w 1442229"/>
                    <a:gd name="connsiteY20" fmla="*/ 444906 h 1173267"/>
                    <a:gd name="connsiteX21" fmla="*/ 1123984 w 1442229"/>
                    <a:gd name="connsiteY21" fmla="*/ 964754 h 1173267"/>
                    <a:gd name="connsiteX22" fmla="*/ 430801 w 1442229"/>
                    <a:gd name="connsiteY22" fmla="*/ 1173261 h 1173267"/>
                    <a:gd name="connsiteX0" fmla="*/ 430832 w 1442260"/>
                    <a:gd name="connsiteY0" fmla="*/ 1173261 h 1173267"/>
                    <a:gd name="connsiteX1" fmla="*/ 135010 w 1442260"/>
                    <a:gd name="connsiteY1" fmla="*/ 1136888 h 1173267"/>
                    <a:gd name="connsiteX2" fmla="*/ 130240 w 1442260"/>
                    <a:gd name="connsiteY2" fmla="*/ 1133755 h 1173267"/>
                    <a:gd name="connsiteX3" fmla="*/ 103542 w 1442260"/>
                    <a:gd name="connsiteY3" fmla="*/ 1141957 h 1173267"/>
                    <a:gd name="connsiteX4" fmla="*/ 950 w 1442260"/>
                    <a:gd name="connsiteY4" fmla="*/ 985840 h 1173267"/>
                    <a:gd name="connsiteX5" fmla="*/ 348530 w 1442260"/>
                    <a:gd name="connsiteY5" fmla="*/ 552951 h 1173267"/>
                    <a:gd name="connsiteX6" fmla="*/ 1146034 w 1442260"/>
                    <a:gd name="connsiteY6" fmla="*/ 450113 h 1173267"/>
                    <a:gd name="connsiteX7" fmla="*/ 603987 w 1442260"/>
                    <a:gd name="connsiteY7" fmla="*/ 586996 h 1173267"/>
                    <a:gd name="connsiteX8" fmla="*/ 273781 w 1442260"/>
                    <a:gd name="connsiteY8" fmla="*/ 853884 h 1173267"/>
                    <a:gd name="connsiteX9" fmla="*/ 268263 w 1442260"/>
                    <a:gd name="connsiteY9" fmla="*/ 866623 h 1173267"/>
                    <a:gd name="connsiteX10" fmla="*/ 261288 w 1442260"/>
                    <a:gd name="connsiteY10" fmla="*/ 875003 h 1173267"/>
                    <a:gd name="connsiteX11" fmla="*/ 230769 w 1442260"/>
                    <a:gd name="connsiteY11" fmla="*/ 1008055 h 1173267"/>
                    <a:gd name="connsiteX12" fmla="*/ 571774 w 1442260"/>
                    <a:gd name="connsiteY12" fmla="*/ 1053156 h 1173267"/>
                    <a:gd name="connsiteX13" fmla="*/ 597490 w 1442260"/>
                    <a:gd name="connsiteY13" fmla="*/ 1045392 h 1173267"/>
                    <a:gd name="connsiteX14" fmla="*/ 619349 w 1442260"/>
                    <a:gd name="connsiteY14" fmla="*/ 1041695 h 1173267"/>
                    <a:gd name="connsiteX15" fmla="*/ 748125 w 1442260"/>
                    <a:gd name="connsiteY15" fmla="*/ 1002077 h 1173267"/>
                    <a:gd name="connsiteX16" fmla="*/ 1172001 w 1442260"/>
                    <a:gd name="connsiteY16" fmla="*/ 583532 h 1173267"/>
                    <a:gd name="connsiteX17" fmla="*/ 1030709 w 1442260"/>
                    <a:gd name="connsiteY17" fmla="*/ 199644 h 1173267"/>
                    <a:gd name="connsiteX18" fmla="*/ 537519 w 1442260"/>
                    <a:gd name="connsiteY18" fmla="*/ 37025 h 1173267"/>
                    <a:gd name="connsiteX19" fmla="*/ 1161337 w 1442260"/>
                    <a:gd name="connsiteY19" fmla="*/ 98341 h 1173267"/>
                    <a:gd name="connsiteX20" fmla="*/ 1438590 w 1442260"/>
                    <a:gd name="connsiteY20" fmla="*/ 444906 h 1173267"/>
                    <a:gd name="connsiteX21" fmla="*/ 1124015 w 1442260"/>
                    <a:gd name="connsiteY21" fmla="*/ 964754 h 1173267"/>
                    <a:gd name="connsiteX22" fmla="*/ 430832 w 1442260"/>
                    <a:gd name="connsiteY22" fmla="*/ 1173261 h 1173267"/>
                    <a:gd name="connsiteX0" fmla="*/ 430832 w 1442260"/>
                    <a:gd name="connsiteY0" fmla="*/ 1173261 h 1173267"/>
                    <a:gd name="connsiteX1" fmla="*/ 135010 w 1442260"/>
                    <a:gd name="connsiteY1" fmla="*/ 1136888 h 1173267"/>
                    <a:gd name="connsiteX2" fmla="*/ 130240 w 1442260"/>
                    <a:gd name="connsiteY2" fmla="*/ 1133755 h 1173267"/>
                    <a:gd name="connsiteX3" fmla="*/ 950 w 1442260"/>
                    <a:gd name="connsiteY3" fmla="*/ 985840 h 1173267"/>
                    <a:gd name="connsiteX4" fmla="*/ 348530 w 1442260"/>
                    <a:gd name="connsiteY4" fmla="*/ 552951 h 1173267"/>
                    <a:gd name="connsiteX5" fmla="*/ 1146034 w 1442260"/>
                    <a:gd name="connsiteY5" fmla="*/ 450113 h 1173267"/>
                    <a:gd name="connsiteX6" fmla="*/ 603987 w 1442260"/>
                    <a:gd name="connsiteY6" fmla="*/ 586996 h 1173267"/>
                    <a:gd name="connsiteX7" fmla="*/ 273781 w 1442260"/>
                    <a:gd name="connsiteY7" fmla="*/ 853884 h 1173267"/>
                    <a:gd name="connsiteX8" fmla="*/ 268263 w 1442260"/>
                    <a:gd name="connsiteY8" fmla="*/ 866623 h 1173267"/>
                    <a:gd name="connsiteX9" fmla="*/ 261288 w 1442260"/>
                    <a:gd name="connsiteY9" fmla="*/ 875003 h 1173267"/>
                    <a:gd name="connsiteX10" fmla="*/ 230769 w 1442260"/>
                    <a:gd name="connsiteY10" fmla="*/ 1008055 h 1173267"/>
                    <a:gd name="connsiteX11" fmla="*/ 571774 w 1442260"/>
                    <a:gd name="connsiteY11" fmla="*/ 1053156 h 1173267"/>
                    <a:gd name="connsiteX12" fmla="*/ 597490 w 1442260"/>
                    <a:gd name="connsiteY12" fmla="*/ 1045392 h 1173267"/>
                    <a:gd name="connsiteX13" fmla="*/ 619349 w 1442260"/>
                    <a:gd name="connsiteY13" fmla="*/ 1041695 h 1173267"/>
                    <a:gd name="connsiteX14" fmla="*/ 748125 w 1442260"/>
                    <a:gd name="connsiteY14" fmla="*/ 1002077 h 1173267"/>
                    <a:gd name="connsiteX15" fmla="*/ 1172001 w 1442260"/>
                    <a:gd name="connsiteY15" fmla="*/ 583532 h 1173267"/>
                    <a:gd name="connsiteX16" fmla="*/ 1030709 w 1442260"/>
                    <a:gd name="connsiteY16" fmla="*/ 199644 h 1173267"/>
                    <a:gd name="connsiteX17" fmla="*/ 537519 w 1442260"/>
                    <a:gd name="connsiteY17" fmla="*/ 37025 h 1173267"/>
                    <a:gd name="connsiteX18" fmla="*/ 1161337 w 1442260"/>
                    <a:gd name="connsiteY18" fmla="*/ 98341 h 1173267"/>
                    <a:gd name="connsiteX19" fmla="*/ 1438590 w 1442260"/>
                    <a:gd name="connsiteY19" fmla="*/ 444906 h 1173267"/>
                    <a:gd name="connsiteX20" fmla="*/ 1124015 w 1442260"/>
                    <a:gd name="connsiteY20" fmla="*/ 964754 h 1173267"/>
                    <a:gd name="connsiteX21" fmla="*/ 430832 w 1442260"/>
                    <a:gd name="connsiteY21" fmla="*/ 1173261 h 1173267"/>
                    <a:gd name="connsiteX0" fmla="*/ 430832 w 1442260"/>
                    <a:gd name="connsiteY0" fmla="*/ 1173261 h 1173267"/>
                    <a:gd name="connsiteX1" fmla="*/ 135010 w 1442260"/>
                    <a:gd name="connsiteY1" fmla="*/ 1136888 h 1173267"/>
                    <a:gd name="connsiteX2" fmla="*/ 950 w 1442260"/>
                    <a:gd name="connsiteY2" fmla="*/ 985840 h 1173267"/>
                    <a:gd name="connsiteX3" fmla="*/ 348530 w 1442260"/>
                    <a:gd name="connsiteY3" fmla="*/ 552951 h 1173267"/>
                    <a:gd name="connsiteX4" fmla="*/ 1146034 w 1442260"/>
                    <a:gd name="connsiteY4" fmla="*/ 450113 h 1173267"/>
                    <a:gd name="connsiteX5" fmla="*/ 603987 w 1442260"/>
                    <a:gd name="connsiteY5" fmla="*/ 586996 h 1173267"/>
                    <a:gd name="connsiteX6" fmla="*/ 273781 w 1442260"/>
                    <a:gd name="connsiteY6" fmla="*/ 853884 h 1173267"/>
                    <a:gd name="connsiteX7" fmla="*/ 268263 w 1442260"/>
                    <a:gd name="connsiteY7" fmla="*/ 866623 h 1173267"/>
                    <a:gd name="connsiteX8" fmla="*/ 261288 w 1442260"/>
                    <a:gd name="connsiteY8" fmla="*/ 875003 h 1173267"/>
                    <a:gd name="connsiteX9" fmla="*/ 230769 w 1442260"/>
                    <a:gd name="connsiteY9" fmla="*/ 1008055 h 1173267"/>
                    <a:gd name="connsiteX10" fmla="*/ 571774 w 1442260"/>
                    <a:gd name="connsiteY10" fmla="*/ 1053156 h 1173267"/>
                    <a:gd name="connsiteX11" fmla="*/ 597490 w 1442260"/>
                    <a:gd name="connsiteY11" fmla="*/ 1045392 h 1173267"/>
                    <a:gd name="connsiteX12" fmla="*/ 619349 w 1442260"/>
                    <a:gd name="connsiteY12" fmla="*/ 1041695 h 1173267"/>
                    <a:gd name="connsiteX13" fmla="*/ 748125 w 1442260"/>
                    <a:gd name="connsiteY13" fmla="*/ 1002077 h 1173267"/>
                    <a:gd name="connsiteX14" fmla="*/ 1172001 w 1442260"/>
                    <a:gd name="connsiteY14" fmla="*/ 583532 h 1173267"/>
                    <a:gd name="connsiteX15" fmla="*/ 1030709 w 1442260"/>
                    <a:gd name="connsiteY15" fmla="*/ 199644 h 1173267"/>
                    <a:gd name="connsiteX16" fmla="*/ 537519 w 1442260"/>
                    <a:gd name="connsiteY16" fmla="*/ 37025 h 1173267"/>
                    <a:gd name="connsiteX17" fmla="*/ 1161337 w 1442260"/>
                    <a:gd name="connsiteY17" fmla="*/ 98341 h 1173267"/>
                    <a:gd name="connsiteX18" fmla="*/ 1438590 w 1442260"/>
                    <a:gd name="connsiteY18" fmla="*/ 444906 h 1173267"/>
                    <a:gd name="connsiteX19" fmla="*/ 1124015 w 1442260"/>
                    <a:gd name="connsiteY19" fmla="*/ 964754 h 1173267"/>
                    <a:gd name="connsiteX20" fmla="*/ 430832 w 1442260"/>
                    <a:gd name="connsiteY20" fmla="*/ 1173261 h 1173267"/>
                    <a:gd name="connsiteX0" fmla="*/ 430832 w 1442260"/>
                    <a:gd name="connsiteY0" fmla="*/ 1173261 h 1173267"/>
                    <a:gd name="connsiteX1" fmla="*/ 135010 w 1442260"/>
                    <a:gd name="connsiteY1" fmla="*/ 1136888 h 1173267"/>
                    <a:gd name="connsiteX2" fmla="*/ 950 w 1442260"/>
                    <a:gd name="connsiteY2" fmla="*/ 985840 h 1173267"/>
                    <a:gd name="connsiteX3" fmla="*/ 348530 w 1442260"/>
                    <a:gd name="connsiteY3" fmla="*/ 552951 h 1173267"/>
                    <a:gd name="connsiteX4" fmla="*/ 1146034 w 1442260"/>
                    <a:gd name="connsiteY4" fmla="*/ 450113 h 1173267"/>
                    <a:gd name="connsiteX5" fmla="*/ 603987 w 1442260"/>
                    <a:gd name="connsiteY5" fmla="*/ 586996 h 1173267"/>
                    <a:gd name="connsiteX6" fmla="*/ 273781 w 1442260"/>
                    <a:gd name="connsiteY6" fmla="*/ 853884 h 1173267"/>
                    <a:gd name="connsiteX7" fmla="*/ 268263 w 1442260"/>
                    <a:gd name="connsiteY7" fmla="*/ 866623 h 1173267"/>
                    <a:gd name="connsiteX8" fmla="*/ 261288 w 1442260"/>
                    <a:gd name="connsiteY8" fmla="*/ 875003 h 1173267"/>
                    <a:gd name="connsiteX9" fmla="*/ 230769 w 1442260"/>
                    <a:gd name="connsiteY9" fmla="*/ 1008055 h 1173267"/>
                    <a:gd name="connsiteX10" fmla="*/ 571774 w 1442260"/>
                    <a:gd name="connsiteY10" fmla="*/ 1053156 h 1173267"/>
                    <a:gd name="connsiteX11" fmla="*/ 597490 w 1442260"/>
                    <a:gd name="connsiteY11" fmla="*/ 1045392 h 1173267"/>
                    <a:gd name="connsiteX12" fmla="*/ 619349 w 1442260"/>
                    <a:gd name="connsiteY12" fmla="*/ 1041695 h 1173267"/>
                    <a:gd name="connsiteX13" fmla="*/ 748125 w 1442260"/>
                    <a:gd name="connsiteY13" fmla="*/ 1002077 h 1173267"/>
                    <a:gd name="connsiteX14" fmla="*/ 1172001 w 1442260"/>
                    <a:gd name="connsiteY14" fmla="*/ 583532 h 1173267"/>
                    <a:gd name="connsiteX15" fmla="*/ 1030709 w 1442260"/>
                    <a:gd name="connsiteY15" fmla="*/ 199644 h 1173267"/>
                    <a:gd name="connsiteX16" fmla="*/ 537519 w 1442260"/>
                    <a:gd name="connsiteY16" fmla="*/ 37025 h 1173267"/>
                    <a:gd name="connsiteX17" fmla="*/ 1161337 w 1442260"/>
                    <a:gd name="connsiteY17" fmla="*/ 98341 h 1173267"/>
                    <a:gd name="connsiteX18" fmla="*/ 1438590 w 1442260"/>
                    <a:gd name="connsiteY18" fmla="*/ 444906 h 1173267"/>
                    <a:gd name="connsiteX19" fmla="*/ 1124015 w 1442260"/>
                    <a:gd name="connsiteY19" fmla="*/ 964754 h 1173267"/>
                    <a:gd name="connsiteX20" fmla="*/ 430832 w 1442260"/>
                    <a:gd name="connsiteY20" fmla="*/ 1173261 h 1173267"/>
                    <a:gd name="connsiteX0" fmla="*/ 430832 w 1442260"/>
                    <a:gd name="connsiteY0" fmla="*/ 1173261 h 1173267"/>
                    <a:gd name="connsiteX1" fmla="*/ 135010 w 1442260"/>
                    <a:gd name="connsiteY1" fmla="*/ 1136888 h 1173267"/>
                    <a:gd name="connsiteX2" fmla="*/ 950 w 1442260"/>
                    <a:gd name="connsiteY2" fmla="*/ 985840 h 1173267"/>
                    <a:gd name="connsiteX3" fmla="*/ 348530 w 1442260"/>
                    <a:gd name="connsiteY3" fmla="*/ 552951 h 1173267"/>
                    <a:gd name="connsiteX4" fmla="*/ 1146034 w 1442260"/>
                    <a:gd name="connsiteY4" fmla="*/ 450113 h 1173267"/>
                    <a:gd name="connsiteX5" fmla="*/ 603987 w 1442260"/>
                    <a:gd name="connsiteY5" fmla="*/ 586996 h 1173267"/>
                    <a:gd name="connsiteX6" fmla="*/ 273781 w 1442260"/>
                    <a:gd name="connsiteY6" fmla="*/ 853884 h 1173267"/>
                    <a:gd name="connsiteX7" fmla="*/ 268263 w 1442260"/>
                    <a:gd name="connsiteY7" fmla="*/ 866623 h 1173267"/>
                    <a:gd name="connsiteX8" fmla="*/ 261288 w 1442260"/>
                    <a:gd name="connsiteY8" fmla="*/ 875003 h 1173267"/>
                    <a:gd name="connsiteX9" fmla="*/ 230769 w 1442260"/>
                    <a:gd name="connsiteY9" fmla="*/ 1008055 h 1173267"/>
                    <a:gd name="connsiteX10" fmla="*/ 571774 w 1442260"/>
                    <a:gd name="connsiteY10" fmla="*/ 1053156 h 1173267"/>
                    <a:gd name="connsiteX11" fmla="*/ 597490 w 1442260"/>
                    <a:gd name="connsiteY11" fmla="*/ 1045392 h 1173267"/>
                    <a:gd name="connsiteX12" fmla="*/ 619349 w 1442260"/>
                    <a:gd name="connsiteY12" fmla="*/ 1041695 h 1173267"/>
                    <a:gd name="connsiteX13" fmla="*/ 748125 w 1442260"/>
                    <a:gd name="connsiteY13" fmla="*/ 1002077 h 1173267"/>
                    <a:gd name="connsiteX14" fmla="*/ 1172001 w 1442260"/>
                    <a:gd name="connsiteY14" fmla="*/ 583532 h 1173267"/>
                    <a:gd name="connsiteX15" fmla="*/ 1030709 w 1442260"/>
                    <a:gd name="connsiteY15" fmla="*/ 199644 h 1173267"/>
                    <a:gd name="connsiteX16" fmla="*/ 537519 w 1442260"/>
                    <a:gd name="connsiteY16" fmla="*/ 37025 h 1173267"/>
                    <a:gd name="connsiteX17" fmla="*/ 1161337 w 1442260"/>
                    <a:gd name="connsiteY17" fmla="*/ 98341 h 1173267"/>
                    <a:gd name="connsiteX18" fmla="*/ 1438590 w 1442260"/>
                    <a:gd name="connsiteY18" fmla="*/ 444906 h 1173267"/>
                    <a:gd name="connsiteX19" fmla="*/ 1124015 w 1442260"/>
                    <a:gd name="connsiteY19" fmla="*/ 964754 h 1173267"/>
                    <a:gd name="connsiteX20" fmla="*/ 430832 w 1442260"/>
                    <a:gd name="connsiteY20" fmla="*/ 1173261 h 1173267"/>
                    <a:gd name="connsiteX0" fmla="*/ 431222 w 1442650"/>
                    <a:gd name="connsiteY0" fmla="*/ 1173261 h 1173267"/>
                    <a:gd name="connsiteX1" fmla="*/ 135400 w 1442650"/>
                    <a:gd name="connsiteY1" fmla="*/ 1136888 h 1173267"/>
                    <a:gd name="connsiteX2" fmla="*/ 1340 w 1442650"/>
                    <a:gd name="connsiteY2" fmla="*/ 985840 h 1173267"/>
                    <a:gd name="connsiteX3" fmla="*/ 348920 w 1442650"/>
                    <a:gd name="connsiteY3" fmla="*/ 552951 h 1173267"/>
                    <a:gd name="connsiteX4" fmla="*/ 1146424 w 1442650"/>
                    <a:gd name="connsiteY4" fmla="*/ 450113 h 1173267"/>
                    <a:gd name="connsiteX5" fmla="*/ 604377 w 1442650"/>
                    <a:gd name="connsiteY5" fmla="*/ 586996 h 1173267"/>
                    <a:gd name="connsiteX6" fmla="*/ 274171 w 1442650"/>
                    <a:gd name="connsiteY6" fmla="*/ 853884 h 1173267"/>
                    <a:gd name="connsiteX7" fmla="*/ 268653 w 1442650"/>
                    <a:gd name="connsiteY7" fmla="*/ 866623 h 1173267"/>
                    <a:gd name="connsiteX8" fmla="*/ 261678 w 1442650"/>
                    <a:gd name="connsiteY8" fmla="*/ 875003 h 1173267"/>
                    <a:gd name="connsiteX9" fmla="*/ 231159 w 1442650"/>
                    <a:gd name="connsiteY9" fmla="*/ 1008055 h 1173267"/>
                    <a:gd name="connsiteX10" fmla="*/ 572164 w 1442650"/>
                    <a:gd name="connsiteY10" fmla="*/ 1053156 h 1173267"/>
                    <a:gd name="connsiteX11" fmla="*/ 597880 w 1442650"/>
                    <a:gd name="connsiteY11" fmla="*/ 1045392 h 1173267"/>
                    <a:gd name="connsiteX12" fmla="*/ 619739 w 1442650"/>
                    <a:gd name="connsiteY12" fmla="*/ 1041695 h 1173267"/>
                    <a:gd name="connsiteX13" fmla="*/ 748515 w 1442650"/>
                    <a:gd name="connsiteY13" fmla="*/ 1002077 h 1173267"/>
                    <a:gd name="connsiteX14" fmla="*/ 1172391 w 1442650"/>
                    <a:gd name="connsiteY14" fmla="*/ 583532 h 1173267"/>
                    <a:gd name="connsiteX15" fmla="*/ 1031099 w 1442650"/>
                    <a:gd name="connsiteY15" fmla="*/ 199644 h 1173267"/>
                    <a:gd name="connsiteX16" fmla="*/ 537909 w 1442650"/>
                    <a:gd name="connsiteY16" fmla="*/ 37025 h 1173267"/>
                    <a:gd name="connsiteX17" fmla="*/ 1161727 w 1442650"/>
                    <a:gd name="connsiteY17" fmla="*/ 98341 h 1173267"/>
                    <a:gd name="connsiteX18" fmla="*/ 1438980 w 1442650"/>
                    <a:gd name="connsiteY18" fmla="*/ 444906 h 1173267"/>
                    <a:gd name="connsiteX19" fmla="*/ 1124405 w 1442650"/>
                    <a:gd name="connsiteY19" fmla="*/ 964754 h 1173267"/>
                    <a:gd name="connsiteX20" fmla="*/ 431222 w 1442650"/>
                    <a:gd name="connsiteY20" fmla="*/ 1173261 h 117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42650" h="1173267">
                      <a:moveTo>
                        <a:pt x="431222" y="1173261"/>
                      </a:moveTo>
                      <a:cubicBezTo>
                        <a:pt x="253303" y="1173565"/>
                        <a:pt x="182392" y="1162427"/>
                        <a:pt x="135400" y="1136888"/>
                      </a:cubicBezTo>
                      <a:cubicBezTo>
                        <a:pt x="32727" y="1095460"/>
                        <a:pt x="14804" y="1062952"/>
                        <a:pt x="1340" y="985840"/>
                      </a:cubicBezTo>
                      <a:cubicBezTo>
                        <a:pt x="-16615" y="819242"/>
                        <a:pt x="148311" y="670483"/>
                        <a:pt x="348920" y="552951"/>
                      </a:cubicBezTo>
                      <a:cubicBezTo>
                        <a:pt x="549529" y="435419"/>
                        <a:pt x="1102881" y="358584"/>
                        <a:pt x="1146424" y="450113"/>
                      </a:cubicBezTo>
                      <a:cubicBezTo>
                        <a:pt x="1155310" y="540753"/>
                        <a:pt x="891404" y="477695"/>
                        <a:pt x="604377" y="586996"/>
                      </a:cubicBezTo>
                      <a:cubicBezTo>
                        <a:pt x="394660" y="672305"/>
                        <a:pt x="371256" y="739565"/>
                        <a:pt x="274171" y="853884"/>
                      </a:cubicBezTo>
                      <a:lnTo>
                        <a:pt x="268653" y="866623"/>
                      </a:lnTo>
                      <a:lnTo>
                        <a:pt x="261678" y="875003"/>
                      </a:lnTo>
                      <a:cubicBezTo>
                        <a:pt x="227058" y="924515"/>
                        <a:pt x="214718" y="971119"/>
                        <a:pt x="231159" y="1008055"/>
                      </a:cubicBezTo>
                      <a:cubicBezTo>
                        <a:pt x="264039" y="1081927"/>
                        <a:pt x="402702" y="1096146"/>
                        <a:pt x="572164" y="1053156"/>
                      </a:cubicBezTo>
                      <a:lnTo>
                        <a:pt x="597880" y="1045392"/>
                      </a:lnTo>
                      <a:lnTo>
                        <a:pt x="619739" y="1041695"/>
                      </a:lnTo>
                      <a:cubicBezTo>
                        <a:pt x="660669" y="1032087"/>
                        <a:pt x="703667" y="1019155"/>
                        <a:pt x="748515" y="1002077"/>
                      </a:cubicBezTo>
                      <a:cubicBezTo>
                        <a:pt x="958232" y="916768"/>
                        <a:pt x="1133292" y="778141"/>
                        <a:pt x="1172391" y="583532"/>
                      </a:cubicBezTo>
                      <a:cubicBezTo>
                        <a:pt x="1191941" y="433354"/>
                        <a:pt x="1179500" y="333827"/>
                        <a:pt x="1031099" y="199644"/>
                      </a:cubicBezTo>
                      <a:cubicBezTo>
                        <a:pt x="824048" y="51243"/>
                        <a:pt x="515694" y="108115"/>
                        <a:pt x="537909" y="37025"/>
                      </a:cubicBezTo>
                      <a:cubicBezTo>
                        <a:pt x="695196" y="-41174"/>
                        <a:pt x="1023101" y="16587"/>
                        <a:pt x="1161727" y="98341"/>
                      </a:cubicBezTo>
                      <a:cubicBezTo>
                        <a:pt x="1240815" y="141884"/>
                        <a:pt x="1391882" y="209419"/>
                        <a:pt x="1438980" y="444906"/>
                      </a:cubicBezTo>
                      <a:cubicBezTo>
                        <a:pt x="1451421" y="522217"/>
                        <a:pt x="1450532" y="740820"/>
                        <a:pt x="1124405" y="964754"/>
                      </a:cubicBezTo>
                      <a:cubicBezTo>
                        <a:pt x="930573" y="1095827"/>
                        <a:pt x="635728" y="1163376"/>
                        <a:pt x="431222" y="117326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65589">
                  <a:off x="2717706" y="3165512"/>
                  <a:ext cx="401118" cy="1213569"/>
                </a:xfrm>
                <a:custGeom>
                  <a:avLst/>
                  <a:gdLst>
                    <a:gd name="connsiteX0" fmla="*/ 496926 w 602895"/>
                    <a:gd name="connsiteY0" fmla="*/ 472 h 1786509"/>
                    <a:gd name="connsiteX1" fmla="*/ 602842 w 602895"/>
                    <a:gd name="connsiteY1" fmla="*/ 100137 h 1786509"/>
                    <a:gd name="connsiteX2" fmla="*/ 599241 w 602895"/>
                    <a:gd name="connsiteY2" fmla="*/ 133547 h 1786509"/>
                    <a:gd name="connsiteX3" fmla="*/ 574656 w 602895"/>
                    <a:gd name="connsiteY3" fmla="*/ 231674 h 1786509"/>
                    <a:gd name="connsiteX4" fmla="*/ 496926 w 602895"/>
                    <a:gd name="connsiteY4" fmla="*/ 529638 h 1786509"/>
                    <a:gd name="connsiteX5" fmla="*/ 496267 w 602895"/>
                    <a:gd name="connsiteY5" fmla="*/ 544560 h 1786509"/>
                    <a:gd name="connsiteX6" fmla="*/ 185115 w 602895"/>
                    <a:gd name="connsiteY6" fmla="*/ 1786509 h 1786509"/>
                    <a:gd name="connsiteX7" fmla="*/ 103226 w 602895"/>
                    <a:gd name="connsiteY7" fmla="*/ 1782705 h 1786509"/>
                    <a:gd name="connsiteX8" fmla="*/ 14326 w 602895"/>
                    <a:gd name="connsiteY8" fmla="*/ 1575272 h 1786509"/>
                    <a:gd name="connsiteX9" fmla="*/ 352992 w 602895"/>
                    <a:gd name="connsiteY9" fmla="*/ 131705 h 1786509"/>
                    <a:gd name="connsiteX10" fmla="*/ 496926 w 602895"/>
                    <a:gd name="connsiteY10" fmla="*/ 472 h 1786509"/>
                    <a:gd name="connsiteX0" fmla="*/ 496926 w 602895"/>
                    <a:gd name="connsiteY0" fmla="*/ 472 h 1786509"/>
                    <a:gd name="connsiteX1" fmla="*/ 602842 w 602895"/>
                    <a:gd name="connsiteY1" fmla="*/ 100137 h 1786509"/>
                    <a:gd name="connsiteX2" fmla="*/ 599241 w 602895"/>
                    <a:gd name="connsiteY2" fmla="*/ 133547 h 1786509"/>
                    <a:gd name="connsiteX3" fmla="*/ 574656 w 602895"/>
                    <a:gd name="connsiteY3" fmla="*/ 231674 h 1786509"/>
                    <a:gd name="connsiteX4" fmla="*/ 496926 w 602895"/>
                    <a:gd name="connsiteY4" fmla="*/ 529638 h 1786509"/>
                    <a:gd name="connsiteX5" fmla="*/ 185115 w 602895"/>
                    <a:gd name="connsiteY5" fmla="*/ 1786509 h 1786509"/>
                    <a:gd name="connsiteX6" fmla="*/ 103226 w 602895"/>
                    <a:gd name="connsiteY6" fmla="*/ 1782705 h 1786509"/>
                    <a:gd name="connsiteX7" fmla="*/ 14326 w 602895"/>
                    <a:gd name="connsiteY7" fmla="*/ 1575272 h 1786509"/>
                    <a:gd name="connsiteX8" fmla="*/ 352992 w 602895"/>
                    <a:gd name="connsiteY8" fmla="*/ 131705 h 1786509"/>
                    <a:gd name="connsiteX9" fmla="*/ 496926 w 602895"/>
                    <a:gd name="connsiteY9" fmla="*/ 472 h 1786509"/>
                    <a:gd name="connsiteX0" fmla="*/ 496926 w 602895"/>
                    <a:gd name="connsiteY0" fmla="*/ 472 h 1786509"/>
                    <a:gd name="connsiteX1" fmla="*/ 602842 w 602895"/>
                    <a:gd name="connsiteY1" fmla="*/ 100137 h 1786509"/>
                    <a:gd name="connsiteX2" fmla="*/ 599241 w 602895"/>
                    <a:gd name="connsiteY2" fmla="*/ 133547 h 1786509"/>
                    <a:gd name="connsiteX3" fmla="*/ 574656 w 602895"/>
                    <a:gd name="connsiteY3" fmla="*/ 231674 h 1786509"/>
                    <a:gd name="connsiteX4" fmla="*/ 185115 w 602895"/>
                    <a:gd name="connsiteY4" fmla="*/ 1786509 h 1786509"/>
                    <a:gd name="connsiteX5" fmla="*/ 103226 w 602895"/>
                    <a:gd name="connsiteY5" fmla="*/ 1782705 h 1786509"/>
                    <a:gd name="connsiteX6" fmla="*/ 14326 w 602895"/>
                    <a:gd name="connsiteY6" fmla="*/ 1575272 h 1786509"/>
                    <a:gd name="connsiteX7" fmla="*/ 352992 w 602895"/>
                    <a:gd name="connsiteY7" fmla="*/ 131705 h 1786509"/>
                    <a:gd name="connsiteX8" fmla="*/ 496926 w 602895"/>
                    <a:gd name="connsiteY8" fmla="*/ 472 h 1786509"/>
                    <a:gd name="connsiteX0" fmla="*/ 462709 w 568678"/>
                    <a:gd name="connsiteY0" fmla="*/ 472 h 1786509"/>
                    <a:gd name="connsiteX1" fmla="*/ 568625 w 568678"/>
                    <a:gd name="connsiteY1" fmla="*/ 100137 h 1786509"/>
                    <a:gd name="connsiteX2" fmla="*/ 565024 w 568678"/>
                    <a:gd name="connsiteY2" fmla="*/ 133547 h 1786509"/>
                    <a:gd name="connsiteX3" fmla="*/ 540439 w 568678"/>
                    <a:gd name="connsiteY3" fmla="*/ 231674 h 1786509"/>
                    <a:gd name="connsiteX4" fmla="*/ 150898 w 568678"/>
                    <a:gd name="connsiteY4" fmla="*/ 1786509 h 1786509"/>
                    <a:gd name="connsiteX5" fmla="*/ 69009 w 568678"/>
                    <a:gd name="connsiteY5" fmla="*/ 1782705 h 1786509"/>
                    <a:gd name="connsiteX6" fmla="*/ 19896 w 568678"/>
                    <a:gd name="connsiteY6" fmla="*/ 1433492 h 1786509"/>
                    <a:gd name="connsiteX7" fmla="*/ 318775 w 568678"/>
                    <a:gd name="connsiteY7" fmla="*/ 131705 h 1786509"/>
                    <a:gd name="connsiteX8" fmla="*/ 462709 w 568678"/>
                    <a:gd name="connsiteY8" fmla="*/ 472 h 1786509"/>
                    <a:gd name="connsiteX0" fmla="*/ 462709 w 568678"/>
                    <a:gd name="connsiteY0" fmla="*/ 472 h 1782705"/>
                    <a:gd name="connsiteX1" fmla="*/ 568625 w 568678"/>
                    <a:gd name="connsiteY1" fmla="*/ 100137 h 1782705"/>
                    <a:gd name="connsiteX2" fmla="*/ 565024 w 568678"/>
                    <a:gd name="connsiteY2" fmla="*/ 133547 h 1782705"/>
                    <a:gd name="connsiteX3" fmla="*/ 540439 w 568678"/>
                    <a:gd name="connsiteY3" fmla="*/ 231674 h 1782705"/>
                    <a:gd name="connsiteX4" fmla="*/ 362216 w 568678"/>
                    <a:gd name="connsiteY4" fmla="*/ 1598315 h 1782705"/>
                    <a:gd name="connsiteX5" fmla="*/ 69009 w 568678"/>
                    <a:gd name="connsiteY5" fmla="*/ 1782705 h 1782705"/>
                    <a:gd name="connsiteX6" fmla="*/ 19896 w 568678"/>
                    <a:gd name="connsiteY6" fmla="*/ 1433492 h 1782705"/>
                    <a:gd name="connsiteX7" fmla="*/ 318775 w 568678"/>
                    <a:gd name="connsiteY7" fmla="*/ 131705 h 1782705"/>
                    <a:gd name="connsiteX8" fmla="*/ 462709 w 568678"/>
                    <a:gd name="connsiteY8" fmla="*/ 472 h 1782705"/>
                    <a:gd name="connsiteX0" fmla="*/ 462709 w 568678"/>
                    <a:gd name="connsiteY0" fmla="*/ 472 h 1782705"/>
                    <a:gd name="connsiteX1" fmla="*/ 568625 w 568678"/>
                    <a:gd name="connsiteY1" fmla="*/ 100137 h 1782705"/>
                    <a:gd name="connsiteX2" fmla="*/ 565024 w 568678"/>
                    <a:gd name="connsiteY2" fmla="*/ 133547 h 1782705"/>
                    <a:gd name="connsiteX3" fmla="*/ 540439 w 568678"/>
                    <a:gd name="connsiteY3" fmla="*/ 231674 h 1782705"/>
                    <a:gd name="connsiteX4" fmla="*/ 362216 w 568678"/>
                    <a:gd name="connsiteY4" fmla="*/ 1598315 h 1782705"/>
                    <a:gd name="connsiteX5" fmla="*/ 69009 w 568678"/>
                    <a:gd name="connsiteY5" fmla="*/ 1782705 h 1782705"/>
                    <a:gd name="connsiteX6" fmla="*/ 19896 w 568678"/>
                    <a:gd name="connsiteY6" fmla="*/ 1433492 h 1782705"/>
                    <a:gd name="connsiteX7" fmla="*/ 318775 w 568678"/>
                    <a:gd name="connsiteY7" fmla="*/ 131705 h 1782705"/>
                    <a:gd name="connsiteX8" fmla="*/ 462709 w 568678"/>
                    <a:gd name="connsiteY8" fmla="*/ 472 h 1782705"/>
                    <a:gd name="connsiteX0" fmla="*/ 452750 w 558719"/>
                    <a:gd name="connsiteY0" fmla="*/ 472 h 1676127"/>
                    <a:gd name="connsiteX1" fmla="*/ 558666 w 558719"/>
                    <a:gd name="connsiteY1" fmla="*/ 100137 h 1676127"/>
                    <a:gd name="connsiteX2" fmla="*/ 555065 w 558719"/>
                    <a:gd name="connsiteY2" fmla="*/ 133547 h 1676127"/>
                    <a:gd name="connsiteX3" fmla="*/ 530480 w 558719"/>
                    <a:gd name="connsiteY3" fmla="*/ 231674 h 1676127"/>
                    <a:gd name="connsiteX4" fmla="*/ 352257 w 558719"/>
                    <a:gd name="connsiteY4" fmla="*/ 1598315 h 1676127"/>
                    <a:gd name="connsiteX5" fmla="*/ 159869 w 558719"/>
                    <a:gd name="connsiteY5" fmla="*/ 1676127 h 1676127"/>
                    <a:gd name="connsiteX6" fmla="*/ 9937 w 558719"/>
                    <a:gd name="connsiteY6" fmla="*/ 1433492 h 1676127"/>
                    <a:gd name="connsiteX7" fmla="*/ 308816 w 558719"/>
                    <a:gd name="connsiteY7" fmla="*/ 131705 h 1676127"/>
                    <a:gd name="connsiteX8" fmla="*/ 452750 w 558719"/>
                    <a:gd name="connsiteY8" fmla="*/ 472 h 1676127"/>
                    <a:gd name="connsiteX0" fmla="*/ 452750 w 558719"/>
                    <a:gd name="connsiteY0" fmla="*/ 472 h 1676127"/>
                    <a:gd name="connsiteX1" fmla="*/ 558666 w 558719"/>
                    <a:gd name="connsiteY1" fmla="*/ 100137 h 1676127"/>
                    <a:gd name="connsiteX2" fmla="*/ 555065 w 558719"/>
                    <a:gd name="connsiteY2" fmla="*/ 133547 h 1676127"/>
                    <a:gd name="connsiteX3" fmla="*/ 530480 w 558719"/>
                    <a:gd name="connsiteY3" fmla="*/ 231674 h 1676127"/>
                    <a:gd name="connsiteX4" fmla="*/ 217047 w 558719"/>
                    <a:gd name="connsiteY4" fmla="*/ 1431066 h 1676127"/>
                    <a:gd name="connsiteX5" fmla="*/ 159869 w 558719"/>
                    <a:gd name="connsiteY5" fmla="*/ 1676127 h 1676127"/>
                    <a:gd name="connsiteX6" fmla="*/ 9937 w 558719"/>
                    <a:gd name="connsiteY6" fmla="*/ 1433492 h 1676127"/>
                    <a:gd name="connsiteX7" fmla="*/ 308816 w 558719"/>
                    <a:gd name="connsiteY7" fmla="*/ 131705 h 1676127"/>
                    <a:gd name="connsiteX8" fmla="*/ 452750 w 558719"/>
                    <a:gd name="connsiteY8" fmla="*/ 472 h 1676127"/>
                    <a:gd name="connsiteX0" fmla="*/ 447943 w 553912"/>
                    <a:gd name="connsiteY0" fmla="*/ 472 h 1620647"/>
                    <a:gd name="connsiteX1" fmla="*/ 553859 w 553912"/>
                    <a:gd name="connsiteY1" fmla="*/ 100137 h 1620647"/>
                    <a:gd name="connsiteX2" fmla="*/ 550258 w 553912"/>
                    <a:gd name="connsiteY2" fmla="*/ 133547 h 1620647"/>
                    <a:gd name="connsiteX3" fmla="*/ 525673 w 553912"/>
                    <a:gd name="connsiteY3" fmla="*/ 231674 h 1620647"/>
                    <a:gd name="connsiteX4" fmla="*/ 212240 w 553912"/>
                    <a:gd name="connsiteY4" fmla="*/ 1431066 h 1620647"/>
                    <a:gd name="connsiteX5" fmla="*/ 338870 w 553912"/>
                    <a:gd name="connsiteY5" fmla="*/ 1620647 h 1620647"/>
                    <a:gd name="connsiteX6" fmla="*/ 5130 w 553912"/>
                    <a:gd name="connsiteY6" fmla="*/ 1433492 h 1620647"/>
                    <a:gd name="connsiteX7" fmla="*/ 304009 w 553912"/>
                    <a:gd name="connsiteY7" fmla="*/ 131705 h 1620647"/>
                    <a:gd name="connsiteX8" fmla="*/ 447943 w 553912"/>
                    <a:gd name="connsiteY8" fmla="*/ 472 h 1620647"/>
                    <a:gd name="connsiteX0" fmla="*/ 447943 w 553912"/>
                    <a:gd name="connsiteY0" fmla="*/ 472 h 1620647"/>
                    <a:gd name="connsiteX1" fmla="*/ 553859 w 553912"/>
                    <a:gd name="connsiteY1" fmla="*/ 100137 h 1620647"/>
                    <a:gd name="connsiteX2" fmla="*/ 550258 w 553912"/>
                    <a:gd name="connsiteY2" fmla="*/ 133547 h 1620647"/>
                    <a:gd name="connsiteX3" fmla="*/ 525673 w 553912"/>
                    <a:gd name="connsiteY3" fmla="*/ 231674 h 1620647"/>
                    <a:gd name="connsiteX4" fmla="*/ 212240 w 553912"/>
                    <a:gd name="connsiteY4" fmla="*/ 1431066 h 1620647"/>
                    <a:gd name="connsiteX5" fmla="*/ 338870 w 553912"/>
                    <a:gd name="connsiteY5" fmla="*/ 1620647 h 1620647"/>
                    <a:gd name="connsiteX6" fmla="*/ 5130 w 553912"/>
                    <a:gd name="connsiteY6" fmla="*/ 1433492 h 1620647"/>
                    <a:gd name="connsiteX7" fmla="*/ 304009 w 553912"/>
                    <a:gd name="connsiteY7" fmla="*/ 131705 h 1620647"/>
                    <a:gd name="connsiteX8" fmla="*/ 447943 w 553912"/>
                    <a:gd name="connsiteY8" fmla="*/ 472 h 1620647"/>
                    <a:gd name="connsiteX0" fmla="*/ 448607 w 554576"/>
                    <a:gd name="connsiteY0" fmla="*/ 472 h 1624832"/>
                    <a:gd name="connsiteX1" fmla="*/ 554523 w 554576"/>
                    <a:gd name="connsiteY1" fmla="*/ 100137 h 1624832"/>
                    <a:gd name="connsiteX2" fmla="*/ 550922 w 554576"/>
                    <a:gd name="connsiteY2" fmla="*/ 133547 h 1624832"/>
                    <a:gd name="connsiteX3" fmla="*/ 526337 w 554576"/>
                    <a:gd name="connsiteY3" fmla="*/ 231674 h 1624832"/>
                    <a:gd name="connsiteX4" fmla="*/ 212904 w 554576"/>
                    <a:gd name="connsiteY4" fmla="*/ 1431066 h 1624832"/>
                    <a:gd name="connsiteX5" fmla="*/ 339534 w 554576"/>
                    <a:gd name="connsiteY5" fmla="*/ 1620647 h 1624832"/>
                    <a:gd name="connsiteX6" fmla="*/ 5794 w 554576"/>
                    <a:gd name="connsiteY6" fmla="*/ 1433492 h 1624832"/>
                    <a:gd name="connsiteX7" fmla="*/ 304673 w 554576"/>
                    <a:gd name="connsiteY7" fmla="*/ 131705 h 1624832"/>
                    <a:gd name="connsiteX8" fmla="*/ 448607 w 554576"/>
                    <a:gd name="connsiteY8" fmla="*/ 472 h 1624832"/>
                    <a:gd name="connsiteX0" fmla="*/ 448618 w 554587"/>
                    <a:gd name="connsiteY0" fmla="*/ 472 h 1613496"/>
                    <a:gd name="connsiteX1" fmla="*/ 554534 w 554587"/>
                    <a:gd name="connsiteY1" fmla="*/ 100137 h 1613496"/>
                    <a:gd name="connsiteX2" fmla="*/ 550933 w 554587"/>
                    <a:gd name="connsiteY2" fmla="*/ 133547 h 1613496"/>
                    <a:gd name="connsiteX3" fmla="*/ 526348 w 554587"/>
                    <a:gd name="connsiteY3" fmla="*/ 231674 h 1613496"/>
                    <a:gd name="connsiteX4" fmla="*/ 212915 w 554587"/>
                    <a:gd name="connsiteY4" fmla="*/ 1431066 h 1613496"/>
                    <a:gd name="connsiteX5" fmla="*/ 338933 w 554587"/>
                    <a:gd name="connsiteY5" fmla="*/ 1607962 h 1613496"/>
                    <a:gd name="connsiteX6" fmla="*/ 5805 w 554587"/>
                    <a:gd name="connsiteY6" fmla="*/ 1433492 h 1613496"/>
                    <a:gd name="connsiteX7" fmla="*/ 304684 w 554587"/>
                    <a:gd name="connsiteY7" fmla="*/ 131705 h 1613496"/>
                    <a:gd name="connsiteX8" fmla="*/ 448618 w 554587"/>
                    <a:gd name="connsiteY8" fmla="*/ 472 h 1613496"/>
                    <a:gd name="connsiteX0" fmla="*/ 448027 w 553996"/>
                    <a:gd name="connsiteY0" fmla="*/ 472 h 1621527"/>
                    <a:gd name="connsiteX1" fmla="*/ 553943 w 553996"/>
                    <a:gd name="connsiteY1" fmla="*/ 100137 h 1621527"/>
                    <a:gd name="connsiteX2" fmla="*/ 550342 w 553996"/>
                    <a:gd name="connsiteY2" fmla="*/ 133547 h 1621527"/>
                    <a:gd name="connsiteX3" fmla="*/ 525757 w 553996"/>
                    <a:gd name="connsiteY3" fmla="*/ 231674 h 1621527"/>
                    <a:gd name="connsiteX4" fmla="*/ 212324 w 553996"/>
                    <a:gd name="connsiteY4" fmla="*/ 1431066 h 1621527"/>
                    <a:gd name="connsiteX5" fmla="*/ 338342 w 553996"/>
                    <a:gd name="connsiteY5" fmla="*/ 1607962 h 1621527"/>
                    <a:gd name="connsiteX6" fmla="*/ 5214 w 553996"/>
                    <a:gd name="connsiteY6" fmla="*/ 1433492 h 1621527"/>
                    <a:gd name="connsiteX7" fmla="*/ 304093 w 553996"/>
                    <a:gd name="connsiteY7" fmla="*/ 131705 h 1621527"/>
                    <a:gd name="connsiteX8" fmla="*/ 448027 w 553996"/>
                    <a:gd name="connsiteY8" fmla="*/ 472 h 1621527"/>
                    <a:gd name="connsiteX0" fmla="*/ 448027 w 553996"/>
                    <a:gd name="connsiteY0" fmla="*/ 472 h 1621527"/>
                    <a:gd name="connsiteX1" fmla="*/ 553943 w 553996"/>
                    <a:gd name="connsiteY1" fmla="*/ 100137 h 1621527"/>
                    <a:gd name="connsiteX2" fmla="*/ 550342 w 553996"/>
                    <a:gd name="connsiteY2" fmla="*/ 133547 h 1621527"/>
                    <a:gd name="connsiteX3" fmla="*/ 525757 w 553996"/>
                    <a:gd name="connsiteY3" fmla="*/ 231674 h 1621527"/>
                    <a:gd name="connsiteX4" fmla="*/ 212324 w 553996"/>
                    <a:gd name="connsiteY4" fmla="*/ 1431066 h 1621527"/>
                    <a:gd name="connsiteX5" fmla="*/ 338342 w 553996"/>
                    <a:gd name="connsiteY5" fmla="*/ 1607962 h 1621527"/>
                    <a:gd name="connsiteX6" fmla="*/ 5214 w 553996"/>
                    <a:gd name="connsiteY6" fmla="*/ 1433492 h 1621527"/>
                    <a:gd name="connsiteX7" fmla="*/ 304093 w 553996"/>
                    <a:gd name="connsiteY7" fmla="*/ 131705 h 1621527"/>
                    <a:gd name="connsiteX8" fmla="*/ 448027 w 553996"/>
                    <a:gd name="connsiteY8" fmla="*/ 472 h 1621527"/>
                    <a:gd name="connsiteX0" fmla="*/ 448027 w 553996"/>
                    <a:gd name="connsiteY0" fmla="*/ 472 h 1621527"/>
                    <a:gd name="connsiteX1" fmla="*/ 553943 w 553996"/>
                    <a:gd name="connsiteY1" fmla="*/ 100137 h 1621527"/>
                    <a:gd name="connsiteX2" fmla="*/ 550342 w 553996"/>
                    <a:gd name="connsiteY2" fmla="*/ 133547 h 1621527"/>
                    <a:gd name="connsiteX3" fmla="*/ 212324 w 553996"/>
                    <a:gd name="connsiteY3" fmla="*/ 1431066 h 1621527"/>
                    <a:gd name="connsiteX4" fmla="*/ 338342 w 553996"/>
                    <a:gd name="connsiteY4" fmla="*/ 1607962 h 1621527"/>
                    <a:gd name="connsiteX5" fmla="*/ 5214 w 553996"/>
                    <a:gd name="connsiteY5" fmla="*/ 1433492 h 1621527"/>
                    <a:gd name="connsiteX6" fmla="*/ 304093 w 553996"/>
                    <a:gd name="connsiteY6" fmla="*/ 131705 h 1621527"/>
                    <a:gd name="connsiteX7" fmla="*/ 448027 w 553996"/>
                    <a:gd name="connsiteY7" fmla="*/ 472 h 1621527"/>
                    <a:gd name="connsiteX0" fmla="*/ 448027 w 553996"/>
                    <a:gd name="connsiteY0" fmla="*/ 472 h 1621527"/>
                    <a:gd name="connsiteX1" fmla="*/ 553943 w 553996"/>
                    <a:gd name="connsiteY1" fmla="*/ 100137 h 1621527"/>
                    <a:gd name="connsiteX2" fmla="*/ 212324 w 553996"/>
                    <a:gd name="connsiteY2" fmla="*/ 1431066 h 1621527"/>
                    <a:gd name="connsiteX3" fmla="*/ 338342 w 553996"/>
                    <a:gd name="connsiteY3" fmla="*/ 1607962 h 1621527"/>
                    <a:gd name="connsiteX4" fmla="*/ 5214 w 553996"/>
                    <a:gd name="connsiteY4" fmla="*/ 1433492 h 1621527"/>
                    <a:gd name="connsiteX5" fmla="*/ 304093 w 553996"/>
                    <a:gd name="connsiteY5" fmla="*/ 131705 h 1621527"/>
                    <a:gd name="connsiteX6" fmla="*/ 448027 w 553996"/>
                    <a:gd name="connsiteY6" fmla="*/ 472 h 1621527"/>
                    <a:gd name="connsiteX0" fmla="*/ 448027 w 532887"/>
                    <a:gd name="connsiteY0" fmla="*/ 472 h 1621527"/>
                    <a:gd name="connsiteX1" fmla="*/ 532800 w 532887"/>
                    <a:gd name="connsiteY1" fmla="*/ 101156 h 1621527"/>
                    <a:gd name="connsiteX2" fmla="*/ 212324 w 532887"/>
                    <a:gd name="connsiteY2" fmla="*/ 1431066 h 1621527"/>
                    <a:gd name="connsiteX3" fmla="*/ 338342 w 532887"/>
                    <a:gd name="connsiteY3" fmla="*/ 1607962 h 1621527"/>
                    <a:gd name="connsiteX4" fmla="*/ 5214 w 532887"/>
                    <a:gd name="connsiteY4" fmla="*/ 1433492 h 1621527"/>
                    <a:gd name="connsiteX5" fmla="*/ 304093 w 532887"/>
                    <a:gd name="connsiteY5" fmla="*/ 131705 h 1621527"/>
                    <a:gd name="connsiteX6" fmla="*/ 448027 w 532887"/>
                    <a:gd name="connsiteY6" fmla="*/ 472 h 1621527"/>
                    <a:gd name="connsiteX0" fmla="*/ 448027 w 535959"/>
                    <a:gd name="connsiteY0" fmla="*/ 472 h 1621527"/>
                    <a:gd name="connsiteX1" fmla="*/ 532800 w 535959"/>
                    <a:gd name="connsiteY1" fmla="*/ 101156 h 1621527"/>
                    <a:gd name="connsiteX2" fmla="*/ 212324 w 535959"/>
                    <a:gd name="connsiteY2" fmla="*/ 1431066 h 1621527"/>
                    <a:gd name="connsiteX3" fmla="*/ 338342 w 535959"/>
                    <a:gd name="connsiteY3" fmla="*/ 1607962 h 1621527"/>
                    <a:gd name="connsiteX4" fmla="*/ 5214 w 535959"/>
                    <a:gd name="connsiteY4" fmla="*/ 1433492 h 1621527"/>
                    <a:gd name="connsiteX5" fmla="*/ 304093 w 535959"/>
                    <a:gd name="connsiteY5" fmla="*/ 131705 h 1621527"/>
                    <a:gd name="connsiteX6" fmla="*/ 448027 w 535959"/>
                    <a:gd name="connsiteY6" fmla="*/ 472 h 162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959" h="1621527">
                      <a:moveTo>
                        <a:pt x="448027" y="472"/>
                      </a:moveTo>
                      <a:cubicBezTo>
                        <a:pt x="503589" y="472"/>
                        <a:pt x="548472" y="38227"/>
                        <a:pt x="532800" y="101156"/>
                      </a:cubicBezTo>
                      <a:lnTo>
                        <a:pt x="212324" y="1431066"/>
                      </a:lnTo>
                      <a:cubicBezTo>
                        <a:pt x="178881" y="1595385"/>
                        <a:pt x="439694" y="1533610"/>
                        <a:pt x="338342" y="1607962"/>
                      </a:cubicBezTo>
                      <a:cubicBezTo>
                        <a:pt x="290405" y="1640756"/>
                        <a:pt x="-45586" y="1625402"/>
                        <a:pt x="5214" y="1433492"/>
                      </a:cubicBezTo>
                      <a:lnTo>
                        <a:pt x="304093" y="131705"/>
                      </a:lnTo>
                      <a:cubicBezTo>
                        <a:pt x="322437" y="66794"/>
                        <a:pt x="345016" y="-6584"/>
                        <a:pt x="448027" y="4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0800000">
                  <a:off x="6679715" y="3591829"/>
                  <a:ext cx="939244" cy="763861"/>
                </a:xfrm>
                <a:custGeom>
                  <a:avLst/>
                  <a:gdLst>
                    <a:gd name="connsiteX0" fmla="*/ 435993 w 1447421"/>
                    <a:gd name="connsiteY0" fmla="*/ 1173261 h 1173267"/>
                    <a:gd name="connsiteX1" fmla="*/ 140171 w 1447421"/>
                    <a:gd name="connsiteY1" fmla="*/ 1136888 h 1173267"/>
                    <a:gd name="connsiteX2" fmla="*/ 135401 w 1447421"/>
                    <a:gd name="connsiteY2" fmla="*/ 1133755 h 1173267"/>
                    <a:gd name="connsiteX3" fmla="*/ 108703 w 1447421"/>
                    <a:gd name="connsiteY3" fmla="*/ 1141957 h 1173267"/>
                    <a:gd name="connsiteX4" fmla="*/ 6111 w 1447421"/>
                    <a:gd name="connsiteY4" fmla="*/ 985840 h 1173267"/>
                    <a:gd name="connsiteX5" fmla="*/ 7032 w 1447421"/>
                    <a:gd name="connsiteY5" fmla="*/ 978900 h 1173267"/>
                    <a:gd name="connsiteX6" fmla="*/ 2811 w 1447421"/>
                    <a:gd name="connsiteY6" fmla="*/ 971614 h 1173267"/>
                    <a:gd name="connsiteX7" fmla="*/ 0 w 1447421"/>
                    <a:gd name="connsiteY7" fmla="*/ 966083 h 1173267"/>
                    <a:gd name="connsiteX8" fmla="*/ 353691 w 1447421"/>
                    <a:gd name="connsiteY8" fmla="*/ 552951 h 1173267"/>
                    <a:gd name="connsiteX9" fmla="*/ 1151195 w 1447421"/>
                    <a:gd name="connsiteY9" fmla="*/ 450113 h 1173267"/>
                    <a:gd name="connsiteX10" fmla="*/ 609148 w 1447421"/>
                    <a:gd name="connsiteY10" fmla="*/ 586996 h 1173267"/>
                    <a:gd name="connsiteX11" fmla="*/ 278942 w 1447421"/>
                    <a:gd name="connsiteY11" fmla="*/ 853884 h 1173267"/>
                    <a:gd name="connsiteX12" fmla="*/ 273424 w 1447421"/>
                    <a:gd name="connsiteY12" fmla="*/ 866623 h 1173267"/>
                    <a:gd name="connsiteX13" fmla="*/ 266449 w 1447421"/>
                    <a:gd name="connsiteY13" fmla="*/ 875003 h 1173267"/>
                    <a:gd name="connsiteX14" fmla="*/ 235930 w 1447421"/>
                    <a:gd name="connsiteY14" fmla="*/ 1008055 h 1173267"/>
                    <a:gd name="connsiteX15" fmla="*/ 576935 w 1447421"/>
                    <a:gd name="connsiteY15" fmla="*/ 1053156 h 1173267"/>
                    <a:gd name="connsiteX16" fmla="*/ 602651 w 1447421"/>
                    <a:gd name="connsiteY16" fmla="*/ 1045392 h 1173267"/>
                    <a:gd name="connsiteX17" fmla="*/ 624510 w 1447421"/>
                    <a:gd name="connsiteY17" fmla="*/ 1041695 h 1173267"/>
                    <a:gd name="connsiteX18" fmla="*/ 753286 w 1447421"/>
                    <a:gd name="connsiteY18" fmla="*/ 1002077 h 1173267"/>
                    <a:gd name="connsiteX19" fmla="*/ 1177162 w 1447421"/>
                    <a:gd name="connsiteY19" fmla="*/ 583532 h 1173267"/>
                    <a:gd name="connsiteX20" fmla="*/ 1035870 w 1447421"/>
                    <a:gd name="connsiteY20" fmla="*/ 199644 h 1173267"/>
                    <a:gd name="connsiteX21" fmla="*/ 542680 w 1447421"/>
                    <a:gd name="connsiteY21" fmla="*/ 37025 h 1173267"/>
                    <a:gd name="connsiteX22" fmla="*/ 1166498 w 1447421"/>
                    <a:gd name="connsiteY22" fmla="*/ 98341 h 1173267"/>
                    <a:gd name="connsiteX23" fmla="*/ 1443751 w 1447421"/>
                    <a:gd name="connsiteY23" fmla="*/ 444906 h 1173267"/>
                    <a:gd name="connsiteX24" fmla="*/ 1129176 w 1447421"/>
                    <a:gd name="connsiteY24" fmla="*/ 964754 h 1173267"/>
                    <a:gd name="connsiteX25" fmla="*/ 435993 w 1447421"/>
                    <a:gd name="connsiteY25" fmla="*/ 1173261 h 1173267"/>
                    <a:gd name="connsiteX0" fmla="*/ 433182 w 1444610"/>
                    <a:gd name="connsiteY0" fmla="*/ 1173261 h 1173267"/>
                    <a:gd name="connsiteX1" fmla="*/ 137360 w 1444610"/>
                    <a:gd name="connsiteY1" fmla="*/ 1136888 h 1173267"/>
                    <a:gd name="connsiteX2" fmla="*/ 132590 w 1444610"/>
                    <a:gd name="connsiteY2" fmla="*/ 1133755 h 1173267"/>
                    <a:gd name="connsiteX3" fmla="*/ 105892 w 1444610"/>
                    <a:gd name="connsiteY3" fmla="*/ 1141957 h 1173267"/>
                    <a:gd name="connsiteX4" fmla="*/ 3300 w 1444610"/>
                    <a:gd name="connsiteY4" fmla="*/ 985840 h 1173267"/>
                    <a:gd name="connsiteX5" fmla="*/ 4221 w 1444610"/>
                    <a:gd name="connsiteY5" fmla="*/ 978900 h 1173267"/>
                    <a:gd name="connsiteX6" fmla="*/ 0 w 1444610"/>
                    <a:gd name="connsiteY6" fmla="*/ 971614 h 1173267"/>
                    <a:gd name="connsiteX7" fmla="*/ 350880 w 1444610"/>
                    <a:gd name="connsiteY7" fmla="*/ 552951 h 1173267"/>
                    <a:gd name="connsiteX8" fmla="*/ 1148384 w 1444610"/>
                    <a:gd name="connsiteY8" fmla="*/ 450113 h 1173267"/>
                    <a:gd name="connsiteX9" fmla="*/ 606337 w 1444610"/>
                    <a:gd name="connsiteY9" fmla="*/ 586996 h 1173267"/>
                    <a:gd name="connsiteX10" fmla="*/ 276131 w 1444610"/>
                    <a:gd name="connsiteY10" fmla="*/ 853884 h 1173267"/>
                    <a:gd name="connsiteX11" fmla="*/ 270613 w 1444610"/>
                    <a:gd name="connsiteY11" fmla="*/ 866623 h 1173267"/>
                    <a:gd name="connsiteX12" fmla="*/ 263638 w 1444610"/>
                    <a:gd name="connsiteY12" fmla="*/ 875003 h 1173267"/>
                    <a:gd name="connsiteX13" fmla="*/ 233119 w 1444610"/>
                    <a:gd name="connsiteY13" fmla="*/ 1008055 h 1173267"/>
                    <a:gd name="connsiteX14" fmla="*/ 574124 w 1444610"/>
                    <a:gd name="connsiteY14" fmla="*/ 1053156 h 1173267"/>
                    <a:gd name="connsiteX15" fmla="*/ 599840 w 1444610"/>
                    <a:gd name="connsiteY15" fmla="*/ 1045392 h 1173267"/>
                    <a:gd name="connsiteX16" fmla="*/ 621699 w 1444610"/>
                    <a:gd name="connsiteY16" fmla="*/ 1041695 h 1173267"/>
                    <a:gd name="connsiteX17" fmla="*/ 750475 w 1444610"/>
                    <a:gd name="connsiteY17" fmla="*/ 1002077 h 1173267"/>
                    <a:gd name="connsiteX18" fmla="*/ 1174351 w 1444610"/>
                    <a:gd name="connsiteY18" fmla="*/ 583532 h 1173267"/>
                    <a:gd name="connsiteX19" fmla="*/ 1033059 w 1444610"/>
                    <a:gd name="connsiteY19" fmla="*/ 199644 h 1173267"/>
                    <a:gd name="connsiteX20" fmla="*/ 539869 w 1444610"/>
                    <a:gd name="connsiteY20" fmla="*/ 37025 h 1173267"/>
                    <a:gd name="connsiteX21" fmla="*/ 1163687 w 1444610"/>
                    <a:gd name="connsiteY21" fmla="*/ 98341 h 1173267"/>
                    <a:gd name="connsiteX22" fmla="*/ 1440940 w 1444610"/>
                    <a:gd name="connsiteY22" fmla="*/ 444906 h 1173267"/>
                    <a:gd name="connsiteX23" fmla="*/ 1126365 w 1444610"/>
                    <a:gd name="connsiteY23" fmla="*/ 964754 h 1173267"/>
                    <a:gd name="connsiteX24" fmla="*/ 433182 w 1444610"/>
                    <a:gd name="connsiteY24" fmla="*/ 1173261 h 1173267"/>
                    <a:gd name="connsiteX0" fmla="*/ 429882 w 1441310"/>
                    <a:gd name="connsiteY0" fmla="*/ 1173261 h 1173267"/>
                    <a:gd name="connsiteX1" fmla="*/ 134060 w 1441310"/>
                    <a:gd name="connsiteY1" fmla="*/ 1136888 h 1173267"/>
                    <a:gd name="connsiteX2" fmla="*/ 129290 w 1441310"/>
                    <a:gd name="connsiteY2" fmla="*/ 1133755 h 1173267"/>
                    <a:gd name="connsiteX3" fmla="*/ 102592 w 1441310"/>
                    <a:gd name="connsiteY3" fmla="*/ 1141957 h 1173267"/>
                    <a:gd name="connsiteX4" fmla="*/ 0 w 1441310"/>
                    <a:gd name="connsiteY4" fmla="*/ 985840 h 1173267"/>
                    <a:gd name="connsiteX5" fmla="*/ 921 w 1441310"/>
                    <a:gd name="connsiteY5" fmla="*/ 978900 h 1173267"/>
                    <a:gd name="connsiteX6" fmla="*/ 347580 w 1441310"/>
                    <a:gd name="connsiteY6" fmla="*/ 552951 h 1173267"/>
                    <a:gd name="connsiteX7" fmla="*/ 1145084 w 1441310"/>
                    <a:gd name="connsiteY7" fmla="*/ 450113 h 1173267"/>
                    <a:gd name="connsiteX8" fmla="*/ 603037 w 1441310"/>
                    <a:gd name="connsiteY8" fmla="*/ 586996 h 1173267"/>
                    <a:gd name="connsiteX9" fmla="*/ 272831 w 1441310"/>
                    <a:gd name="connsiteY9" fmla="*/ 853884 h 1173267"/>
                    <a:gd name="connsiteX10" fmla="*/ 267313 w 1441310"/>
                    <a:gd name="connsiteY10" fmla="*/ 866623 h 1173267"/>
                    <a:gd name="connsiteX11" fmla="*/ 260338 w 1441310"/>
                    <a:gd name="connsiteY11" fmla="*/ 875003 h 1173267"/>
                    <a:gd name="connsiteX12" fmla="*/ 229819 w 1441310"/>
                    <a:gd name="connsiteY12" fmla="*/ 1008055 h 1173267"/>
                    <a:gd name="connsiteX13" fmla="*/ 570824 w 1441310"/>
                    <a:gd name="connsiteY13" fmla="*/ 1053156 h 1173267"/>
                    <a:gd name="connsiteX14" fmla="*/ 596540 w 1441310"/>
                    <a:gd name="connsiteY14" fmla="*/ 1045392 h 1173267"/>
                    <a:gd name="connsiteX15" fmla="*/ 618399 w 1441310"/>
                    <a:gd name="connsiteY15" fmla="*/ 1041695 h 1173267"/>
                    <a:gd name="connsiteX16" fmla="*/ 747175 w 1441310"/>
                    <a:gd name="connsiteY16" fmla="*/ 1002077 h 1173267"/>
                    <a:gd name="connsiteX17" fmla="*/ 1171051 w 1441310"/>
                    <a:gd name="connsiteY17" fmla="*/ 583532 h 1173267"/>
                    <a:gd name="connsiteX18" fmla="*/ 1029759 w 1441310"/>
                    <a:gd name="connsiteY18" fmla="*/ 199644 h 1173267"/>
                    <a:gd name="connsiteX19" fmla="*/ 536569 w 1441310"/>
                    <a:gd name="connsiteY19" fmla="*/ 37025 h 1173267"/>
                    <a:gd name="connsiteX20" fmla="*/ 1160387 w 1441310"/>
                    <a:gd name="connsiteY20" fmla="*/ 98341 h 1173267"/>
                    <a:gd name="connsiteX21" fmla="*/ 1437640 w 1441310"/>
                    <a:gd name="connsiteY21" fmla="*/ 444906 h 1173267"/>
                    <a:gd name="connsiteX22" fmla="*/ 1123065 w 1441310"/>
                    <a:gd name="connsiteY22" fmla="*/ 964754 h 1173267"/>
                    <a:gd name="connsiteX23" fmla="*/ 429882 w 1441310"/>
                    <a:gd name="connsiteY23" fmla="*/ 1173261 h 1173267"/>
                    <a:gd name="connsiteX0" fmla="*/ 429882 w 1441310"/>
                    <a:gd name="connsiteY0" fmla="*/ 1173261 h 1173267"/>
                    <a:gd name="connsiteX1" fmla="*/ 134060 w 1441310"/>
                    <a:gd name="connsiteY1" fmla="*/ 1136888 h 1173267"/>
                    <a:gd name="connsiteX2" fmla="*/ 129290 w 1441310"/>
                    <a:gd name="connsiteY2" fmla="*/ 1133755 h 1173267"/>
                    <a:gd name="connsiteX3" fmla="*/ 102592 w 1441310"/>
                    <a:gd name="connsiteY3" fmla="*/ 1141957 h 1173267"/>
                    <a:gd name="connsiteX4" fmla="*/ 0 w 1441310"/>
                    <a:gd name="connsiteY4" fmla="*/ 985840 h 1173267"/>
                    <a:gd name="connsiteX5" fmla="*/ 347580 w 1441310"/>
                    <a:gd name="connsiteY5" fmla="*/ 552951 h 1173267"/>
                    <a:gd name="connsiteX6" fmla="*/ 1145084 w 1441310"/>
                    <a:gd name="connsiteY6" fmla="*/ 450113 h 1173267"/>
                    <a:gd name="connsiteX7" fmla="*/ 603037 w 1441310"/>
                    <a:gd name="connsiteY7" fmla="*/ 586996 h 1173267"/>
                    <a:gd name="connsiteX8" fmla="*/ 272831 w 1441310"/>
                    <a:gd name="connsiteY8" fmla="*/ 853884 h 1173267"/>
                    <a:gd name="connsiteX9" fmla="*/ 267313 w 1441310"/>
                    <a:gd name="connsiteY9" fmla="*/ 866623 h 1173267"/>
                    <a:gd name="connsiteX10" fmla="*/ 260338 w 1441310"/>
                    <a:gd name="connsiteY10" fmla="*/ 875003 h 1173267"/>
                    <a:gd name="connsiteX11" fmla="*/ 229819 w 1441310"/>
                    <a:gd name="connsiteY11" fmla="*/ 1008055 h 1173267"/>
                    <a:gd name="connsiteX12" fmla="*/ 570824 w 1441310"/>
                    <a:gd name="connsiteY12" fmla="*/ 1053156 h 1173267"/>
                    <a:gd name="connsiteX13" fmla="*/ 596540 w 1441310"/>
                    <a:gd name="connsiteY13" fmla="*/ 1045392 h 1173267"/>
                    <a:gd name="connsiteX14" fmla="*/ 618399 w 1441310"/>
                    <a:gd name="connsiteY14" fmla="*/ 1041695 h 1173267"/>
                    <a:gd name="connsiteX15" fmla="*/ 747175 w 1441310"/>
                    <a:gd name="connsiteY15" fmla="*/ 1002077 h 1173267"/>
                    <a:gd name="connsiteX16" fmla="*/ 1171051 w 1441310"/>
                    <a:gd name="connsiteY16" fmla="*/ 583532 h 1173267"/>
                    <a:gd name="connsiteX17" fmla="*/ 1029759 w 1441310"/>
                    <a:gd name="connsiteY17" fmla="*/ 199644 h 1173267"/>
                    <a:gd name="connsiteX18" fmla="*/ 536569 w 1441310"/>
                    <a:gd name="connsiteY18" fmla="*/ 37025 h 1173267"/>
                    <a:gd name="connsiteX19" fmla="*/ 1160387 w 1441310"/>
                    <a:gd name="connsiteY19" fmla="*/ 98341 h 1173267"/>
                    <a:gd name="connsiteX20" fmla="*/ 1437640 w 1441310"/>
                    <a:gd name="connsiteY20" fmla="*/ 444906 h 1173267"/>
                    <a:gd name="connsiteX21" fmla="*/ 1123065 w 1441310"/>
                    <a:gd name="connsiteY21" fmla="*/ 964754 h 1173267"/>
                    <a:gd name="connsiteX22" fmla="*/ 429882 w 1441310"/>
                    <a:gd name="connsiteY22" fmla="*/ 1173261 h 1173267"/>
                    <a:gd name="connsiteX0" fmla="*/ 430801 w 1442229"/>
                    <a:gd name="connsiteY0" fmla="*/ 1173261 h 1173267"/>
                    <a:gd name="connsiteX1" fmla="*/ 134979 w 1442229"/>
                    <a:gd name="connsiteY1" fmla="*/ 1136888 h 1173267"/>
                    <a:gd name="connsiteX2" fmla="*/ 130209 w 1442229"/>
                    <a:gd name="connsiteY2" fmla="*/ 1133755 h 1173267"/>
                    <a:gd name="connsiteX3" fmla="*/ 103511 w 1442229"/>
                    <a:gd name="connsiteY3" fmla="*/ 1141957 h 1173267"/>
                    <a:gd name="connsiteX4" fmla="*/ 919 w 1442229"/>
                    <a:gd name="connsiteY4" fmla="*/ 985840 h 1173267"/>
                    <a:gd name="connsiteX5" fmla="*/ 348499 w 1442229"/>
                    <a:gd name="connsiteY5" fmla="*/ 552951 h 1173267"/>
                    <a:gd name="connsiteX6" fmla="*/ 1146003 w 1442229"/>
                    <a:gd name="connsiteY6" fmla="*/ 450113 h 1173267"/>
                    <a:gd name="connsiteX7" fmla="*/ 603956 w 1442229"/>
                    <a:gd name="connsiteY7" fmla="*/ 586996 h 1173267"/>
                    <a:gd name="connsiteX8" fmla="*/ 273750 w 1442229"/>
                    <a:gd name="connsiteY8" fmla="*/ 853884 h 1173267"/>
                    <a:gd name="connsiteX9" fmla="*/ 268232 w 1442229"/>
                    <a:gd name="connsiteY9" fmla="*/ 866623 h 1173267"/>
                    <a:gd name="connsiteX10" fmla="*/ 261257 w 1442229"/>
                    <a:gd name="connsiteY10" fmla="*/ 875003 h 1173267"/>
                    <a:gd name="connsiteX11" fmla="*/ 230738 w 1442229"/>
                    <a:gd name="connsiteY11" fmla="*/ 1008055 h 1173267"/>
                    <a:gd name="connsiteX12" fmla="*/ 571743 w 1442229"/>
                    <a:gd name="connsiteY12" fmla="*/ 1053156 h 1173267"/>
                    <a:gd name="connsiteX13" fmla="*/ 597459 w 1442229"/>
                    <a:gd name="connsiteY13" fmla="*/ 1045392 h 1173267"/>
                    <a:gd name="connsiteX14" fmla="*/ 619318 w 1442229"/>
                    <a:gd name="connsiteY14" fmla="*/ 1041695 h 1173267"/>
                    <a:gd name="connsiteX15" fmla="*/ 748094 w 1442229"/>
                    <a:gd name="connsiteY15" fmla="*/ 1002077 h 1173267"/>
                    <a:gd name="connsiteX16" fmla="*/ 1171970 w 1442229"/>
                    <a:gd name="connsiteY16" fmla="*/ 583532 h 1173267"/>
                    <a:gd name="connsiteX17" fmla="*/ 1030678 w 1442229"/>
                    <a:gd name="connsiteY17" fmla="*/ 199644 h 1173267"/>
                    <a:gd name="connsiteX18" fmla="*/ 537488 w 1442229"/>
                    <a:gd name="connsiteY18" fmla="*/ 37025 h 1173267"/>
                    <a:gd name="connsiteX19" fmla="*/ 1161306 w 1442229"/>
                    <a:gd name="connsiteY19" fmla="*/ 98341 h 1173267"/>
                    <a:gd name="connsiteX20" fmla="*/ 1438559 w 1442229"/>
                    <a:gd name="connsiteY20" fmla="*/ 444906 h 1173267"/>
                    <a:gd name="connsiteX21" fmla="*/ 1123984 w 1442229"/>
                    <a:gd name="connsiteY21" fmla="*/ 964754 h 1173267"/>
                    <a:gd name="connsiteX22" fmla="*/ 430801 w 1442229"/>
                    <a:gd name="connsiteY22" fmla="*/ 1173261 h 1173267"/>
                    <a:gd name="connsiteX0" fmla="*/ 430832 w 1442260"/>
                    <a:gd name="connsiteY0" fmla="*/ 1173261 h 1173267"/>
                    <a:gd name="connsiteX1" fmla="*/ 135010 w 1442260"/>
                    <a:gd name="connsiteY1" fmla="*/ 1136888 h 1173267"/>
                    <a:gd name="connsiteX2" fmla="*/ 130240 w 1442260"/>
                    <a:gd name="connsiteY2" fmla="*/ 1133755 h 1173267"/>
                    <a:gd name="connsiteX3" fmla="*/ 103542 w 1442260"/>
                    <a:gd name="connsiteY3" fmla="*/ 1141957 h 1173267"/>
                    <a:gd name="connsiteX4" fmla="*/ 950 w 1442260"/>
                    <a:gd name="connsiteY4" fmla="*/ 985840 h 1173267"/>
                    <a:gd name="connsiteX5" fmla="*/ 348530 w 1442260"/>
                    <a:gd name="connsiteY5" fmla="*/ 552951 h 1173267"/>
                    <a:gd name="connsiteX6" fmla="*/ 1146034 w 1442260"/>
                    <a:gd name="connsiteY6" fmla="*/ 450113 h 1173267"/>
                    <a:gd name="connsiteX7" fmla="*/ 603987 w 1442260"/>
                    <a:gd name="connsiteY7" fmla="*/ 586996 h 1173267"/>
                    <a:gd name="connsiteX8" fmla="*/ 273781 w 1442260"/>
                    <a:gd name="connsiteY8" fmla="*/ 853884 h 1173267"/>
                    <a:gd name="connsiteX9" fmla="*/ 268263 w 1442260"/>
                    <a:gd name="connsiteY9" fmla="*/ 866623 h 1173267"/>
                    <a:gd name="connsiteX10" fmla="*/ 261288 w 1442260"/>
                    <a:gd name="connsiteY10" fmla="*/ 875003 h 1173267"/>
                    <a:gd name="connsiteX11" fmla="*/ 230769 w 1442260"/>
                    <a:gd name="connsiteY11" fmla="*/ 1008055 h 1173267"/>
                    <a:gd name="connsiteX12" fmla="*/ 571774 w 1442260"/>
                    <a:gd name="connsiteY12" fmla="*/ 1053156 h 1173267"/>
                    <a:gd name="connsiteX13" fmla="*/ 597490 w 1442260"/>
                    <a:gd name="connsiteY13" fmla="*/ 1045392 h 1173267"/>
                    <a:gd name="connsiteX14" fmla="*/ 619349 w 1442260"/>
                    <a:gd name="connsiteY14" fmla="*/ 1041695 h 1173267"/>
                    <a:gd name="connsiteX15" fmla="*/ 748125 w 1442260"/>
                    <a:gd name="connsiteY15" fmla="*/ 1002077 h 1173267"/>
                    <a:gd name="connsiteX16" fmla="*/ 1172001 w 1442260"/>
                    <a:gd name="connsiteY16" fmla="*/ 583532 h 1173267"/>
                    <a:gd name="connsiteX17" fmla="*/ 1030709 w 1442260"/>
                    <a:gd name="connsiteY17" fmla="*/ 199644 h 1173267"/>
                    <a:gd name="connsiteX18" fmla="*/ 537519 w 1442260"/>
                    <a:gd name="connsiteY18" fmla="*/ 37025 h 1173267"/>
                    <a:gd name="connsiteX19" fmla="*/ 1161337 w 1442260"/>
                    <a:gd name="connsiteY19" fmla="*/ 98341 h 1173267"/>
                    <a:gd name="connsiteX20" fmla="*/ 1438590 w 1442260"/>
                    <a:gd name="connsiteY20" fmla="*/ 444906 h 1173267"/>
                    <a:gd name="connsiteX21" fmla="*/ 1124015 w 1442260"/>
                    <a:gd name="connsiteY21" fmla="*/ 964754 h 1173267"/>
                    <a:gd name="connsiteX22" fmla="*/ 430832 w 1442260"/>
                    <a:gd name="connsiteY22" fmla="*/ 1173261 h 1173267"/>
                    <a:gd name="connsiteX0" fmla="*/ 430832 w 1442260"/>
                    <a:gd name="connsiteY0" fmla="*/ 1173261 h 1173267"/>
                    <a:gd name="connsiteX1" fmla="*/ 135010 w 1442260"/>
                    <a:gd name="connsiteY1" fmla="*/ 1136888 h 1173267"/>
                    <a:gd name="connsiteX2" fmla="*/ 130240 w 1442260"/>
                    <a:gd name="connsiteY2" fmla="*/ 1133755 h 1173267"/>
                    <a:gd name="connsiteX3" fmla="*/ 950 w 1442260"/>
                    <a:gd name="connsiteY3" fmla="*/ 985840 h 1173267"/>
                    <a:gd name="connsiteX4" fmla="*/ 348530 w 1442260"/>
                    <a:gd name="connsiteY4" fmla="*/ 552951 h 1173267"/>
                    <a:gd name="connsiteX5" fmla="*/ 1146034 w 1442260"/>
                    <a:gd name="connsiteY5" fmla="*/ 450113 h 1173267"/>
                    <a:gd name="connsiteX6" fmla="*/ 603987 w 1442260"/>
                    <a:gd name="connsiteY6" fmla="*/ 586996 h 1173267"/>
                    <a:gd name="connsiteX7" fmla="*/ 273781 w 1442260"/>
                    <a:gd name="connsiteY7" fmla="*/ 853884 h 1173267"/>
                    <a:gd name="connsiteX8" fmla="*/ 268263 w 1442260"/>
                    <a:gd name="connsiteY8" fmla="*/ 866623 h 1173267"/>
                    <a:gd name="connsiteX9" fmla="*/ 261288 w 1442260"/>
                    <a:gd name="connsiteY9" fmla="*/ 875003 h 1173267"/>
                    <a:gd name="connsiteX10" fmla="*/ 230769 w 1442260"/>
                    <a:gd name="connsiteY10" fmla="*/ 1008055 h 1173267"/>
                    <a:gd name="connsiteX11" fmla="*/ 571774 w 1442260"/>
                    <a:gd name="connsiteY11" fmla="*/ 1053156 h 1173267"/>
                    <a:gd name="connsiteX12" fmla="*/ 597490 w 1442260"/>
                    <a:gd name="connsiteY12" fmla="*/ 1045392 h 1173267"/>
                    <a:gd name="connsiteX13" fmla="*/ 619349 w 1442260"/>
                    <a:gd name="connsiteY13" fmla="*/ 1041695 h 1173267"/>
                    <a:gd name="connsiteX14" fmla="*/ 748125 w 1442260"/>
                    <a:gd name="connsiteY14" fmla="*/ 1002077 h 1173267"/>
                    <a:gd name="connsiteX15" fmla="*/ 1172001 w 1442260"/>
                    <a:gd name="connsiteY15" fmla="*/ 583532 h 1173267"/>
                    <a:gd name="connsiteX16" fmla="*/ 1030709 w 1442260"/>
                    <a:gd name="connsiteY16" fmla="*/ 199644 h 1173267"/>
                    <a:gd name="connsiteX17" fmla="*/ 537519 w 1442260"/>
                    <a:gd name="connsiteY17" fmla="*/ 37025 h 1173267"/>
                    <a:gd name="connsiteX18" fmla="*/ 1161337 w 1442260"/>
                    <a:gd name="connsiteY18" fmla="*/ 98341 h 1173267"/>
                    <a:gd name="connsiteX19" fmla="*/ 1438590 w 1442260"/>
                    <a:gd name="connsiteY19" fmla="*/ 444906 h 1173267"/>
                    <a:gd name="connsiteX20" fmla="*/ 1124015 w 1442260"/>
                    <a:gd name="connsiteY20" fmla="*/ 964754 h 1173267"/>
                    <a:gd name="connsiteX21" fmla="*/ 430832 w 1442260"/>
                    <a:gd name="connsiteY21" fmla="*/ 1173261 h 1173267"/>
                    <a:gd name="connsiteX0" fmla="*/ 430832 w 1442260"/>
                    <a:gd name="connsiteY0" fmla="*/ 1173261 h 1173267"/>
                    <a:gd name="connsiteX1" fmla="*/ 135010 w 1442260"/>
                    <a:gd name="connsiteY1" fmla="*/ 1136888 h 1173267"/>
                    <a:gd name="connsiteX2" fmla="*/ 950 w 1442260"/>
                    <a:gd name="connsiteY2" fmla="*/ 985840 h 1173267"/>
                    <a:gd name="connsiteX3" fmla="*/ 348530 w 1442260"/>
                    <a:gd name="connsiteY3" fmla="*/ 552951 h 1173267"/>
                    <a:gd name="connsiteX4" fmla="*/ 1146034 w 1442260"/>
                    <a:gd name="connsiteY4" fmla="*/ 450113 h 1173267"/>
                    <a:gd name="connsiteX5" fmla="*/ 603987 w 1442260"/>
                    <a:gd name="connsiteY5" fmla="*/ 586996 h 1173267"/>
                    <a:gd name="connsiteX6" fmla="*/ 273781 w 1442260"/>
                    <a:gd name="connsiteY6" fmla="*/ 853884 h 1173267"/>
                    <a:gd name="connsiteX7" fmla="*/ 268263 w 1442260"/>
                    <a:gd name="connsiteY7" fmla="*/ 866623 h 1173267"/>
                    <a:gd name="connsiteX8" fmla="*/ 261288 w 1442260"/>
                    <a:gd name="connsiteY8" fmla="*/ 875003 h 1173267"/>
                    <a:gd name="connsiteX9" fmla="*/ 230769 w 1442260"/>
                    <a:gd name="connsiteY9" fmla="*/ 1008055 h 1173267"/>
                    <a:gd name="connsiteX10" fmla="*/ 571774 w 1442260"/>
                    <a:gd name="connsiteY10" fmla="*/ 1053156 h 1173267"/>
                    <a:gd name="connsiteX11" fmla="*/ 597490 w 1442260"/>
                    <a:gd name="connsiteY11" fmla="*/ 1045392 h 1173267"/>
                    <a:gd name="connsiteX12" fmla="*/ 619349 w 1442260"/>
                    <a:gd name="connsiteY12" fmla="*/ 1041695 h 1173267"/>
                    <a:gd name="connsiteX13" fmla="*/ 748125 w 1442260"/>
                    <a:gd name="connsiteY13" fmla="*/ 1002077 h 1173267"/>
                    <a:gd name="connsiteX14" fmla="*/ 1172001 w 1442260"/>
                    <a:gd name="connsiteY14" fmla="*/ 583532 h 1173267"/>
                    <a:gd name="connsiteX15" fmla="*/ 1030709 w 1442260"/>
                    <a:gd name="connsiteY15" fmla="*/ 199644 h 1173267"/>
                    <a:gd name="connsiteX16" fmla="*/ 537519 w 1442260"/>
                    <a:gd name="connsiteY16" fmla="*/ 37025 h 1173267"/>
                    <a:gd name="connsiteX17" fmla="*/ 1161337 w 1442260"/>
                    <a:gd name="connsiteY17" fmla="*/ 98341 h 1173267"/>
                    <a:gd name="connsiteX18" fmla="*/ 1438590 w 1442260"/>
                    <a:gd name="connsiteY18" fmla="*/ 444906 h 1173267"/>
                    <a:gd name="connsiteX19" fmla="*/ 1124015 w 1442260"/>
                    <a:gd name="connsiteY19" fmla="*/ 964754 h 1173267"/>
                    <a:gd name="connsiteX20" fmla="*/ 430832 w 1442260"/>
                    <a:gd name="connsiteY20" fmla="*/ 1173261 h 1173267"/>
                    <a:gd name="connsiteX0" fmla="*/ 430832 w 1442260"/>
                    <a:gd name="connsiteY0" fmla="*/ 1173261 h 1173267"/>
                    <a:gd name="connsiteX1" fmla="*/ 135010 w 1442260"/>
                    <a:gd name="connsiteY1" fmla="*/ 1136888 h 1173267"/>
                    <a:gd name="connsiteX2" fmla="*/ 950 w 1442260"/>
                    <a:gd name="connsiteY2" fmla="*/ 985840 h 1173267"/>
                    <a:gd name="connsiteX3" fmla="*/ 348530 w 1442260"/>
                    <a:gd name="connsiteY3" fmla="*/ 552951 h 1173267"/>
                    <a:gd name="connsiteX4" fmla="*/ 1146034 w 1442260"/>
                    <a:gd name="connsiteY4" fmla="*/ 450113 h 1173267"/>
                    <a:gd name="connsiteX5" fmla="*/ 603987 w 1442260"/>
                    <a:gd name="connsiteY5" fmla="*/ 586996 h 1173267"/>
                    <a:gd name="connsiteX6" fmla="*/ 273781 w 1442260"/>
                    <a:gd name="connsiteY6" fmla="*/ 853884 h 1173267"/>
                    <a:gd name="connsiteX7" fmla="*/ 268263 w 1442260"/>
                    <a:gd name="connsiteY7" fmla="*/ 866623 h 1173267"/>
                    <a:gd name="connsiteX8" fmla="*/ 261288 w 1442260"/>
                    <a:gd name="connsiteY8" fmla="*/ 875003 h 1173267"/>
                    <a:gd name="connsiteX9" fmla="*/ 230769 w 1442260"/>
                    <a:gd name="connsiteY9" fmla="*/ 1008055 h 1173267"/>
                    <a:gd name="connsiteX10" fmla="*/ 571774 w 1442260"/>
                    <a:gd name="connsiteY10" fmla="*/ 1053156 h 1173267"/>
                    <a:gd name="connsiteX11" fmla="*/ 597490 w 1442260"/>
                    <a:gd name="connsiteY11" fmla="*/ 1045392 h 1173267"/>
                    <a:gd name="connsiteX12" fmla="*/ 619349 w 1442260"/>
                    <a:gd name="connsiteY12" fmla="*/ 1041695 h 1173267"/>
                    <a:gd name="connsiteX13" fmla="*/ 748125 w 1442260"/>
                    <a:gd name="connsiteY13" fmla="*/ 1002077 h 1173267"/>
                    <a:gd name="connsiteX14" fmla="*/ 1172001 w 1442260"/>
                    <a:gd name="connsiteY14" fmla="*/ 583532 h 1173267"/>
                    <a:gd name="connsiteX15" fmla="*/ 1030709 w 1442260"/>
                    <a:gd name="connsiteY15" fmla="*/ 199644 h 1173267"/>
                    <a:gd name="connsiteX16" fmla="*/ 537519 w 1442260"/>
                    <a:gd name="connsiteY16" fmla="*/ 37025 h 1173267"/>
                    <a:gd name="connsiteX17" fmla="*/ 1161337 w 1442260"/>
                    <a:gd name="connsiteY17" fmla="*/ 98341 h 1173267"/>
                    <a:gd name="connsiteX18" fmla="*/ 1438590 w 1442260"/>
                    <a:gd name="connsiteY18" fmla="*/ 444906 h 1173267"/>
                    <a:gd name="connsiteX19" fmla="*/ 1124015 w 1442260"/>
                    <a:gd name="connsiteY19" fmla="*/ 964754 h 1173267"/>
                    <a:gd name="connsiteX20" fmla="*/ 430832 w 1442260"/>
                    <a:gd name="connsiteY20" fmla="*/ 1173261 h 1173267"/>
                    <a:gd name="connsiteX0" fmla="*/ 430832 w 1442260"/>
                    <a:gd name="connsiteY0" fmla="*/ 1173261 h 1173267"/>
                    <a:gd name="connsiteX1" fmla="*/ 135010 w 1442260"/>
                    <a:gd name="connsiteY1" fmla="*/ 1136888 h 1173267"/>
                    <a:gd name="connsiteX2" fmla="*/ 950 w 1442260"/>
                    <a:gd name="connsiteY2" fmla="*/ 985840 h 1173267"/>
                    <a:gd name="connsiteX3" fmla="*/ 348530 w 1442260"/>
                    <a:gd name="connsiteY3" fmla="*/ 552951 h 1173267"/>
                    <a:gd name="connsiteX4" fmla="*/ 1146034 w 1442260"/>
                    <a:gd name="connsiteY4" fmla="*/ 450113 h 1173267"/>
                    <a:gd name="connsiteX5" fmla="*/ 603987 w 1442260"/>
                    <a:gd name="connsiteY5" fmla="*/ 586996 h 1173267"/>
                    <a:gd name="connsiteX6" fmla="*/ 273781 w 1442260"/>
                    <a:gd name="connsiteY6" fmla="*/ 853884 h 1173267"/>
                    <a:gd name="connsiteX7" fmla="*/ 268263 w 1442260"/>
                    <a:gd name="connsiteY7" fmla="*/ 866623 h 1173267"/>
                    <a:gd name="connsiteX8" fmla="*/ 261288 w 1442260"/>
                    <a:gd name="connsiteY8" fmla="*/ 875003 h 1173267"/>
                    <a:gd name="connsiteX9" fmla="*/ 230769 w 1442260"/>
                    <a:gd name="connsiteY9" fmla="*/ 1008055 h 1173267"/>
                    <a:gd name="connsiteX10" fmla="*/ 571774 w 1442260"/>
                    <a:gd name="connsiteY10" fmla="*/ 1053156 h 1173267"/>
                    <a:gd name="connsiteX11" fmla="*/ 597490 w 1442260"/>
                    <a:gd name="connsiteY11" fmla="*/ 1045392 h 1173267"/>
                    <a:gd name="connsiteX12" fmla="*/ 619349 w 1442260"/>
                    <a:gd name="connsiteY12" fmla="*/ 1041695 h 1173267"/>
                    <a:gd name="connsiteX13" fmla="*/ 748125 w 1442260"/>
                    <a:gd name="connsiteY13" fmla="*/ 1002077 h 1173267"/>
                    <a:gd name="connsiteX14" fmla="*/ 1172001 w 1442260"/>
                    <a:gd name="connsiteY14" fmla="*/ 583532 h 1173267"/>
                    <a:gd name="connsiteX15" fmla="*/ 1030709 w 1442260"/>
                    <a:gd name="connsiteY15" fmla="*/ 199644 h 1173267"/>
                    <a:gd name="connsiteX16" fmla="*/ 537519 w 1442260"/>
                    <a:gd name="connsiteY16" fmla="*/ 37025 h 1173267"/>
                    <a:gd name="connsiteX17" fmla="*/ 1161337 w 1442260"/>
                    <a:gd name="connsiteY17" fmla="*/ 98341 h 1173267"/>
                    <a:gd name="connsiteX18" fmla="*/ 1438590 w 1442260"/>
                    <a:gd name="connsiteY18" fmla="*/ 444906 h 1173267"/>
                    <a:gd name="connsiteX19" fmla="*/ 1124015 w 1442260"/>
                    <a:gd name="connsiteY19" fmla="*/ 964754 h 1173267"/>
                    <a:gd name="connsiteX20" fmla="*/ 430832 w 1442260"/>
                    <a:gd name="connsiteY20" fmla="*/ 1173261 h 1173267"/>
                    <a:gd name="connsiteX0" fmla="*/ 431222 w 1442650"/>
                    <a:gd name="connsiteY0" fmla="*/ 1173261 h 1173267"/>
                    <a:gd name="connsiteX1" fmla="*/ 135400 w 1442650"/>
                    <a:gd name="connsiteY1" fmla="*/ 1136888 h 1173267"/>
                    <a:gd name="connsiteX2" fmla="*/ 1340 w 1442650"/>
                    <a:gd name="connsiteY2" fmla="*/ 985840 h 1173267"/>
                    <a:gd name="connsiteX3" fmla="*/ 348920 w 1442650"/>
                    <a:gd name="connsiteY3" fmla="*/ 552951 h 1173267"/>
                    <a:gd name="connsiteX4" fmla="*/ 1146424 w 1442650"/>
                    <a:gd name="connsiteY4" fmla="*/ 450113 h 1173267"/>
                    <a:gd name="connsiteX5" fmla="*/ 604377 w 1442650"/>
                    <a:gd name="connsiteY5" fmla="*/ 586996 h 1173267"/>
                    <a:gd name="connsiteX6" fmla="*/ 274171 w 1442650"/>
                    <a:gd name="connsiteY6" fmla="*/ 853884 h 1173267"/>
                    <a:gd name="connsiteX7" fmla="*/ 268653 w 1442650"/>
                    <a:gd name="connsiteY7" fmla="*/ 866623 h 1173267"/>
                    <a:gd name="connsiteX8" fmla="*/ 261678 w 1442650"/>
                    <a:gd name="connsiteY8" fmla="*/ 875003 h 1173267"/>
                    <a:gd name="connsiteX9" fmla="*/ 231159 w 1442650"/>
                    <a:gd name="connsiteY9" fmla="*/ 1008055 h 1173267"/>
                    <a:gd name="connsiteX10" fmla="*/ 572164 w 1442650"/>
                    <a:gd name="connsiteY10" fmla="*/ 1053156 h 1173267"/>
                    <a:gd name="connsiteX11" fmla="*/ 597880 w 1442650"/>
                    <a:gd name="connsiteY11" fmla="*/ 1045392 h 1173267"/>
                    <a:gd name="connsiteX12" fmla="*/ 619739 w 1442650"/>
                    <a:gd name="connsiteY12" fmla="*/ 1041695 h 1173267"/>
                    <a:gd name="connsiteX13" fmla="*/ 748515 w 1442650"/>
                    <a:gd name="connsiteY13" fmla="*/ 1002077 h 1173267"/>
                    <a:gd name="connsiteX14" fmla="*/ 1172391 w 1442650"/>
                    <a:gd name="connsiteY14" fmla="*/ 583532 h 1173267"/>
                    <a:gd name="connsiteX15" fmla="*/ 1031099 w 1442650"/>
                    <a:gd name="connsiteY15" fmla="*/ 199644 h 1173267"/>
                    <a:gd name="connsiteX16" fmla="*/ 537909 w 1442650"/>
                    <a:gd name="connsiteY16" fmla="*/ 37025 h 1173267"/>
                    <a:gd name="connsiteX17" fmla="*/ 1161727 w 1442650"/>
                    <a:gd name="connsiteY17" fmla="*/ 98341 h 1173267"/>
                    <a:gd name="connsiteX18" fmla="*/ 1438980 w 1442650"/>
                    <a:gd name="connsiteY18" fmla="*/ 444906 h 1173267"/>
                    <a:gd name="connsiteX19" fmla="*/ 1124405 w 1442650"/>
                    <a:gd name="connsiteY19" fmla="*/ 964754 h 1173267"/>
                    <a:gd name="connsiteX20" fmla="*/ 431222 w 1442650"/>
                    <a:gd name="connsiteY20" fmla="*/ 1173261 h 117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42650" h="1173267">
                      <a:moveTo>
                        <a:pt x="431222" y="1173261"/>
                      </a:moveTo>
                      <a:cubicBezTo>
                        <a:pt x="253303" y="1173565"/>
                        <a:pt x="182392" y="1162427"/>
                        <a:pt x="135400" y="1136888"/>
                      </a:cubicBezTo>
                      <a:cubicBezTo>
                        <a:pt x="32727" y="1095460"/>
                        <a:pt x="14804" y="1062952"/>
                        <a:pt x="1340" y="985840"/>
                      </a:cubicBezTo>
                      <a:cubicBezTo>
                        <a:pt x="-16615" y="819242"/>
                        <a:pt x="148311" y="670483"/>
                        <a:pt x="348920" y="552951"/>
                      </a:cubicBezTo>
                      <a:cubicBezTo>
                        <a:pt x="549529" y="435419"/>
                        <a:pt x="1102881" y="358584"/>
                        <a:pt x="1146424" y="450113"/>
                      </a:cubicBezTo>
                      <a:cubicBezTo>
                        <a:pt x="1155310" y="540753"/>
                        <a:pt x="891404" y="477695"/>
                        <a:pt x="604377" y="586996"/>
                      </a:cubicBezTo>
                      <a:cubicBezTo>
                        <a:pt x="394660" y="672305"/>
                        <a:pt x="371256" y="739565"/>
                        <a:pt x="274171" y="853884"/>
                      </a:cubicBezTo>
                      <a:lnTo>
                        <a:pt x="268653" y="866623"/>
                      </a:lnTo>
                      <a:lnTo>
                        <a:pt x="261678" y="875003"/>
                      </a:lnTo>
                      <a:cubicBezTo>
                        <a:pt x="227058" y="924515"/>
                        <a:pt x="214718" y="971119"/>
                        <a:pt x="231159" y="1008055"/>
                      </a:cubicBezTo>
                      <a:cubicBezTo>
                        <a:pt x="264039" y="1081927"/>
                        <a:pt x="402702" y="1096146"/>
                        <a:pt x="572164" y="1053156"/>
                      </a:cubicBezTo>
                      <a:lnTo>
                        <a:pt x="597880" y="1045392"/>
                      </a:lnTo>
                      <a:lnTo>
                        <a:pt x="619739" y="1041695"/>
                      </a:lnTo>
                      <a:cubicBezTo>
                        <a:pt x="660669" y="1032087"/>
                        <a:pt x="703667" y="1019155"/>
                        <a:pt x="748515" y="1002077"/>
                      </a:cubicBezTo>
                      <a:cubicBezTo>
                        <a:pt x="958232" y="916768"/>
                        <a:pt x="1133292" y="778141"/>
                        <a:pt x="1172391" y="583532"/>
                      </a:cubicBezTo>
                      <a:cubicBezTo>
                        <a:pt x="1191941" y="433354"/>
                        <a:pt x="1179500" y="333827"/>
                        <a:pt x="1031099" y="199644"/>
                      </a:cubicBezTo>
                      <a:cubicBezTo>
                        <a:pt x="824048" y="51243"/>
                        <a:pt x="515694" y="108115"/>
                        <a:pt x="537909" y="37025"/>
                      </a:cubicBezTo>
                      <a:cubicBezTo>
                        <a:pt x="695196" y="-41174"/>
                        <a:pt x="1023101" y="16587"/>
                        <a:pt x="1161727" y="98341"/>
                      </a:cubicBezTo>
                      <a:cubicBezTo>
                        <a:pt x="1240815" y="141884"/>
                        <a:pt x="1391882" y="209419"/>
                        <a:pt x="1438980" y="444906"/>
                      </a:cubicBezTo>
                      <a:cubicBezTo>
                        <a:pt x="1451421" y="522217"/>
                        <a:pt x="1450532" y="740820"/>
                        <a:pt x="1124405" y="964754"/>
                      </a:cubicBezTo>
                      <a:cubicBezTo>
                        <a:pt x="930573" y="1095827"/>
                        <a:pt x="635728" y="1163376"/>
                        <a:pt x="431222" y="117326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a:off x="7669420" y="3556796"/>
                  <a:ext cx="1383623" cy="815846"/>
                </a:xfrm>
                <a:custGeom>
                  <a:avLst/>
                  <a:gdLst>
                    <a:gd name="connsiteX0" fmla="*/ 714345 w 1383623"/>
                    <a:gd name="connsiteY0" fmla="*/ 113 h 807620"/>
                    <a:gd name="connsiteX1" fmla="*/ 757300 w 1383623"/>
                    <a:gd name="connsiteY1" fmla="*/ 64057 h 807620"/>
                    <a:gd name="connsiteX2" fmla="*/ 756875 w 1383623"/>
                    <a:gd name="connsiteY2" fmla="*/ 65516 h 807620"/>
                    <a:gd name="connsiteX3" fmla="*/ 758068 w 1383623"/>
                    <a:gd name="connsiteY3" fmla="*/ 66627 h 807620"/>
                    <a:gd name="connsiteX4" fmla="*/ 914690 w 1383623"/>
                    <a:gd name="connsiteY4" fmla="*/ 496928 h 807620"/>
                    <a:gd name="connsiteX5" fmla="*/ 990825 w 1383623"/>
                    <a:gd name="connsiteY5" fmla="*/ 536046 h 807620"/>
                    <a:gd name="connsiteX6" fmla="*/ 1310594 w 1383623"/>
                    <a:gd name="connsiteY6" fmla="*/ 21490 h 807620"/>
                    <a:gd name="connsiteX7" fmla="*/ 1369326 w 1383623"/>
                    <a:gd name="connsiteY7" fmla="*/ 117782 h 807620"/>
                    <a:gd name="connsiteX8" fmla="*/ 960371 w 1383623"/>
                    <a:gd name="connsiteY8" fmla="*/ 776774 h 807620"/>
                    <a:gd name="connsiteX9" fmla="*/ 888586 w 1383623"/>
                    <a:gd name="connsiteY9" fmla="*/ 752701 h 807620"/>
                    <a:gd name="connsiteX10" fmla="*/ 691968 w 1383623"/>
                    <a:gd name="connsiteY10" fmla="*/ 192733 h 807620"/>
                    <a:gd name="connsiteX11" fmla="*/ 311562 w 1383623"/>
                    <a:gd name="connsiteY11" fmla="*/ 774768 h 807620"/>
                    <a:gd name="connsiteX12" fmla="*/ 235960 w 1383623"/>
                    <a:gd name="connsiteY12" fmla="*/ 750695 h 807620"/>
                    <a:gd name="connsiteX13" fmla="*/ 2281 w 1383623"/>
                    <a:gd name="connsiteY13" fmla="*/ 118784 h 807620"/>
                    <a:gd name="connsiteX14" fmla="*/ 98502 w 1383623"/>
                    <a:gd name="connsiteY14" fmla="*/ 64621 h 807620"/>
                    <a:gd name="connsiteX15" fmla="*/ 263452 w 1383623"/>
                    <a:gd name="connsiteY15" fmla="*/ 494922 h 807620"/>
                    <a:gd name="connsiteX16" fmla="*/ 343636 w 1383623"/>
                    <a:gd name="connsiteY16" fmla="*/ 534040 h 807620"/>
                    <a:gd name="connsiteX17" fmla="*/ 680410 w 1383623"/>
                    <a:gd name="connsiteY17" fmla="*/ 19484 h 807620"/>
                    <a:gd name="connsiteX18" fmla="*/ 714345 w 1383623"/>
                    <a:gd name="connsiteY18" fmla="*/ 113 h 807620"/>
                    <a:gd name="connsiteX0" fmla="*/ 714345 w 1383623"/>
                    <a:gd name="connsiteY0" fmla="*/ 113 h 807620"/>
                    <a:gd name="connsiteX1" fmla="*/ 757300 w 1383623"/>
                    <a:gd name="connsiteY1" fmla="*/ 64057 h 807620"/>
                    <a:gd name="connsiteX2" fmla="*/ 756875 w 1383623"/>
                    <a:gd name="connsiteY2" fmla="*/ 65516 h 807620"/>
                    <a:gd name="connsiteX3" fmla="*/ 914690 w 1383623"/>
                    <a:gd name="connsiteY3" fmla="*/ 496928 h 807620"/>
                    <a:gd name="connsiteX4" fmla="*/ 990825 w 1383623"/>
                    <a:gd name="connsiteY4" fmla="*/ 536046 h 807620"/>
                    <a:gd name="connsiteX5" fmla="*/ 1310594 w 1383623"/>
                    <a:gd name="connsiteY5" fmla="*/ 21490 h 807620"/>
                    <a:gd name="connsiteX6" fmla="*/ 1369326 w 1383623"/>
                    <a:gd name="connsiteY6" fmla="*/ 117782 h 807620"/>
                    <a:gd name="connsiteX7" fmla="*/ 960371 w 1383623"/>
                    <a:gd name="connsiteY7" fmla="*/ 776774 h 807620"/>
                    <a:gd name="connsiteX8" fmla="*/ 888586 w 1383623"/>
                    <a:gd name="connsiteY8" fmla="*/ 752701 h 807620"/>
                    <a:gd name="connsiteX9" fmla="*/ 691968 w 1383623"/>
                    <a:gd name="connsiteY9" fmla="*/ 192733 h 807620"/>
                    <a:gd name="connsiteX10" fmla="*/ 311562 w 1383623"/>
                    <a:gd name="connsiteY10" fmla="*/ 774768 h 807620"/>
                    <a:gd name="connsiteX11" fmla="*/ 235960 w 1383623"/>
                    <a:gd name="connsiteY11" fmla="*/ 750695 h 807620"/>
                    <a:gd name="connsiteX12" fmla="*/ 2281 w 1383623"/>
                    <a:gd name="connsiteY12" fmla="*/ 118784 h 807620"/>
                    <a:gd name="connsiteX13" fmla="*/ 98502 w 1383623"/>
                    <a:gd name="connsiteY13" fmla="*/ 64621 h 807620"/>
                    <a:gd name="connsiteX14" fmla="*/ 263452 w 1383623"/>
                    <a:gd name="connsiteY14" fmla="*/ 494922 h 807620"/>
                    <a:gd name="connsiteX15" fmla="*/ 343636 w 1383623"/>
                    <a:gd name="connsiteY15" fmla="*/ 534040 h 807620"/>
                    <a:gd name="connsiteX16" fmla="*/ 680410 w 1383623"/>
                    <a:gd name="connsiteY16" fmla="*/ 19484 h 807620"/>
                    <a:gd name="connsiteX17" fmla="*/ 714345 w 1383623"/>
                    <a:gd name="connsiteY17" fmla="*/ 113 h 807620"/>
                    <a:gd name="connsiteX0" fmla="*/ 714345 w 1383623"/>
                    <a:gd name="connsiteY0" fmla="*/ 113 h 807620"/>
                    <a:gd name="connsiteX1" fmla="*/ 757300 w 1383623"/>
                    <a:gd name="connsiteY1" fmla="*/ 64057 h 807620"/>
                    <a:gd name="connsiteX2" fmla="*/ 914690 w 1383623"/>
                    <a:gd name="connsiteY2" fmla="*/ 496928 h 807620"/>
                    <a:gd name="connsiteX3" fmla="*/ 990825 w 1383623"/>
                    <a:gd name="connsiteY3" fmla="*/ 536046 h 807620"/>
                    <a:gd name="connsiteX4" fmla="*/ 1310594 w 1383623"/>
                    <a:gd name="connsiteY4" fmla="*/ 21490 h 807620"/>
                    <a:gd name="connsiteX5" fmla="*/ 1369326 w 1383623"/>
                    <a:gd name="connsiteY5" fmla="*/ 117782 h 807620"/>
                    <a:gd name="connsiteX6" fmla="*/ 960371 w 1383623"/>
                    <a:gd name="connsiteY6" fmla="*/ 776774 h 807620"/>
                    <a:gd name="connsiteX7" fmla="*/ 888586 w 1383623"/>
                    <a:gd name="connsiteY7" fmla="*/ 752701 h 807620"/>
                    <a:gd name="connsiteX8" fmla="*/ 691968 w 1383623"/>
                    <a:gd name="connsiteY8" fmla="*/ 192733 h 807620"/>
                    <a:gd name="connsiteX9" fmla="*/ 311562 w 1383623"/>
                    <a:gd name="connsiteY9" fmla="*/ 774768 h 807620"/>
                    <a:gd name="connsiteX10" fmla="*/ 235960 w 1383623"/>
                    <a:gd name="connsiteY10" fmla="*/ 750695 h 807620"/>
                    <a:gd name="connsiteX11" fmla="*/ 2281 w 1383623"/>
                    <a:gd name="connsiteY11" fmla="*/ 118784 h 807620"/>
                    <a:gd name="connsiteX12" fmla="*/ 98502 w 1383623"/>
                    <a:gd name="connsiteY12" fmla="*/ 64621 h 807620"/>
                    <a:gd name="connsiteX13" fmla="*/ 263452 w 1383623"/>
                    <a:gd name="connsiteY13" fmla="*/ 494922 h 807620"/>
                    <a:gd name="connsiteX14" fmla="*/ 343636 w 1383623"/>
                    <a:gd name="connsiteY14" fmla="*/ 534040 h 807620"/>
                    <a:gd name="connsiteX15" fmla="*/ 680410 w 1383623"/>
                    <a:gd name="connsiteY15" fmla="*/ 19484 h 807620"/>
                    <a:gd name="connsiteX16" fmla="*/ 714345 w 1383623"/>
                    <a:gd name="connsiteY16" fmla="*/ 113 h 807620"/>
                    <a:gd name="connsiteX0" fmla="*/ 714345 w 1383623"/>
                    <a:gd name="connsiteY0" fmla="*/ 113 h 807620"/>
                    <a:gd name="connsiteX1" fmla="*/ 914690 w 1383623"/>
                    <a:gd name="connsiteY1" fmla="*/ 496928 h 807620"/>
                    <a:gd name="connsiteX2" fmla="*/ 990825 w 1383623"/>
                    <a:gd name="connsiteY2" fmla="*/ 536046 h 807620"/>
                    <a:gd name="connsiteX3" fmla="*/ 1310594 w 1383623"/>
                    <a:gd name="connsiteY3" fmla="*/ 21490 h 807620"/>
                    <a:gd name="connsiteX4" fmla="*/ 1369326 w 1383623"/>
                    <a:gd name="connsiteY4" fmla="*/ 117782 h 807620"/>
                    <a:gd name="connsiteX5" fmla="*/ 960371 w 1383623"/>
                    <a:gd name="connsiteY5" fmla="*/ 776774 h 807620"/>
                    <a:gd name="connsiteX6" fmla="*/ 888586 w 1383623"/>
                    <a:gd name="connsiteY6" fmla="*/ 752701 h 807620"/>
                    <a:gd name="connsiteX7" fmla="*/ 691968 w 1383623"/>
                    <a:gd name="connsiteY7" fmla="*/ 192733 h 807620"/>
                    <a:gd name="connsiteX8" fmla="*/ 311562 w 1383623"/>
                    <a:gd name="connsiteY8" fmla="*/ 774768 h 807620"/>
                    <a:gd name="connsiteX9" fmla="*/ 235960 w 1383623"/>
                    <a:gd name="connsiteY9" fmla="*/ 750695 h 807620"/>
                    <a:gd name="connsiteX10" fmla="*/ 2281 w 1383623"/>
                    <a:gd name="connsiteY10" fmla="*/ 118784 h 807620"/>
                    <a:gd name="connsiteX11" fmla="*/ 98502 w 1383623"/>
                    <a:gd name="connsiteY11" fmla="*/ 64621 h 807620"/>
                    <a:gd name="connsiteX12" fmla="*/ 263452 w 1383623"/>
                    <a:gd name="connsiteY12" fmla="*/ 494922 h 807620"/>
                    <a:gd name="connsiteX13" fmla="*/ 343636 w 1383623"/>
                    <a:gd name="connsiteY13" fmla="*/ 534040 h 807620"/>
                    <a:gd name="connsiteX14" fmla="*/ 680410 w 1383623"/>
                    <a:gd name="connsiteY14" fmla="*/ 19484 h 807620"/>
                    <a:gd name="connsiteX15" fmla="*/ 714345 w 1383623"/>
                    <a:gd name="connsiteY15" fmla="*/ 113 h 807620"/>
                    <a:gd name="connsiteX0" fmla="*/ 729739 w 1383623"/>
                    <a:gd name="connsiteY0" fmla="*/ 48 h 816791"/>
                    <a:gd name="connsiteX1" fmla="*/ 914690 w 1383623"/>
                    <a:gd name="connsiteY1" fmla="*/ 506099 h 816791"/>
                    <a:gd name="connsiteX2" fmla="*/ 990825 w 1383623"/>
                    <a:gd name="connsiteY2" fmla="*/ 545217 h 816791"/>
                    <a:gd name="connsiteX3" fmla="*/ 1310594 w 1383623"/>
                    <a:gd name="connsiteY3" fmla="*/ 30661 h 816791"/>
                    <a:gd name="connsiteX4" fmla="*/ 1369326 w 1383623"/>
                    <a:gd name="connsiteY4" fmla="*/ 126953 h 816791"/>
                    <a:gd name="connsiteX5" fmla="*/ 960371 w 1383623"/>
                    <a:gd name="connsiteY5" fmla="*/ 785945 h 816791"/>
                    <a:gd name="connsiteX6" fmla="*/ 888586 w 1383623"/>
                    <a:gd name="connsiteY6" fmla="*/ 761872 h 816791"/>
                    <a:gd name="connsiteX7" fmla="*/ 691968 w 1383623"/>
                    <a:gd name="connsiteY7" fmla="*/ 201904 h 816791"/>
                    <a:gd name="connsiteX8" fmla="*/ 311562 w 1383623"/>
                    <a:gd name="connsiteY8" fmla="*/ 783939 h 816791"/>
                    <a:gd name="connsiteX9" fmla="*/ 235960 w 1383623"/>
                    <a:gd name="connsiteY9" fmla="*/ 759866 h 816791"/>
                    <a:gd name="connsiteX10" fmla="*/ 2281 w 1383623"/>
                    <a:gd name="connsiteY10" fmla="*/ 127955 h 816791"/>
                    <a:gd name="connsiteX11" fmla="*/ 98502 w 1383623"/>
                    <a:gd name="connsiteY11" fmla="*/ 73792 h 816791"/>
                    <a:gd name="connsiteX12" fmla="*/ 263452 w 1383623"/>
                    <a:gd name="connsiteY12" fmla="*/ 504093 h 816791"/>
                    <a:gd name="connsiteX13" fmla="*/ 343636 w 1383623"/>
                    <a:gd name="connsiteY13" fmla="*/ 543211 h 816791"/>
                    <a:gd name="connsiteX14" fmla="*/ 680410 w 1383623"/>
                    <a:gd name="connsiteY14" fmla="*/ 28655 h 816791"/>
                    <a:gd name="connsiteX15" fmla="*/ 729739 w 1383623"/>
                    <a:gd name="connsiteY15" fmla="*/ 48 h 816791"/>
                    <a:gd name="connsiteX0" fmla="*/ 729739 w 1383623"/>
                    <a:gd name="connsiteY0" fmla="*/ 6162 h 822905"/>
                    <a:gd name="connsiteX1" fmla="*/ 914690 w 1383623"/>
                    <a:gd name="connsiteY1" fmla="*/ 512213 h 822905"/>
                    <a:gd name="connsiteX2" fmla="*/ 990825 w 1383623"/>
                    <a:gd name="connsiteY2" fmla="*/ 551331 h 822905"/>
                    <a:gd name="connsiteX3" fmla="*/ 1310594 w 1383623"/>
                    <a:gd name="connsiteY3" fmla="*/ 36775 h 822905"/>
                    <a:gd name="connsiteX4" fmla="*/ 1369326 w 1383623"/>
                    <a:gd name="connsiteY4" fmla="*/ 133067 h 822905"/>
                    <a:gd name="connsiteX5" fmla="*/ 960371 w 1383623"/>
                    <a:gd name="connsiteY5" fmla="*/ 792059 h 822905"/>
                    <a:gd name="connsiteX6" fmla="*/ 888586 w 1383623"/>
                    <a:gd name="connsiteY6" fmla="*/ 767986 h 822905"/>
                    <a:gd name="connsiteX7" fmla="*/ 691968 w 1383623"/>
                    <a:gd name="connsiteY7" fmla="*/ 208018 h 822905"/>
                    <a:gd name="connsiteX8" fmla="*/ 311562 w 1383623"/>
                    <a:gd name="connsiteY8" fmla="*/ 790053 h 822905"/>
                    <a:gd name="connsiteX9" fmla="*/ 235960 w 1383623"/>
                    <a:gd name="connsiteY9" fmla="*/ 765980 h 822905"/>
                    <a:gd name="connsiteX10" fmla="*/ 2281 w 1383623"/>
                    <a:gd name="connsiteY10" fmla="*/ 134069 h 822905"/>
                    <a:gd name="connsiteX11" fmla="*/ 98502 w 1383623"/>
                    <a:gd name="connsiteY11" fmla="*/ 79906 h 822905"/>
                    <a:gd name="connsiteX12" fmla="*/ 263452 w 1383623"/>
                    <a:gd name="connsiteY12" fmla="*/ 510207 h 822905"/>
                    <a:gd name="connsiteX13" fmla="*/ 343636 w 1383623"/>
                    <a:gd name="connsiteY13" fmla="*/ 549325 h 822905"/>
                    <a:gd name="connsiteX14" fmla="*/ 683489 w 1383623"/>
                    <a:gd name="connsiteY14" fmla="*/ 7059 h 822905"/>
                    <a:gd name="connsiteX15" fmla="*/ 729739 w 1383623"/>
                    <a:gd name="connsiteY15" fmla="*/ 6162 h 822905"/>
                    <a:gd name="connsiteX0" fmla="*/ 683489 w 1383623"/>
                    <a:gd name="connsiteY0" fmla="*/ 68 h 815914"/>
                    <a:gd name="connsiteX1" fmla="*/ 914690 w 1383623"/>
                    <a:gd name="connsiteY1" fmla="*/ 505222 h 815914"/>
                    <a:gd name="connsiteX2" fmla="*/ 990825 w 1383623"/>
                    <a:gd name="connsiteY2" fmla="*/ 544340 h 815914"/>
                    <a:gd name="connsiteX3" fmla="*/ 1310594 w 1383623"/>
                    <a:gd name="connsiteY3" fmla="*/ 29784 h 815914"/>
                    <a:gd name="connsiteX4" fmla="*/ 1369326 w 1383623"/>
                    <a:gd name="connsiteY4" fmla="*/ 126076 h 815914"/>
                    <a:gd name="connsiteX5" fmla="*/ 960371 w 1383623"/>
                    <a:gd name="connsiteY5" fmla="*/ 785068 h 815914"/>
                    <a:gd name="connsiteX6" fmla="*/ 888586 w 1383623"/>
                    <a:gd name="connsiteY6" fmla="*/ 760995 h 815914"/>
                    <a:gd name="connsiteX7" fmla="*/ 691968 w 1383623"/>
                    <a:gd name="connsiteY7" fmla="*/ 201027 h 815914"/>
                    <a:gd name="connsiteX8" fmla="*/ 311562 w 1383623"/>
                    <a:gd name="connsiteY8" fmla="*/ 783062 h 815914"/>
                    <a:gd name="connsiteX9" fmla="*/ 235960 w 1383623"/>
                    <a:gd name="connsiteY9" fmla="*/ 758989 h 815914"/>
                    <a:gd name="connsiteX10" fmla="*/ 2281 w 1383623"/>
                    <a:gd name="connsiteY10" fmla="*/ 127078 h 815914"/>
                    <a:gd name="connsiteX11" fmla="*/ 98502 w 1383623"/>
                    <a:gd name="connsiteY11" fmla="*/ 72915 h 815914"/>
                    <a:gd name="connsiteX12" fmla="*/ 263452 w 1383623"/>
                    <a:gd name="connsiteY12" fmla="*/ 503216 h 815914"/>
                    <a:gd name="connsiteX13" fmla="*/ 343636 w 1383623"/>
                    <a:gd name="connsiteY13" fmla="*/ 542334 h 815914"/>
                    <a:gd name="connsiteX14" fmla="*/ 683489 w 1383623"/>
                    <a:gd name="connsiteY14" fmla="*/ 68 h 815914"/>
                    <a:gd name="connsiteX0" fmla="*/ 698883 w 1383623"/>
                    <a:gd name="connsiteY0" fmla="*/ 68 h 815914"/>
                    <a:gd name="connsiteX1" fmla="*/ 914690 w 1383623"/>
                    <a:gd name="connsiteY1" fmla="*/ 505222 h 815914"/>
                    <a:gd name="connsiteX2" fmla="*/ 990825 w 1383623"/>
                    <a:gd name="connsiteY2" fmla="*/ 544340 h 815914"/>
                    <a:gd name="connsiteX3" fmla="*/ 1310594 w 1383623"/>
                    <a:gd name="connsiteY3" fmla="*/ 29784 h 815914"/>
                    <a:gd name="connsiteX4" fmla="*/ 1369326 w 1383623"/>
                    <a:gd name="connsiteY4" fmla="*/ 126076 h 815914"/>
                    <a:gd name="connsiteX5" fmla="*/ 960371 w 1383623"/>
                    <a:gd name="connsiteY5" fmla="*/ 785068 h 815914"/>
                    <a:gd name="connsiteX6" fmla="*/ 888586 w 1383623"/>
                    <a:gd name="connsiteY6" fmla="*/ 760995 h 815914"/>
                    <a:gd name="connsiteX7" fmla="*/ 691968 w 1383623"/>
                    <a:gd name="connsiteY7" fmla="*/ 201027 h 815914"/>
                    <a:gd name="connsiteX8" fmla="*/ 311562 w 1383623"/>
                    <a:gd name="connsiteY8" fmla="*/ 783062 h 815914"/>
                    <a:gd name="connsiteX9" fmla="*/ 235960 w 1383623"/>
                    <a:gd name="connsiteY9" fmla="*/ 758989 h 815914"/>
                    <a:gd name="connsiteX10" fmla="*/ 2281 w 1383623"/>
                    <a:gd name="connsiteY10" fmla="*/ 127078 h 815914"/>
                    <a:gd name="connsiteX11" fmla="*/ 98502 w 1383623"/>
                    <a:gd name="connsiteY11" fmla="*/ 72915 h 815914"/>
                    <a:gd name="connsiteX12" fmla="*/ 263452 w 1383623"/>
                    <a:gd name="connsiteY12" fmla="*/ 503216 h 815914"/>
                    <a:gd name="connsiteX13" fmla="*/ 343636 w 1383623"/>
                    <a:gd name="connsiteY13" fmla="*/ 542334 h 815914"/>
                    <a:gd name="connsiteX14" fmla="*/ 698883 w 1383623"/>
                    <a:gd name="connsiteY14" fmla="*/ 68 h 815914"/>
                    <a:gd name="connsiteX0" fmla="*/ 698883 w 1383623"/>
                    <a:gd name="connsiteY0" fmla="*/ 68 h 815914"/>
                    <a:gd name="connsiteX1" fmla="*/ 914690 w 1383623"/>
                    <a:gd name="connsiteY1" fmla="*/ 505222 h 815914"/>
                    <a:gd name="connsiteX2" fmla="*/ 990825 w 1383623"/>
                    <a:gd name="connsiteY2" fmla="*/ 544340 h 815914"/>
                    <a:gd name="connsiteX3" fmla="*/ 1310594 w 1383623"/>
                    <a:gd name="connsiteY3" fmla="*/ 29784 h 815914"/>
                    <a:gd name="connsiteX4" fmla="*/ 1369326 w 1383623"/>
                    <a:gd name="connsiteY4" fmla="*/ 126076 h 815914"/>
                    <a:gd name="connsiteX5" fmla="*/ 960371 w 1383623"/>
                    <a:gd name="connsiteY5" fmla="*/ 785068 h 815914"/>
                    <a:gd name="connsiteX6" fmla="*/ 888586 w 1383623"/>
                    <a:gd name="connsiteY6" fmla="*/ 760995 h 815914"/>
                    <a:gd name="connsiteX7" fmla="*/ 691968 w 1383623"/>
                    <a:gd name="connsiteY7" fmla="*/ 201027 h 815914"/>
                    <a:gd name="connsiteX8" fmla="*/ 311562 w 1383623"/>
                    <a:gd name="connsiteY8" fmla="*/ 783062 h 815914"/>
                    <a:gd name="connsiteX9" fmla="*/ 235960 w 1383623"/>
                    <a:gd name="connsiteY9" fmla="*/ 758989 h 815914"/>
                    <a:gd name="connsiteX10" fmla="*/ 2281 w 1383623"/>
                    <a:gd name="connsiteY10" fmla="*/ 127078 h 815914"/>
                    <a:gd name="connsiteX11" fmla="*/ 98502 w 1383623"/>
                    <a:gd name="connsiteY11" fmla="*/ 72915 h 815914"/>
                    <a:gd name="connsiteX12" fmla="*/ 263452 w 1383623"/>
                    <a:gd name="connsiteY12" fmla="*/ 503216 h 815914"/>
                    <a:gd name="connsiteX13" fmla="*/ 343636 w 1383623"/>
                    <a:gd name="connsiteY13" fmla="*/ 542334 h 815914"/>
                    <a:gd name="connsiteX14" fmla="*/ 698883 w 1383623"/>
                    <a:gd name="connsiteY14" fmla="*/ 68 h 815914"/>
                    <a:gd name="connsiteX0" fmla="*/ 698883 w 1383623"/>
                    <a:gd name="connsiteY0" fmla="*/ 0 h 815846"/>
                    <a:gd name="connsiteX1" fmla="*/ 914690 w 1383623"/>
                    <a:gd name="connsiteY1" fmla="*/ 505154 h 815846"/>
                    <a:gd name="connsiteX2" fmla="*/ 990825 w 1383623"/>
                    <a:gd name="connsiteY2" fmla="*/ 544272 h 815846"/>
                    <a:gd name="connsiteX3" fmla="*/ 1310594 w 1383623"/>
                    <a:gd name="connsiteY3" fmla="*/ 29716 h 815846"/>
                    <a:gd name="connsiteX4" fmla="*/ 1369326 w 1383623"/>
                    <a:gd name="connsiteY4" fmla="*/ 126008 h 815846"/>
                    <a:gd name="connsiteX5" fmla="*/ 960371 w 1383623"/>
                    <a:gd name="connsiteY5" fmla="*/ 785000 h 815846"/>
                    <a:gd name="connsiteX6" fmla="*/ 888586 w 1383623"/>
                    <a:gd name="connsiteY6" fmla="*/ 760927 h 815846"/>
                    <a:gd name="connsiteX7" fmla="*/ 691968 w 1383623"/>
                    <a:gd name="connsiteY7" fmla="*/ 200959 h 815846"/>
                    <a:gd name="connsiteX8" fmla="*/ 311562 w 1383623"/>
                    <a:gd name="connsiteY8" fmla="*/ 782994 h 815846"/>
                    <a:gd name="connsiteX9" fmla="*/ 235960 w 1383623"/>
                    <a:gd name="connsiteY9" fmla="*/ 758921 h 815846"/>
                    <a:gd name="connsiteX10" fmla="*/ 2281 w 1383623"/>
                    <a:gd name="connsiteY10" fmla="*/ 127010 h 815846"/>
                    <a:gd name="connsiteX11" fmla="*/ 98502 w 1383623"/>
                    <a:gd name="connsiteY11" fmla="*/ 72847 h 815846"/>
                    <a:gd name="connsiteX12" fmla="*/ 263452 w 1383623"/>
                    <a:gd name="connsiteY12" fmla="*/ 503148 h 815846"/>
                    <a:gd name="connsiteX13" fmla="*/ 343636 w 1383623"/>
                    <a:gd name="connsiteY13" fmla="*/ 542266 h 815846"/>
                    <a:gd name="connsiteX14" fmla="*/ 698883 w 1383623"/>
                    <a:gd name="connsiteY14" fmla="*/ 0 h 81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83623" h="815846">
                      <a:moveTo>
                        <a:pt x="698883" y="0"/>
                      </a:moveTo>
                      <a:cubicBezTo>
                        <a:pt x="797137" y="6130"/>
                        <a:pt x="863467" y="414442"/>
                        <a:pt x="914690" y="505154"/>
                      </a:cubicBezTo>
                      <a:cubicBezTo>
                        <a:pt x="932818" y="547281"/>
                        <a:pt x="950945" y="598437"/>
                        <a:pt x="990825" y="544272"/>
                      </a:cubicBezTo>
                      <a:cubicBezTo>
                        <a:pt x="1098140" y="377769"/>
                        <a:pt x="1207630" y="205248"/>
                        <a:pt x="1310594" y="29716"/>
                      </a:cubicBezTo>
                      <a:cubicBezTo>
                        <a:pt x="1351200" y="-29463"/>
                        <a:pt x="1411382" y="58804"/>
                        <a:pt x="1369326" y="126008"/>
                      </a:cubicBezTo>
                      <a:lnTo>
                        <a:pt x="960371" y="785000"/>
                      </a:lnTo>
                      <a:cubicBezTo>
                        <a:pt x="938618" y="819103"/>
                        <a:pt x="921216" y="841170"/>
                        <a:pt x="888586" y="760927"/>
                      </a:cubicBezTo>
                      <a:lnTo>
                        <a:pt x="691968" y="200959"/>
                      </a:lnTo>
                      <a:lnTo>
                        <a:pt x="311562" y="782994"/>
                      </a:lnTo>
                      <a:cubicBezTo>
                        <a:pt x="288653" y="817097"/>
                        <a:pt x="270325" y="839164"/>
                        <a:pt x="235960" y="758921"/>
                      </a:cubicBezTo>
                      <a:lnTo>
                        <a:pt x="2281" y="127010"/>
                      </a:lnTo>
                      <a:cubicBezTo>
                        <a:pt x="-11464" y="84884"/>
                        <a:pt x="38936" y="3637"/>
                        <a:pt x="98502" y="72847"/>
                      </a:cubicBezTo>
                      <a:lnTo>
                        <a:pt x="263452" y="503148"/>
                      </a:lnTo>
                      <a:cubicBezTo>
                        <a:pt x="282544" y="545275"/>
                        <a:pt x="301635" y="596431"/>
                        <a:pt x="343636" y="542266"/>
                      </a:cubicBezTo>
                      <a:cubicBezTo>
                        <a:pt x="456657" y="375763"/>
                        <a:pt x="658176" y="41"/>
                        <a:pt x="69888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a:off x="6250592" y="3293160"/>
                  <a:ext cx="508290" cy="1115489"/>
                </a:xfrm>
                <a:custGeom>
                  <a:avLst/>
                  <a:gdLst>
                    <a:gd name="connsiteX0" fmla="*/ 332915 w 508290"/>
                    <a:gd name="connsiteY0" fmla="*/ 224282 h 1115489"/>
                    <a:gd name="connsiteX1" fmla="*/ 355057 w 508290"/>
                    <a:gd name="connsiteY1" fmla="*/ 229779 h 1115489"/>
                    <a:gd name="connsiteX2" fmla="*/ 403507 w 508290"/>
                    <a:gd name="connsiteY2" fmla="*/ 335599 h 1115489"/>
                    <a:gd name="connsiteX3" fmla="*/ 193748 w 508290"/>
                    <a:gd name="connsiteY3" fmla="*/ 881102 h 1115489"/>
                    <a:gd name="connsiteX4" fmla="*/ 160274 w 508290"/>
                    <a:gd name="connsiteY4" fmla="*/ 971153 h 1115489"/>
                    <a:gd name="connsiteX5" fmla="*/ 248103 w 508290"/>
                    <a:gd name="connsiteY5" fmla="*/ 1107932 h 1115489"/>
                    <a:gd name="connsiteX6" fmla="*/ 5362 w 508290"/>
                    <a:gd name="connsiteY6" fmla="*/ 965503 h 1115489"/>
                    <a:gd name="connsiteX7" fmla="*/ 52602 w 508290"/>
                    <a:gd name="connsiteY7" fmla="*/ 832384 h 1115489"/>
                    <a:gd name="connsiteX8" fmla="*/ 240973 w 508290"/>
                    <a:gd name="connsiteY8" fmla="*/ 300264 h 1115489"/>
                    <a:gd name="connsiteX9" fmla="*/ 332915 w 508290"/>
                    <a:gd name="connsiteY9" fmla="*/ 224282 h 1115489"/>
                    <a:gd name="connsiteX10" fmla="*/ 423614 w 508290"/>
                    <a:gd name="connsiteY10" fmla="*/ 0 h 1115489"/>
                    <a:gd name="connsiteX11" fmla="*/ 508290 w 508290"/>
                    <a:gd name="connsiteY11" fmla="*/ 84676 h 1115489"/>
                    <a:gd name="connsiteX12" fmla="*/ 423614 w 508290"/>
                    <a:gd name="connsiteY12" fmla="*/ 169352 h 1115489"/>
                    <a:gd name="connsiteX13" fmla="*/ 338938 w 508290"/>
                    <a:gd name="connsiteY13" fmla="*/ 84676 h 1115489"/>
                    <a:gd name="connsiteX14" fmla="*/ 423614 w 508290"/>
                    <a:gd name="connsiteY14" fmla="*/ 0 h 111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8290" h="1115489">
                      <a:moveTo>
                        <a:pt x="332915" y="224282"/>
                      </a:moveTo>
                      <a:cubicBezTo>
                        <a:pt x="340929" y="225742"/>
                        <a:pt x="348285" y="228307"/>
                        <a:pt x="355057" y="229779"/>
                      </a:cubicBezTo>
                      <a:cubicBezTo>
                        <a:pt x="382146" y="235669"/>
                        <a:pt x="419349" y="292998"/>
                        <a:pt x="403507" y="335599"/>
                      </a:cubicBezTo>
                      <a:cubicBezTo>
                        <a:pt x="333587" y="517433"/>
                        <a:pt x="263668" y="699268"/>
                        <a:pt x="193748" y="881102"/>
                      </a:cubicBezTo>
                      <a:cubicBezTo>
                        <a:pt x="182590" y="911119"/>
                        <a:pt x="171432" y="941136"/>
                        <a:pt x="160274" y="971153"/>
                      </a:cubicBezTo>
                      <a:cubicBezTo>
                        <a:pt x="129352" y="1092783"/>
                        <a:pt x="326547" y="1056002"/>
                        <a:pt x="248103" y="1107932"/>
                      </a:cubicBezTo>
                      <a:cubicBezTo>
                        <a:pt x="211087" y="1130719"/>
                        <a:pt x="-39529" y="1107133"/>
                        <a:pt x="5362" y="965503"/>
                      </a:cubicBezTo>
                      <a:cubicBezTo>
                        <a:pt x="21109" y="921129"/>
                        <a:pt x="36855" y="876757"/>
                        <a:pt x="52602" y="832384"/>
                      </a:cubicBezTo>
                      <a:lnTo>
                        <a:pt x="240973" y="300264"/>
                      </a:lnTo>
                      <a:cubicBezTo>
                        <a:pt x="278905" y="225457"/>
                        <a:pt x="308873" y="219900"/>
                        <a:pt x="332915" y="224282"/>
                      </a:cubicBezTo>
                      <a:close/>
                      <a:moveTo>
                        <a:pt x="423614" y="0"/>
                      </a:moveTo>
                      <a:cubicBezTo>
                        <a:pt x="470379" y="0"/>
                        <a:pt x="508290" y="37911"/>
                        <a:pt x="508290" y="84676"/>
                      </a:cubicBezTo>
                      <a:cubicBezTo>
                        <a:pt x="508290" y="131441"/>
                        <a:pt x="470379" y="169352"/>
                        <a:pt x="423614" y="169352"/>
                      </a:cubicBezTo>
                      <a:cubicBezTo>
                        <a:pt x="376849" y="169352"/>
                        <a:pt x="338938" y="131441"/>
                        <a:pt x="338938" y="84676"/>
                      </a:cubicBezTo>
                      <a:cubicBezTo>
                        <a:pt x="338938" y="37911"/>
                        <a:pt x="376849" y="0"/>
                        <a:pt x="4236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rot="1721525" flipH="1">
                  <a:off x="5300427" y="2759115"/>
                  <a:ext cx="1113726" cy="1579798"/>
                </a:xfrm>
                <a:custGeom>
                  <a:avLst/>
                  <a:gdLst>
                    <a:gd name="connsiteX0" fmla="*/ 247918 w 1113726"/>
                    <a:gd name="connsiteY0" fmla="*/ 23078 h 1579798"/>
                    <a:gd name="connsiteX1" fmla="*/ 12255 w 1113726"/>
                    <a:gd name="connsiteY1" fmla="*/ 35637 h 1579798"/>
                    <a:gd name="connsiteX2" fmla="*/ 136387 w 1113726"/>
                    <a:gd name="connsiteY2" fmla="*/ 140583 h 1579798"/>
                    <a:gd name="connsiteX3" fmla="*/ 148889 w 1113726"/>
                    <a:gd name="connsiteY3" fmla="*/ 1066678 h 1579798"/>
                    <a:gd name="connsiteX4" fmla="*/ 147796 w 1113726"/>
                    <a:gd name="connsiteY4" fmla="*/ 1072093 h 1579798"/>
                    <a:gd name="connsiteX5" fmla="*/ 147796 w 1113726"/>
                    <a:gd name="connsiteY5" fmla="*/ 1463681 h 1579798"/>
                    <a:gd name="connsiteX6" fmla="*/ 148489 w 1113726"/>
                    <a:gd name="connsiteY6" fmla="*/ 1467116 h 1579798"/>
                    <a:gd name="connsiteX7" fmla="*/ 143918 w 1113726"/>
                    <a:gd name="connsiteY7" fmla="*/ 1476331 h 1579798"/>
                    <a:gd name="connsiteX8" fmla="*/ 173024 w 1113726"/>
                    <a:gd name="connsiteY8" fmla="*/ 1562523 h 1579798"/>
                    <a:gd name="connsiteX9" fmla="*/ 288491 w 1113726"/>
                    <a:gd name="connsiteY9" fmla="*/ 1547941 h 1579798"/>
                    <a:gd name="connsiteX10" fmla="*/ 528510 w 1113726"/>
                    <a:gd name="connsiteY10" fmla="*/ 1238535 h 1579798"/>
                    <a:gd name="connsiteX11" fmla="*/ 540277 w 1113726"/>
                    <a:gd name="connsiteY11" fmla="*/ 1214818 h 1579798"/>
                    <a:gd name="connsiteX12" fmla="*/ 951304 w 1113726"/>
                    <a:gd name="connsiteY12" fmla="*/ 682929 h 1579798"/>
                    <a:gd name="connsiteX13" fmla="*/ 1113586 w 1113726"/>
                    <a:gd name="connsiteY13" fmla="*/ 673600 h 1579798"/>
                    <a:gd name="connsiteX14" fmla="*/ 975175 w 1113726"/>
                    <a:gd name="connsiteY14" fmla="*/ 532602 h 1579798"/>
                    <a:gd name="connsiteX15" fmla="*/ 855688 w 1113726"/>
                    <a:gd name="connsiteY15" fmla="*/ 560918 h 1579798"/>
                    <a:gd name="connsiteX16" fmla="*/ 403252 w 1113726"/>
                    <a:gd name="connsiteY16" fmla="*/ 1133518 h 1579798"/>
                    <a:gd name="connsiteX17" fmla="*/ 398461 w 1113726"/>
                    <a:gd name="connsiteY17" fmla="*/ 1137651 h 1579798"/>
                    <a:gd name="connsiteX18" fmla="*/ 316326 w 1113726"/>
                    <a:gd name="connsiteY18" fmla="*/ 1243530 h 1579798"/>
                    <a:gd name="connsiteX19" fmla="*/ 312388 w 1113726"/>
                    <a:gd name="connsiteY19" fmla="*/ 1248514 h 1579798"/>
                    <a:gd name="connsiteX20" fmla="*/ 312388 w 1113726"/>
                    <a:gd name="connsiteY20" fmla="*/ 1072093 h 1579798"/>
                    <a:gd name="connsiteX21" fmla="*/ 309361 w 1113726"/>
                    <a:gd name="connsiteY21" fmla="*/ 1057100 h 1579798"/>
                    <a:gd name="connsiteX22" fmla="*/ 286124 w 1113726"/>
                    <a:gd name="connsiteY22" fmla="*/ 100480 h 1579798"/>
                    <a:gd name="connsiteX23" fmla="*/ 247918 w 1113726"/>
                    <a:gd name="connsiteY23" fmla="*/ 23078 h 1579798"/>
                    <a:gd name="connsiteX0" fmla="*/ 247918 w 1113726"/>
                    <a:gd name="connsiteY0" fmla="*/ 23078 h 1579798"/>
                    <a:gd name="connsiteX1" fmla="*/ 12255 w 1113726"/>
                    <a:gd name="connsiteY1" fmla="*/ 35637 h 1579798"/>
                    <a:gd name="connsiteX2" fmla="*/ 136387 w 1113726"/>
                    <a:gd name="connsiteY2" fmla="*/ 140583 h 1579798"/>
                    <a:gd name="connsiteX3" fmla="*/ 148889 w 1113726"/>
                    <a:gd name="connsiteY3" fmla="*/ 1066678 h 1579798"/>
                    <a:gd name="connsiteX4" fmla="*/ 147796 w 1113726"/>
                    <a:gd name="connsiteY4" fmla="*/ 1072093 h 1579798"/>
                    <a:gd name="connsiteX5" fmla="*/ 147796 w 1113726"/>
                    <a:gd name="connsiteY5" fmla="*/ 1463681 h 1579798"/>
                    <a:gd name="connsiteX6" fmla="*/ 148489 w 1113726"/>
                    <a:gd name="connsiteY6" fmla="*/ 1467116 h 1579798"/>
                    <a:gd name="connsiteX7" fmla="*/ 143918 w 1113726"/>
                    <a:gd name="connsiteY7" fmla="*/ 1476331 h 1579798"/>
                    <a:gd name="connsiteX8" fmla="*/ 173024 w 1113726"/>
                    <a:gd name="connsiteY8" fmla="*/ 1562523 h 1579798"/>
                    <a:gd name="connsiteX9" fmla="*/ 288491 w 1113726"/>
                    <a:gd name="connsiteY9" fmla="*/ 1547941 h 1579798"/>
                    <a:gd name="connsiteX10" fmla="*/ 540277 w 1113726"/>
                    <a:gd name="connsiteY10" fmla="*/ 1214818 h 1579798"/>
                    <a:gd name="connsiteX11" fmla="*/ 951304 w 1113726"/>
                    <a:gd name="connsiteY11" fmla="*/ 682929 h 1579798"/>
                    <a:gd name="connsiteX12" fmla="*/ 1113586 w 1113726"/>
                    <a:gd name="connsiteY12" fmla="*/ 673600 h 1579798"/>
                    <a:gd name="connsiteX13" fmla="*/ 975175 w 1113726"/>
                    <a:gd name="connsiteY13" fmla="*/ 532602 h 1579798"/>
                    <a:gd name="connsiteX14" fmla="*/ 855688 w 1113726"/>
                    <a:gd name="connsiteY14" fmla="*/ 560918 h 1579798"/>
                    <a:gd name="connsiteX15" fmla="*/ 403252 w 1113726"/>
                    <a:gd name="connsiteY15" fmla="*/ 1133518 h 1579798"/>
                    <a:gd name="connsiteX16" fmla="*/ 398461 w 1113726"/>
                    <a:gd name="connsiteY16" fmla="*/ 1137651 h 1579798"/>
                    <a:gd name="connsiteX17" fmla="*/ 316326 w 1113726"/>
                    <a:gd name="connsiteY17" fmla="*/ 1243530 h 1579798"/>
                    <a:gd name="connsiteX18" fmla="*/ 312388 w 1113726"/>
                    <a:gd name="connsiteY18" fmla="*/ 1248514 h 1579798"/>
                    <a:gd name="connsiteX19" fmla="*/ 312388 w 1113726"/>
                    <a:gd name="connsiteY19" fmla="*/ 1072093 h 1579798"/>
                    <a:gd name="connsiteX20" fmla="*/ 309361 w 1113726"/>
                    <a:gd name="connsiteY20" fmla="*/ 1057100 h 1579798"/>
                    <a:gd name="connsiteX21" fmla="*/ 286124 w 1113726"/>
                    <a:gd name="connsiteY21" fmla="*/ 100480 h 1579798"/>
                    <a:gd name="connsiteX22" fmla="*/ 247918 w 1113726"/>
                    <a:gd name="connsiteY22" fmla="*/ 23078 h 1579798"/>
                    <a:gd name="connsiteX0" fmla="*/ 247918 w 1113726"/>
                    <a:gd name="connsiteY0" fmla="*/ 23078 h 1579798"/>
                    <a:gd name="connsiteX1" fmla="*/ 12255 w 1113726"/>
                    <a:gd name="connsiteY1" fmla="*/ 35637 h 1579798"/>
                    <a:gd name="connsiteX2" fmla="*/ 136387 w 1113726"/>
                    <a:gd name="connsiteY2" fmla="*/ 140583 h 1579798"/>
                    <a:gd name="connsiteX3" fmla="*/ 148889 w 1113726"/>
                    <a:gd name="connsiteY3" fmla="*/ 1066678 h 1579798"/>
                    <a:gd name="connsiteX4" fmla="*/ 147796 w 1113726"/>
                    <a:gd name="connsiteY4" fmla="*/ 1072093 h 1579798"/>
                    <a:gd name="connsiteX5" fmla="*/ 147796 w 1113726"/>
                    <a:gd name="connsiteY5" fmla="*/ 1463681 h 1579798"/>
                    <a:gd name="connsiteX6" fmla="*/ 148489 w 1113726"/>
                    <a:gd name="connsiteY6" fmla="*/ 1467116 h 1579798"/>
                    <a:gd name="connsiteX7" fmla="*/ 143918 w 1113726"/>
                    <a:gd name="connsiteY7" fmla="*/ 1476331 h 1579798"/>
                    <a:gd name="connsiteX8" fmla="*/ 173024 w 1113726"/>
                    <a:gd name="connsiteY8" fmla="*/ 1562523 h 1579798"/>
                    <a:gd name="connsiteX9" fmla="*/ 288491 w 1113726"/>
                    <a:gd name="connsiteY9" fmla="*/ 1547941 h 1579798"/>
                    <a:gd name="connsiteX10" fmla="*/ 951304 w 1113726"/>
                    <a:gd name="connsiteY10" fmla="*/ 682929 h 1579798"/>
                    <a:gd name="connsiteX11" fmla="*/ 1113586 w 1113726"/>
                    <a:gd name="connsiteY11" fmla="*/ 673600 h 1579798"/>
                    <a:gd name="connsiteX12" fmla="*/ 975175 w 1113726"/>
                    <a:gd name="connsiteY12" fmla="*/ 532602 h 1579798"/>
                    <a:gd name="connsiteX13" fmla="*/ 855688 w 1113726"/>
                    <a:gd name="connsiteY13" fmla="*/ 560918 h 1579798"/>
                    <a:gd name="connsiteX14" fmla="*/ 403252 w 1113726"/>
                    <a:gd name="connsiteY14" fmla="*/ 1133518 h 1579798"/>
                    <a:gd name="connsiteX15" fmla="*/ 398461 w 1113726"/>
                    <a:gd name="connsiteY15" fmla="*/ 1137651 h 1579798"/>
                    <a:gd name="connsiteX16" fmla="*/ 316326 w 1113726"/>
                    <a:gd name="connsiteY16" fmla="*/ 1243530 h 1579798"/>
                    <a:gd name="connsiteX17" fmla="*/ 312388 w 1113726"/>
                    <a:gd name="connsiteY17" fmla="*/ 1248514 h 1579798"/>
                    <a:gd name="connsiteX18" fmla="*/ 312388 w 1113726"/>
                    <a:gd name="connsiteY18" fmla="*/ 1072093 h 1579798"/>
                    <a:gd name="connsiteX19" fmla="*/ 309361 w 1113726"/>
                    <a:gd name="connsiteY19" fmla="*/ 1057100 h 1579798"/>
                    <a:gd name="connsiteX20" fmla="*/ 286124 w 1113726"/>
                    <a:gd name="connsiteY20" fmla="*/ 100480 h 1579798"/>
                    <a:gd name="connsiteX21" fmla="*/ 247918 w 1113726"/>
                    <a:gd name="connsiteY21" fmla="*/ 23078 h 1579798"/>
                    <a:gd name="connsiteX0" fmla="*/ 247918 w 1113726"/>
                    <a:gd name="connsiteY0" fmla="*/ 23078 h 1579798"/>
                    <a:gd name="connsiteX1" fmla="*/ 12255 w 1113726"/>
                    <a:gd name="connsiteY1" fmla="*/ 35637 h 1579798"/>
                    <a:gd name="connsiteX2" fmla="*/ 136387 w 1113726"/>
                    <a:gd name="connsiteY2" fmla="*/ 140583 h 1579798"/>
                    <a:gd name="connsiteX3" fmla="*/ 148889 w 1113726"/>
                    <a:gd name="connsiteY3" fmla="*/ 1066678 h 1579798"/>
                    <a:gd name="connsiteX4" fmla="*/ 147796 w 1113726"/>
                    <a:gd name="connsiteY4" fmla="*/ 1072093 h 1579798"/>
                    <a:gd name="connsiteX5" fmla="*/ 147796 w 1113726"/>
                    <a:gd name="connsiteY5" fmla="*/ 1463681 h 1579798"/>
                    <a:gd name="connsiteX6" fmla="*/ 148489 w 1113726"/>
                    <a:gd name="connsiteY6" fmla="*/ 1467116 h 1579798"/>
                    <a:gd name="connsiteX7" fmla="*/ 143918 w 1113726"/>
                    <a:gd name="connsiteY7" fmla="*/ 1476331 h 1579798"/>
                    <a:gd name="connsiteX8" fmla="*/ 173024 w 1113726"/>
                    <a:gd name="connsiteY8" fmla="*/ 1562523 h 1579798"/>
                    <a:gd name="connsiteX9" fmla="*/ 288491 w 1113726"/>
                    <a:gd name="connsiteY9" fmla="*/ 1547941 h 1579798"/>
                    <a:gd name="connsiteX10" fmla="*/ 951304 w 1113726"/>
                    <a:gd name="connsiteY10" fmla="*/ 682929 h 1579798"/>
                    <a:gd name="connsiteX11" fmla="*/ 1113586 w 1113726"/>
                    <a:gd name="connsiteY11" fmla="*/ 673600 h 1579798"/>
                    <a:gd name="connsiteX12" fmla="*/ 975175 w 1113726"/>
                    <a:gd name="connsiteY12" fmla="*/ 532602 h 1579798"/>
                    <a:gd name="connsiteX13" fmla="*/ 855688 w 1113726"/>
                    <a:gd name="connsiteY13" fmla="*/ 560918 h 1579798"/>
                    <a:gd name="connsiteX14" fmla="*/ 403252 w 1113726"/>
                    <a:gd name="connsiteY14" fmla="*/ 1133518 h 1579798"/>
                    <a:gd name="connsiteX15" fmla="*/ 398461 w 1113726"/>
                    <a:gd name="connsiteY15" fmla="*/ 1137651 h 1579798"/>
                    <a:gd name="connsiteX16" fmla="*/ 316326 w 1113726"/>
                    <a:gd name="connsiteY16" fmla="*/ 1243530 h 1579798"/>
                    <a:gd name="connsiteX17" fmla="*/ 312388 w 1113726"/>
                    <a:gd name="connsiteY17" fmla="*/ 1248514 h 1579798"/>
                    <a:gd name="connsiteX18" fmla="*/ 312388 w 1113726"/>
                    <a:gd name="connsiteY18" fmla="*/ 1072093 h 1579798"/>
                    <a:gd name="connsiteX19" fmla="*/ 286124 w 1113726"/>
                    <a:gd name="connsiteY19" fmla="*/ 100480 h 1579798"/>
                    <a:gd name="connsiteX20" fmla="*/ 247918 w 1113726"/>
                    <a:gd name="connsiteY20" fmla="*/ 23078 h 1579798"/>
                    <a:gd name="connsiteX0" fmla="*/ 247918 w 1113726"/>
                    <a:gd name="connsiteY0" fmla="*/ 23078 h 1579798"/>
                    <a:gd name="connsiteX1" fmla="*/ 12255 w 1113726"/>
                    <a:gd name="connsiteY1" fmla="*/ 35637 h 1579798"/>
                    <a:gd name="connsiteX2" fmla="*/ 136387 w 1113726"/>
                    <a:gd name="connsiteY2" fmla="*/ 140583 h 1579798"/>
                    <a:gd name="connsiteX3" fmla="*/ 148889 w 1113726"/>
                    <a:gd name="connsiteY3" fmla="*/ 1066678 h 1579798"/>
                    <a:gd name="connsiteX4" fmla="*/ 147796 w 1113726"/>
                    <a:gd name="connsiteY4" fmla="*/ 1072093 h 1579798"/>
                    <a:gd name="connsiteX5" fmla="*/ 147796 w 1113726"/>
                    <a:gd name="connsiteY5" fmla="*/ 1463681 h 1579798"/>
                    <a:gd name="connsiteX6" fmla="*/ 148489 w 1113726"/>
                    <a:gd name="connsiteY6" fmla="*/ 1467116 h 1579798"/>
                    <a:gd name="connsiteX7" fmla="*/ 143918 w 1113726"/>
                    <a:gd name="connsiteY7" fmla="*/ 1476331 h 1579798"/>
                    <a:gd name="connsiteX8" fmla="*/ 173024 w 1113726"/>
                    <a:gd name="connsiteY8" fmla="*/ 1562523 h 1579798"/>
                    <a:gd name="connsiteX9" fmla="*/ 288491 w 1113726"/>
                    <a:gd name="connsiteY9" fmla="*/ 1547941 h 1579798"/>
                    <a:gd name="connsiteX10" fmla="*/ 951304 w 1113726"/>
                    <a:gd name="connsiteY10" fmla="*/ 682929 h 1579798"/>
                    <a:gd name="connsiteX11" fmla="*/ 1113586 w 1113726"/>
                    <a:gd name="connsiteY11" fmla="*/ 673600 h 1579798"/>
                    <a:gd name="connsiteX12" fmla="*/ 975175 w 1113726"/>
                    <a:gd name="connsiteY12" fmla="*/ 532602 h 1579798"/>
                    <a:gd name="connsiteX13" fmla="*/ 855688 w 1113726"/>
                    <a:gd name="connsiteY13" fmla="*/ 560918 h 1579798"/>
                    <a:gd name="connsiteX14" fmla="*/ 403252 w 1113726"/>
                    <a:gd name="connsiteY14" fmla="*/ 1133518 h 1579798"/>
                    <a:gd name="connsiteX15" fmla="*/ 398461 w 1113726"/>
                    <a:gd name="connsiteY15" fmla="*/ 1137651 h 1579798"/>
                    <a:gd name="connsiteX16" fmla="*/ 316326 w 1113726"/>
                    <a:gd name="connsiteY16" fmla="*/ 1243530 h 1579798"/>
                    <a:gd name="connsiteX17" fmla="*/ 312388 w 1113726"/>
                    <a:gd name="connsiteY17" fmla="*/ 1248514 h 1579798"/>
                    <a:gd name="connsiteX18" fmla="*/ 286124 w 1113726"/>
                    <a:gd name="connsiteY18" fmla="*/ 100480 h 1579798"/>
                    <a:gd name="connsiteX19" fmla="*/ 247918 w 1113726"/>
                    <a:gd name="connsiteY19" fmla="*/ 23078 h 1579798"/>
                    <a:gd name="connsiteX0" fmla="*/ 247918 w 1113726"/>
                    <a:gd name="connsiteY0" fmla="*/ 23078 h 1579798"/>
                    <a:gd name="connsiteX1" fmla="*/ 12255 w 1113726"/>
                    <a:gd name="connsiteY1" fmla="*/ 35637 h 1579798"/>
                    <a:gd name="connsiteX2" fmla="*/ 136387 w 1113726"/>
                    <a:gd name="connsiteY2" fmla="*/ 140583 h 1579798"/>
                    <a:gd name="connsiteX3" fmla="*/ 148889 w 1113726"/>
                    <a:gd name="connsiteY3" fmla="*/ 1066678 h 1579798"/>
                    <a:gd name="connsiteX4" fmla="*/ 147796 w 1113726"/>
                    <a:gd name="connsiteY4" fmla="*/ 1463681 h 1579798"/>
                    <a:gd name="connsiteX5" fmla="*/ 148489 w 1113726"/>
                    <a:gd name="connsiteY5" fmla="*/ 1467116 h 1579798"/>
                    <a:gd name="connsiteX6" fmla="*/ 143918 w 1113726"/>
                    <a:gd name="connsiteY6" fmla="*/ 1476331 h 1579798"/>
                    <a:gd name="connsiteX7" fmla="*/ 173024 w 1113726"/>
                    <a:gd name="connsiteY7" fmla="*/ 1562523 h 1579798"/>
                    <a:gd name="connsiteX8" fmla="*/ 288491 w 1113726"/>
                    <a:gd name="connsiteY8" fmla="*/ 1547941 h 1579798"/>
                    <a:gd name="connsiteX9" fmla="*/ 951304 w 1113726"/>
                    <a:gd name="connsiteY9" fmla="*/ 682929 h 1579798"/>
                    <a:gd name="connsiteX10" fmla="*/ 1113586 w 1113726"/>
                    <a:gd name="connsiteY10" fmla="*/ 673600 h 1579798"/>
                    <a:gd name="connsiteX11" fmla="*/ 975175 w 1113726"/>
                    <a:gd name="connsiteY11" fmla="*/ 532602 h 1579798"/>
                    <a:gd name="connsiteX12" fmla="*/ 855688 w 1113726"/>
                    <a:gd name="connsiteY12" fmla="*/ 560918 h 1579798"/>
                    <a:gd name="connsiteX13" fmla="*/ 403252 w 1113726"/>
                    <a:gd name="connsiteY13" fmla="*/ 1133518 h 1579798"/>
                    <a:gd name="connsiteX14" fmla="*/ 398461 w 1113726"/>
                    <a:gd name="connsiteY14" fmla="*/ 1137651 h 1579798"/>
                    <a:gd name="connsiteX15" fmla="*/ 316326 w 1113726"/>
                    <a:gd name="connsiteY15" fmla="*/ 1243530 h 1579798"/>
                    <a:gd name="connsiteX16" fmla="*/ 312388 w 1113726"/>
                    <a:gd name="connsiteY16" fmla="*/ 1248514 h 1579798"/>
                    <a:gd name="connsiteX17" fmla="*/ 286124 w 1113726"/>
                    <a:gd name="connsiteY17" fmla="*/ 100480 h 1579798"/>
                    <a:gd name="connsiteX18" fmla="*/ 247918 w 1113726"/>
                    <a:gd name="connsiteY18" fmla="*/ 23078 h 1579798"/>
                    <a:gd name="connsiteX0" fmla="*/ 247918 w 1113726"/>
                    <a:gd name="connsiteY0" fmla="*/ 23078 h 1579798"/>
                    <a:gd name="connsiteX1" fmla="*/ 12255 w 1113726"/>
                    <a:gd name="connsiteY1" fmla="*/ 35637 h 1579798"/>
                    <a:gd name="connsiteX2" fmla="*/ 136387 w 1113726"/>
                    <a:gd name="connsiteY2" fmla="*/ 140583 h 1579798"/>
                    <a:gd name="connsiteX3" fmla="*/ 147796 w 1113726"/>
                    <a:gd name="connsiteY3" fmla="*/ 1463681 h 1579798"/>
                    <a:gd name="connsiteX4" fmla="*/ 148489 w 1113726"/>
                    <a:gd name="connsiteY4" fmla="*/ 1467116 h 1579798"/>
                    <a:gd name="connsiteX5" fmla="*/ 143918 w 1113726"/>
                    <a:gd name="connsiteY5" fmla="*/ 1476331 h 1579798"/>
                    <a:gd name="connsiteX6" fmla="*/ 173024 w 1113726"/>
                    <a:gd name="connsiteY6" fmla="*/ 1562523 h 1579798"/>
                    <a:gd name="connsiteX7" fmla="*/ 288491 w 1113726"/>
                    <a:gd name="connsiteY7" fmla="*/ 1547941 h 1579798"/>
                    <a:gd name="connsiteX8" fmla="*/ 951304 w 1113726"/>
                    <a:gd name="connsiteY8" fmla="*/ 682929 h 1579798"/>
                    <a:gd name="connsiteX9" fmla="*/ 1113586 w 1113726"/>
                    <a:gd name="connsiteY9" fmla="*/ 673600 h 1579798"/>
                    <a:gd name="connsiteX10" fmla="*/ 975175 w 1113726"/>
                    <a:gd name="connsiteY10" fmla="*/ 532602 h 1579798"/>
                    <a:gd name="connsiteX11" fmla="*/ 855688 w 1113726"/>
                    <a:gd name="connsiteY11" fmla="*/ 560918 h 1579798"/>
                    <a:gd name="connsiteX12" fmla="*/ 403252 w 1113726"/>
                    <a:gd name="connsiteY12" fmla="*/ 1133518 h 1579798"/>
                    <a:gd name="connsiteX13" fmla="*/ 398461 w 1113726"/>
                    <a:gd name="connsiteY13" fmla="*/ 1137651 h 1579798"/>
                    <a:gd name="connsiteX14" fmla="*/ 316326 w 1113726"/>
                    <a:gd name="connsiteY14" fmla="*/ 1243530 h 1579798"/>
                    <a:gd name="connsiteX15" fmla="*/ 312388 w 1113726"/>
                    <a:gd name="connsiteY15" fmla="*/ 1248514 h 1579798"/>
                    <a:gd name="connsiteX16" fmla="*/ 286124 w 1113726"/>
                    <a:gd name="connsiteY16" fmla="*/ 100480 h 1579798"/>
                    <a:gd name="connsiteX17" fmla="*/ 247918 w 1113726"/>
                    <a:gd name="connsiteY17" fmla="*/ 23078 h 1579798"/>
                    <a:gd name="connsiteX0" fmla="*/ 247918 w 1113726"/>
                    <a:gd name="connsiteY0" fmla="*/ 23078 h 1579798"/>
                    <a:gd name="connsiteX1" fmla="*/ 12255 w 1113726"/>
                    <a:gd name="connsiteY1" fmla="*/ 35637 h 1579798"/>
                    <a:gd name="connsiteX2" fmla="*/ 136387 w 1113726"/>
                    <a:gd name="connsiteY2" fmla="*/ 140583 h 1579798"/>
                    <a:gd name="connsiteX3" fmla="*/ 147796 w 1113726"/>
                    <a:gd name="connsiteY3" fmla="*/ 1463681 h 1579798"/>
                    <a:gd name="connsiteX4" fmla="*/ 148489 w 1113726"/>
                    <a:gd name="connsiteY4" fmla="*/ 1467116 h 1579798"/>
                    <a:gd name="connsiteX5" fmla="*/ 143918 w 1113726"/>
                    <a:gd name="connsiteY5" fmla="*/ 1476331 h 1579798"/>
                    <a:gd name="connsiteX6" fmla="*/ 173024 w 1113726"/>
                    <a:gd name="connsiteY6" fmla="*/ 1562523 h 1579798"/>
                    <a:gd name="connsiteX7" fmla="*/ 288491 w 1113726"/>
                    <a:gd name="connsiteY7" fmla="*/ 1547941 h 1579798"/>
                    <a:gd name="connsiteX8" fmla="*/ 951304 w 1113726"/>
                    <a:gd name="connsiteY8" fmla="*/ 682929 h 1579798"/>
                    <a:gd name="connsiteX9" fmla="*/ 1113586 w 1113726"/>
                    <a:gd name="connsiteY9" fmla="*/ 673600 h 1579798"/>
                    <a:gd name="connsiteX10" fmla="*/ 975175 w 1113726"/>
                    <a:gd name="connsiteY10" fmla="*/ 532602 h 1579798"/>
                    <a:gd name="connsiteX11" fmla="*/ 855688 w 1113726"/>
                    <a:gd name="connsiteY11" fmla="*/ 560918 h 1579798"/>
                    <a:gd name="connsiteX12" fmla="*/ 403252 w 1113726"/>
                    <a:gd name="connsiteY12" fmla="*/ 1133518 h 1579798"/>
                    <a:gd name="connsiteX13" fmla="*/ 398461 w 1113726"/>
                    <a:gd name="connsiteY13" fmla="*/ 1137651 h 1579798"/>
                    <a:gd name="connsiteX14" fmla="*/ 316326 w 1113726"/>
                    <a:gd name="connsiteY14" fmla="*/ 1243530 h 1579798"/>
                    <a:gd name="connsiteX15" fmla="*/ 286124 w 1113726"/>
                    <a:gd name="connsiteY15" fmla="*/ 100480 h 1579798"/>
                    <a:gd name="connsiteX16" fmla="*/ 247918 w 1113726"/>
                    <a:gd name="connsiteY16" fmla="*/ 23078 h 1579798"/>
                    <a:gd name="connsiteX0" fmla="*/ 247918 w 1113726"/>
                    <a:gd name="connsiteY0" fmla="*/ 23078 h 1579798"/>
                    <a:gd name="connsiteX1" fmla="*/ 12255 w 1113726"/>
                    <a:gd name="connsiteY1" fmla="*/ 35637 h 1579798"/>
                    <a:gd name="connsiteX2" fmla="*/ 136387 w 1113726"/>
                    <a:gd name="connsiteY2" fmla="*/ 140583 h 1579798"/>
                    <a:gd name="connsiteX3" fmla="*/ 147796 w 1113726"/>
                    <a:gd name="connsiteY3" fmla="*/ 1463681 h 1579798"/>
                    <a:gd name="connsiteX4" fmla="*/ 143918 w 1113726"/>
                    <a:gd name="connsiteY4" fmla="*/ 1476331 h 1579798"/>
                    <a:gd name="connsiteX5" fmla="*/ 173024 w 1113726"/>
                    <a:gd name="connsiteY5" fmla="*/ 1562523 h 1579798"/>
                    <a:gd name="connsiteX6" fmla="*/ 288491 w 1113726"/>
                    <a:gd name="connsiteY6" fmla="*/ 1547941 h 1579798"/>
                    <a:gd name="connsiteX7" fmla="*/ 951304 w 1113726"/>
                    <a:gd name="connsiteY7" fmla="*/ 682929 h 1579798"/>
                    <a:gd name="connsiteX8" fmla="*/ 1113586 w 1113726"/>
                    <a:gd name="connsiteY8" fmla="*/ 673600 h 1579798"/>
                    <a:gd name="connsiteX9" fmla="*/ 975175 w 1113726"/>
                    <a:gd name="connsiteY9" fmla="*/ 532602 h 1579798"/>
                    <a:gd name="connsiteX10" fmla="*/ 855688 w 1113726"/>
                    <a:gd name="connsiteY10" fmla="*/ 560918 h 1579798"/>
                    <a:gd name="connsiteX11" fmla="*/ 403252 w 1113726"/>
                    <a:gd name="connsiteY11" fmla="*/ 1133518 h 1579798"/>
                    <a:gd name="connsiteX12" fmla="*/ 398461 w 1113726"/>
                    <a:gd name="connsiteY12" fmla="*/ 1137651 h 1579798"/>
                    <a:gd name="connsiteX13" fmla="*/ 316326 w 1113726"/>
                    <a:gd name="connsiteY13" fmla="*/ 1243530 h 1579798"/>
                    <a:gd name="connsiteX14" fmla="*/ 286124 w 1113726"/>
                    <a:gd name="connsiteY14" fmla="*/ 100480 h 1579798"/>
                    <a:gd name="connsiteX15" fmla="*/ 247918 w 1113726"/>
                    <a:gd name="connsiteY15" fmla="*/ 23078 h 1579798"/>
                    <a:gd name="connsiteX0" fmla="*/ 247918 w 1113726"/>
                    <a:gd name="connsiteY0" fmla="*/ 23078 h 1579798"/>
                    <a:gd name="connsiteX1" fmla="*/ 12255 w 1113726"/>
                    <a:gd name="connsiteY1" fmla="*/ 35637 h 1579798"/>
                    <a:gd name="connsiteX2" fmla="*/ 136387 w 1113726"/>
                    <a:gd name="connsiteY2" fmla="*/ 140583 h 1579798"/>
                    <a:gd name="connsiteX3" fmla="*/ 143918 w 1113726"/>
                    <a:gd name="connsiteY3" fmla="*/ 1476331 h 1579798"/>
                    <a:gd name="connsiteX4" fmla="*/ 173024 w 1113726"/>
                    <a:gd name="connsiteY4" fmla="*/ 1562523 h 1579798"/>
                    <a:gd name="connsiteX5" fmla="*/ 288491 w 1113726"/>
                    <a:gd name="connsiteY5" fmla="*/ 1547941 h 1579798"/>
                    <a:gd name="connsiteX6" fmla="*/ 951304 w 1113726"/>
                    <a:gd name="connsiteY6" fmla="*/ 682929 h 1579798"/>
                    <a:gd name="connsiteX7" fmla="*/ 1113586 w 1113726"/>
                    <a:gd name="connsiteY7" fmla="*/ 673600 h 1579798"/>
                    <a:gd name="connsiteX8" fmla="*/ 975175 w 1113726"/>
                    <a:gd name="connsiteY8" fmla="*/ 532602 h 1579798"/>
                    <a:gd name="connsiteX9" fmla="*/ 855688 w 1113726"/>
                    <a:gd name="connsiteY9" fmla="*/ 560918 h 1579798"/>
                    <a:gd name="connsiteX10" fmla="*/ 403252 w 1113726"/>
                    <a:gd name="connsiteY10" fmla="*/ 1133518 h 1579798"/>
                    <a:gd name="connsiteX11" fmla="*/ 398461 w 1113726"/>
                    <a:gd name="connsiteY11" fmla="*/ 1137651 h 1579798"/>
                    <a:gd name="connsiteX12" fmla="*/ 316326 w 1113726"/>
                    <a:gd name="connsiteY12" fmla="*/ 1243530 h 1579798"/>
                    <a:gd name="connsiteX13" fmla="*/ 286124 w 1113726"/>
                    <a:gd name="connsiteY13" fmla="*/ 100480 h 1579798"/>
                    <a:gd name="connsiteX14" fmla="*/ 247918 w 1113726"/>
                    <a:gd name="connsiteY14" fmla="*/ 23078 h 1579798"/>
                    <a:gd name="connsiteX0" fmla="*/ 247918 w 1113726"/>
                    <a:gd name="connsiteY0" fmla="*/ 23078 h 1579798"/>
                    <a:gd name="connsiteX1" fmla="*/ 12255 w 1113726"/>
                    <a:gd name="connsiteY1" fmla="*/ 35637 h 1579798"/>
                    <a:gd name="connsiteX2" fmla="*/ 136387 w 1113726"/>
                    <a:gd name="connsiteY2" fmla="*/ 140583 h 1579798"/>
                    <a:gd name="connsiteX3" fmla="*/ 143918 w 1113726"/>
                    <a:gd name="connsiteY3" fmla="*/ 1476331 h 1579798"/>
                    <a:gd name="connsiteX4" fmla="*/ 173024 w 1113726"/>
                    <a:gd name="connsiteY4" fmla="*/ 1562523 h 1579798"/>
                    <a:gd name="connsiteX5" fmla="*/ 288491 w 1113726"/>
                    <a:gd name="connsiteY5" fmla="*/ 1547941 h 1579798"/>
                    <a:gd name="connsiteX6" fmla="*/ 951304 w 1113726"/>
                    <a:gd name="connsiteY6" fmla="*/ 682929 h 1579798"/>
                    <a:gd name="connsiteX7" fmla="*/ 1113586 w 1113726"/>
                    <a:gd name="connsiteY7" fmla="*/ 673600 h 1579798"/>
                    <a:gd name="connsiteX8" fmla="*/ 975175 w 1113726"/>
                    <a:gd name="connsiteY8" fmla="*/ 532602 h 1579798"/>
                    <a:gd name="connsiteX9" fmla="*/ 855688 w 1113726"/>
                    <a:gd name="connsiteY9" fmla="*/ 560918 h 1579798"/>
                    <a:gd name="connsiteX10" fmla="*/ 403252 w 1113726"/>
                    <a:gd name="connsiteY10" fmla="*/ 1133518 h 1579798"/>
                    <a:gd name="connsiteX11" fmla="*/ 398461 w 1113726"/>
                    <a:gd name="connsiteY11" fmla="*/ 1137651 h 1579798"/>
                    <a:gd name="connsiteX12" fmla="*/ 316326 w 1113726"/>
                    <a:gd name="connsiteY12" fmla="*/ 1243530 h 1579798"/>
                    <a:gd name="connsiteX13" fmla="*/ 286124 w 1113726"/>
                    <a:gd name="connsiteY13" fmla="*/ 100480 h 1579798"/>
                    <a:gd name="connsiteX14" fmla="*/ 247918 w 1113726"/>
                    <a:gd name="connsiteY14" fmla="*/ 23078 h 157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13726" h="1579798">
                      <a:moveTo>
                        <a:pt x="247918" y="23078"/>
                      </a:moveTo>
                      <a:cubicBezTo>
                        <a:pt x="177801" y="-23705"/>
                        <a:pt x="33773" y="11145"/>
                        <a:pt x="12255" y="35637"/>
                      </a:cubicBezTo>
                      <a:cubicBezTo>
                        <a:pt x="-47475" y="108317"/>
                        <a:pt x="130217" y="15235"/>
                        <a:pt x="136387" y="140583"/>
                      </a:cubicBezTo>
                      <a:cubicBezTo>
                        <a:pt x="138897" y="585832"/>
                        <a:pt x="141408" y="1031082"/>
                        <a:pt x="143918" y="1476331"/>
                      </a:cubicBezTo>
                      <a:cubicBezTo>
                        <a:pt x="143093" y="1508668"/>
                        <a:pt x="146090" y="1541629"/>
                        <a:pt x="173024" y="1562523"/>
                      </a:cubicBezTo>
                      <a:cubicBezTo>
                        <a:pt x="208937" y="1590382"/>
                        <a:pt x="260633" y="1583853"/>
                        <a:pt x="288491" y="1547941"/>
                      </a:cubicBezTo>
                      <a:lnTo>
                        <a:pt x="951304" y="682929"/>
                      </a:lnTo>
                      <a:cubicBezTo>
                        <a:pt x="1031538" y="586427"/>
                        <a:pt x="1117676" y="767587"/>
                        <a:pt x="1113586" y="673600"/>
                      </a:cubicBezTo>
                      <a:cubicBezTo>
                        <a:pt x="1111512" y="646512"/>
                        <a:pt x="1045743" y="562564"/>
                        <a:pt x="975175" y="532602"/>
                      </a:cubicBezTo>
                      <a:cubicBezTo>
                        <a:pt x="932834" y="514625"/>
                        <a:pt x="888765" y="516083"/>
                        <a:pt x="855688" y="560918"/>
                      </a:cubicBezTo>
                      <a:lnTo>
                        <a:pt x="403252" y="1133518"/>
                      </a:lnTo>
                      <a:lnTo>
                        <a:pt x="398461" y="1137651"/>
                      </a:lnTo>
                      <a:lnTo>
                        <a:pt x="316326" y="1243530"/>
                      </a:lnTo>
                      <a:lnTo>
                        <a:pt x="286124" y="100480"/>
                      </a:lnTo>
                      <a:cubicBezTo>
                        <a:pt x="286451" y="63338"/>
                        <a:pt x="271291" y="38673"/>
                        <a:pt x="247918" y="230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p:cNvSpPr txBox="1"/>
              <p:nvPr/>
            </p:nvSpPr>
            <p:spPr>
              <a:xfrm>
                <a:off x="6302223" y="2144948"/>
                <a:ext cx="148552" cy="148552"/>
              </a:xfrm>
              <a:custGeom>
                <a:avLst/>
                <a:gdLst/>
                <a:ahLst/>
                <a:cxnLst/>
                <a:rect l="l" t="t" r="r" b="b"/>
                <a:pathLst>
                  <a:path w="673745" h="673745">
                    <a:moveTo>
                      <a:pt x="247799" y="209848"/>
                    </a:moveTo>
                    <a:lnTo>
                      <a:pt x="247799" y="319236"/>
                    </a:lnTo>
                    <a:lnTo>
                      <a:pt x="318790" y="319236"/>
                    </a:lnTo>
                    <a:cubicBezTo>
                      <a:pt x="352723" y="319236"/>
                      <a:pt x="375866" y="314176"/>
                      <a:pt x="388219" y="304056"/>
                    </a:cubicBezTo>
                    <a:cubicBezTo>
                      <a:pt x="400571" y="293936"/>
                      <a:pt x="406748" y="280541"/>
                      <a:pt x="406748" y="263872"/>
                    </a:cubicBezTo>
                    <a:cubicBezTo>
                      <a:pt x="406748" y="253157"/>
                      <a:pt x="403771" y="243557"/>
                      <a:pt x="397818" y="235074"/>
                    </a:cubicBezTo>
                    <a:cubicBezTo>
                      <a:pt x="391865" y="226591"/>
                      <a:pt x="383605" y="220266"/>
                      <a:pt x="373038" y="216098"/>
                    </a:cubicBezTo>
                    <a:cubicBezTo>
                      <a:pt x="362471" y="211931"/>
                      <a:pt x="342900" y="209848"/>
                      <a:pt x="314325" y="209848"/>
                    </a:cubicBezTo>
                    <a:close/>
                    <a:moveTo>
                      <a:pt x="189310" y="160734"/>
                    </a:moveTo>
                    <a:lnTo>
                      <a:pt x="313879" y="160734"/>
                    </a:lnTo>
                    <a:cubicBezTo>
                      <a:pt x="356444" y="160734"/>
                      <a:pt x="387251" y="164083"/>
                      <a:pt x="406301" y="170780"/>
                    </a:cubicBezTo>
                    <a:cubicBezTo>
                      <a:pt x="425351" y="177478"/>
                      <a:pt x="440532" y="189161"/>
                      <a:pt x="451843" y="205829"/>
                    </a:cubicBezTo>
                    <a:cubicBezTo>
                      <a:pt x="463154" y="222498"/>
                      <a:pt x="468809" y="240209"/>
                      <a:pt x="468809" y="258961"/>
                    </a:cubicBezTo>
                    <a:cubicBezTo>
                      <a:pt x="468809" y="285452"/>
                      <a:pt x="459358" y="308521"/>
                      <a:pt x="440457" y="328166"/>
                    </a:cubicBezTo>
                    <a:cubicBezTo>
                      <a:pt x="421556" y="347811"/>
                      <a:pt x="396479" y="358825"/>
                      <a:pt x="365225" y="361206"/>
                    </a:cubicBezTo>
                    <a:cubicBezTo>
                      <a:pt x="378024" y="366564"/>
                      <a:pt x="388293" y="372963"/>
                      <a:pt x="396032" y="380405"/>
                    </a:cubicBezTo>
                    <a:cubicBezTo>
                      <a:pt x="410617" y="394692"/>
                      <a:pt x="428477" y="418654"/>
                      <a:pt x="449610" y="452289"/>
                    </a:cubicBezTo>
                    <a:lnTo>
                      <a:pt x="493812" y="523280"/>
                    </a:lnTo>
                    <a:lnTo>
                      <a:pt x="422375" y="523280"/>
                    </a:lnTo>
                    <a:lnTo>
                      <a:pt x="390228" y="466130"/>
                    </a:lnTo>
                    <a:cubicBezTo>
                      <a:pt x="364927" y="421184"/>
                      <a:pt x="344538" y="393055"/>
                      <a:pt x="329059" y="381744"/>
                    </a:cubicBezTo>
                    <a:cubicBezTo>
                      <a:pt x="318344" y="373410"/>
                      <a:pt x="302717" y="369243"/>
                      <a:pt x="282179" y="369243"/>
                    </a:cubicBezTo>
                    <a:lnTo>
                      <a:pt x="247799" y="369243"/>
                    </a:lnTo>
                    <a:lnTo>
                      <a:pt x="247799" y="523280"/>
                    </a:lnTo>
                    <a:lnTo>
                      <a:pt x="189310" y="523280"/>
                    </a:lnTo>
                    <a:close/>
                    <a:moveTo>
                      <a:pt x="337096" y="55811"/>
                    </a:moveTo>
                    <a:cubicBezTo>
                      <a:pt x="289769" y="55811"/>
                      <a:pt x="243707" y="67940"/>
                      <a:pt x="198909" y="92199"/>
                    </a:cubicBezTo>
                    <a:cubicBezTo>
                      <a:pt x="154112" y="116458"/>
                      <a:pt x="119063" y="151135"/>
                      <a:pt x="93762" y="196230"/>
                    </a:cubicBezTo>
                    <a:cubicBezTo>
                      <a:pt x="68461" y="241325"/>
                      <a:pt x="55811" y="288280"/>
                      <a:pt x="55811" y="337096"/>
                    </a:cubicBezTo>
                    <a:cubicBezTo>
                      <a:pt x="55811" y="385614"/>
                      <a:pt x="68238" y="432123"/>
                      <a:pt x="93092" y="476622"/>
                    </a:cubicBezTo>
                    <a:cubicBezTo>
                      <a:pt x="117947" y="521122"/>
                      <a:pt x="152698" y="555799"/>
                      <a:pt x="197347" y="580653"/>
                    </a:cubicBezTo>
                    <a:cubicBezTo>
                      <a:pt x="241995" y="605507"/>
                      <a:pt x="288578" y="617934"/>
                      <a:pt x="337096" y="617934"/>
                    </a:cubicBezTo>
                    <a:cubicBezTo>
                      <a:pt x="385614" y="617934"/>
                      <a:pt x="432197" y="605507"/>
                      <a:pt x="476846" y="580653"/>
                    </a:cubicBezTo>
                    <a:cubicBezTo>
                      <a:pt x="521494" y="555799"/>
                      <a:pt x="556171" y="521122"/>
                      <a:pt x="580877" y="476622"/>
                    </a:cubicBezTo>
                    <a:cubicBezTo>
                      <a:pt x="605582" y="432123"/>
                      <a:pt x="617935" y="385614"/>
                      <a:pt x="617935" y="337096"/>
                    </a:cubicBezTo>
                    <a:cubicBezTo>
                      <a:pt x="617935" y="288280"/>
                      <a:pt x="605359" y="241325"/>
                      <a:pt x="580207" y="196230"/>
                    </a:cubicBezTo>
                    <a:cubicBezTo>
                      <a:pt x="555055" y="151135"/>
                      <a:pt x="520006" y="116458"/>
                      <a:pt x="475060" y="92199"/>
                    </a:cubicBezTo>
                    <a:cubicBezTo>
                      <a:pt x="430114" y="67940"/>
                      <a:pt x="384126" y="55811"/>
                      <a:pt x="337096" y="55811"/>
                    </a:cubicBezTo>
                    <a:close/>
                    <a:moveTo>
                      <a:pt x="337096" y="0"/>
                    </a:moveTo>
                    <a:cubicBezTo>
                      <a:pt x="393651" y="0"/>
                      <a:pt x="448866" y="14511"/>
                      <a:pt x="502742" y="43532"/>
                    </a:cubicBezTo>
                    <a:cubicBezTo>
                      <a:pt x="556618" y="72554"/>
                      <a:pt x="598587" y="114077"/>
                      <a:pt x="628650" y="168101"/>
                    </a:cubicBezTo>
                    <a:cubicBezTo>
                      <a:pt x="658714" y="222126"/>
                      <a:pt x="673745" y="278457"/>
                      <a:pt x="673745" y="337096"/>
                    </a:cubicBezTo>
                    <a:cubicBezTo>
                      <a:pt x="673745" y="395139"/>
                      <a:pt x="658937" y="450949"/>
                      <a:pt x="629320" y="504527"/>
                    </a:cubicBezTo>
                    <a:cubicBezTo>
                      <a:pt x="599703" y="558106"/>
                      <a:pt x="558180" y="599703"/>
                      <a:pt x="504751" y="629320"/>
                    </a:cubicBezTo>
                    <a:cubicBezTo>
                      <a:pt x="451322" y="658937"/>
                      <a:pt x="395437" y="673745"/>
                      <a:pt x="337096" y="673745"/>
                    </a:cubicBezTo>
                    <a:cubicBezTo>
                      <a:pt x="278756" y="673745"/>
                      <a:pt x="222871" y="658937"/>
                      <a:pt x="169441" y="629320"/>
                    </a:cubicBezTo>
                    <a:cubicBezTo>
                      <a:pt x="116012" y="599703"/>
                      <a:pt x="74415" y="558106"/>
                      <a:pt x="44649" y="504527"/>
                    </a:cubicBezTo>
                    <a:cubicBezTo>
                      <a:pt x="14883" y="450949"/>
                      <a:pt x="0" y="395139"/>
                      <a:pt x="0" y="337096"/>
                    </a:cubicBezTo>
                    <a:cubicBezTo>
                      <a:pt x="0" y="278457"/>
                      <a:pt x="15107" y="222126"/>
                      <a:pt x="45319" y="168101"/>
                    </a:cubicBezTo>
                    <a:cubicBezTo>
                      <a:pt x="75531" y="114077"/>
                      <a:pt x="117575" y="72554"/>
                      <a:pt x="171450" y="43532"/>
                    </a:cubicBezTo>
                    <a:cubicBezTo>
                      <a:pt x="225326" y="14511"/>
                      <a:pt x="280541" y="0"/>
                      <a:pt x="337096"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7200" dirty="0">
                  <a:latin typeface="Arial" panose="020B0604020202020204" pitchFamily="34" charset="0"/>
                  <a:cs typeface="Arial" panose="020B0604020202020204" pitchFamily="34" charset="0"/>
                </a:endParaRPr>
              </a:p>
            </p:txBody>
          </p:sp>
        </p:grpSp>
        <p:grpSp>
          <p:nvGrpSpPr>
            <p:cNvPr id="73" name="Group 72"/>
            <p:cNvGrpSpPr>
              <a:grpSpLocks noChangeAspect="1"/>
            </p:cNvGrpSpPr>
            <p:nvPr/>
          </p:nvGrpSpPr>
          <p:grpSpPr>
            <a:xfrm>
              <a:off x="26294053" y="1893625"/>
              <a:ext cx="5642887" cy="840568"/>
              <a:chOff x="318667" y="5339491"/>
              <a:chExt cx="6509601" cy="969675"/>
            </a:xfrm>
            <a:grpFill/>
          </p:grpSpPr>
          <p:grpSp>
            <p:nvGrpSpPr>
              <p:cNvPr id="74" name="Group 73"/>
              <p:cNvGrpSpPr/>
              <p:nvPr/>
            </p:nvGrpSpPr>
            <p:grpSpPr>
              <a:xfrm>
                <a:off x="318667" y="5339491"/>
                <a:ext cx="6284051" cy="969675"/>
                <a:chOff x="1987402" y="2994940"/>
                <a:chExt cx="7378820" cy="1138606"/>
              </a:xfrm>
              <a:grpFill/>
            </p:grpSpPr>
            <p:sp>
              <p:nvSpPr>
                <p:cNvPr id="76" name="Freeform 75"/>
                <p:cNvSpPr/>
                <p:nvPr/>
              </p:nvSpPr>
              <p:spPr>
                <a:xfrm>
                  <a:off x="1987402" y="3253098"/>
                  <a:ext cx="895476" cy="847613"/>
                </a:xfrm>
                <a:custGeom>
                  <a:avLst/>
                  <a:gdLst>
                    <a:gd name="connsiteX0" fmla="*/ 1236973 w 1236973"/>
                    <a:gd name="connsiteY0" fmla="*/ 0 h 1093014"/>
                    <a:gd name="connsiteX1" fmla="*/ 314575 w 1236973"/>
                    <a:gd name="connsiteY1" fmla="*/ 165285 h 1093014"/>
                    <a:gd name="connsiteX2" fmla="*/ 0 w 1236973"/>
                    <a:gd name="connsiteY2" fmla="*/ 685133 h 1093014"/>
                    <a:gd name="connsiteX3" fmla="*/ 277253 w 1236973"/>
                    <a:gd name="connsiteY3" fmla="*/ 1039696 h 1093014"/>
                    <a:gd name="connsiteX4" fmla="*/ 901071 w 1236973"/>
                    <a:gd name="connsiteY4" fmla="*/ 1093014 h 1093014"/>
                    <a:gd name="connsiteX5" fmla="*/ 407881 w 1236973"/>
                    <a:gd name="connsiteY5" fmla="*/ 935727 h 1093014"/>
                    <a:gd name="connsiteX6" fmla="*/ 274587 w 1236973"/>
                    <a:gd name="connsiteY6" fmla="*/ 535843 h 1093014"/>
                    <a:gd name="connsiteX7" fmla="*/ 703795 w 1236973"/>
                    <a:gd name="connsiteY7" fmla="*/ 127962 h 1093014"/>
                    <a:gd name="connsiteX8" fmla="*/ 1236973 w 1236973"/>
                    <a:gd name="connsiteY8" fmla="*/ 0 h 1093014"/>
                    <a:gd name="connsiteX0" fmla="*/ 1236973 w 1236973"/>
                    <a:gd name="connsiteY0" fmla="*/ 34511 h 1127525"/>
                    <a:gd name="connsiteX1" fmla="*/ 314575 w 1236973"/>
                    <a:gd name="connsiteY1" fmla="*/ 199796 h 1127525"/>
                    <a:gd name="connsiteX2" fmla="*/ 0 w 1236973"/>
                    <a:gd name="connsiteY2" fmla="*/ 719644 h 1127525"/>
                    <a:gd name="connsiteX3" fmla="*/ 277253 w 1236973"/>
                    <a:gd name="connsiteY3" fmla="*/ 1074207 h 1127525"/>
                    <a:gd name="connsiteX4" fmla="*/ 901071 w 1236973"/>
                    <a:gd name="connsiteY4" fmla="*/ 1127525 h 1127525"/>
                    <a:gd name="connsiteX5" fmla="*/ 407881 w 1236973"/>
                    <a:gd name="connsiteY5" fmla="*/ 970238 h 1127525"/>
                    <a:gd name="connsiteX6" fmla="*/ 274587 w 1236973"/>
                    <a:gd name="connsiteY6" fmla="*/ 570354 h 1127525"/>
                    <a:gd name="connsiteX7" fmla="*/ 703795 w 1236973"/>
                    <a:gd name="connsiteY7" fmla="*/ 162473 h 1127525"/>
                    <a:gd name="connsiteX8" fmla="*/ 1236973 w 1236973"/>
                    <a:gd name="connsiteY8" fmla="*/ 34511 h 1127525"/>
                    <a:gd name="connsiteX0" fmla="*/ 1236973 w 1236973"/>
                    <a:gd name="connsiteY0" fmla="*/ 51697 h 1144711"/>
                    <a:gd name="connsiteX1" fmla="*/ 314575 w 1236973"/>
                    <a:gd name="connsiteY1" fmla="*/ 216982 h 1144711"/>
                    <a:gd name="connsiteX2" fmla="*/ 0 w 1236973"/>
                    <a:gd name="connsiteY2" fmla="*/ 736830 h 1144711"/>
                    <a:gd name="connsiteX3" fmla="*/ 277253 w 1236973"/>
                    <a:gd name="connsiteY3" fmla="*/ 1091393 h 1144711"/>
                    <a:gd name="connsiteX4" fmla="*/ 901071 w 1236973"/>
                    <a:gd name="connsiteY4" fmla="*/ 1144711 h 1144711"/>
                    <a:gd name="connsiteX5" fmla="*/ 407881 w 1236973"/>
                    <a:gd name="connsiteY5" fmla="*/ 987424 h 1144711"/>
                    <a:gd name="connsiteX6" fmla="*/ 274587 w 1236973"/>
                    <a:gd name="connsiteY6" fmla="*/ 587540 h 1144711"/>
                    <a:gd name="connsiteX7" fmla="*/ 703795 w 1236973"/>
                    <a:gd name="connsiteY7" fmla="*/ 179659 h 1144711"/>
                    <a:gd name="connsiteX8" fmla="*/ 1236973 w 1236973"/>
                    <a:gd name="connsiteY8" fmla="*/ 51697 h 1144711"/>
                    <a:gd name="connsiteX0" fmla="*/ 1236973 w 1236973"/>
                    <a:gd name="connsiteY0" fmla="*/ 51697 h 1144711"/>
                    <a:gd name="connsiteX1" fmla="*/ 314575 w 1236973"/>
                    <a:gd name="connsiteY1" fmla="*/ 216982 h 1144711"/>
                    <a:gd name="connsiteX2" fmla="*/ 0 w 1236973"/>
                    <a:gd name="connsiteY2" fmla="*/ 736830 h 1144711"/>
                    <a:gd name="connsiteX3" fmla="*/ 277253 w 1236973"/>
                    <a:gd name="connsiteY3" fmla="*/ 1091393 h 1144711"/>
                    <a:gd name="connsiteX4" fmla="*/ 901071 w 1236973"/>
                    <a:gd name="connsiteY4" fmla="*/ 1144711 h 1144711"/>
                    <a:gd name="connsiteX5" fmla="*/ 407881 w 1236973"/>
                    <a:gd name="connsiteY5" fmla="*/ 987424 h 1144711"/>
                    <a:gd name="connsiteX6" fmla="*/ 274587 w 1236973"/>
                    <a:gd name="connsiteY6" fmla="*/ 587540 h 1144711"/>
                    <a:gd name="connsiteX7" fmla="*/ 703795 w 1236973"/>
                    <a:gd name="connsiteY7" fmla="*/ 179659 h 1144711"/>
                    <a:gd name="connsiteX8" fmla="*/ 1236973 w 1236973"/>
                    <a:gd name="connsiteY8" fmla="*/ 51697 h 1144711"/>
                    <a:gd name="connsiteX0" fmla="*/ 1241566 w 1241566"/>
                    <a:gd name="connsiteY0" fmla="*/ 51697 h 1144711"/>
                    <a:gd name="connsiteX1" fmla="*/ 319168 w 1241566"/>
                    <a:gd name="connsiteY1" fmla="*/ 216982 h 1144711"/>
                    <a:gd name="connsiteX2" fmla="*/ 4593 w 1241566"/>
                    <a:gd name="connsiteY2" fmla="*/ 736830 h 1144711"/>
                    <a:gd name="connsiteX3" fmla="*/ 281846 w 1241566"/>
                    <a:gd name="connsiteY3" fmla="*/ 1091393 h 1144711"/>
                    <a:gd name="connsiteX4" fmla="*/ 905664 w 1241566"/>
                    <a:gd name="connsiteY4" fmla="*/ 1144711 h 1144711"/>
                    <a:gd name="connsiteX5" fmla="*/ 412474 w 1241566"/>
                    <a:gd name="connsiteY5" fmla="*/ 987424 h 1144711"/>
                    <a:gd name="connsiteX6" fmla="*/ 279180 w 1241566"/>
                    <a:gd name="connsiteY6" fmla="*/ 587540 h 1144711"/>
                    <a:gd name="connsiteX7" fmla="*/ 708388 w 1241566"/>
                    <a:gd name="connsiteY7" fmla="*/ 179659 h 1144711"/>
                    <a:gd name="connsiteX8" fmla="*/ 1241566 w 1241566"/>
                    <a:gd name="connsiteY8" fmla="*/ 51697 h 1144711"/>
                    <a:gd name="connsiteX0" fmla="*/ 1241566 w 1241566"/>
                    <a:gd name="connsiteY0" fmla="*/ 51697 h 1144711"/>
                    <a:gd name="connsiteX1" fmla="*/ 319168 w 1241566"/>
                    <a:gd name="connsiteY1" fmla="*/ 216982 h 1144711"/>
                    <a:gd name="connsiteX2" fmla="*/ 4593 w 1241566"/>
                    <a:gd name="connsiteY2" fmla="*/ 736830 h 1144711"/>
                    <a:gd name="connsiteX3" fmla="*/ 281846 w 1241566"/>
                    <a:gd name="connsiteY3" fmla="*/ 1091393 h 1144711"/>
                    <a:gd name="connsiteX4" fmla="*/ 905664 w 1241566"/>
                    <a:gd name="connsiteY4" fmla="*/ 1144711 h 1144711"/>
                    <a:gd name="connsiteX5" fmla="*/ 412474 w 1241566"/>
                    <a:gd name="connsiteY5" fmla="*/ 987424 h 1144711"/>
                    <a:gd name="connsiteX6" fmla="*/ 279180 w 1241566"/>
                    <a:gd name="connsiteY6" fmla="*/ 587540 h 1144711"/>
                    <a:gd name="connsiteX7" fmla="*/ 708388 w 1241566"/>
                    <a:gd name="connsiteY7" fmla="*/ 179659 h 1144711"/>
                    <a:gd name="connsiteX8" fmla="*/ 1241566 w 1241566"/>
                    <a:gd name="connsiteY8" fmla="*/ 51697 h 1144711"/>
                    <a:gd name="connsiteX0" fmla="*/ 1240644 w 1240644"/>
                    <a:gd name="connsiteY0" fmla="*/ 51697 h 1144711"/>
                    <a:gd name="connsiteX1" fmla="*/ 318246 w 1240644"/>
                    <a:gd name="connsiteY1" fmla="*/ 216982 h 1144711"/>
                    <a:gd name="connsiteX2" fmla="*/ 3671 w 1240644"/>
                    <a:gd name="connsiteY2" fmla="*/ 736830 h 1144711"/>
                    <a:gd name="connsiteX3" fmla="*/ 280924 w 1240644"/>
                    <a:gd name="connsiteY3" fmla="*/ 1091393 h 1144711"/>
                    <a:gd name="connsiteX4" fmla="*/ 904742 w 1240644"/>
                    <a:gd name="connsiteY4" fmla="*/ 1144711 h 1144711"/>
                    <a:gd name="connsiteX5" fmla="*/ 411552 w 1240644"/>
                    <a:gd name="connsiteY5" fmla="*/ 987424 h 1144711"/>
                    <a:gd name="connsiteX6" fmla="*/ 278258 w 1240644"/>
                    <a:gd name="connsiteY6" fmla="*/ 587540 h 1144711"/>
                    <a:gd name="connsiteX7" fmla="*/ 707466 w 1240644"/>
                    <a:gd name="connsiteY7" fmla="*/ 179659 h 1144711"/>
                    <a:gd name="connsiteX8" fmla="*/ 1240644 w 1240644"/>
                    <a:gd name="connsiteY8" fmla="*/ 51697 h 1144711"/>
                    <a:gd name="connsiteX0" fmla="*/ 1240644 w 1240644"/>
                    <a:gd name="connsiteY0" fmla="*/ 51697 h 1144711"/>
                    <a:gd name="connsiteX1" fmla="*/ 318246 w 1240644"/>
                    <a:gd name="connsiteY1" fmla="*/ 216982 h 1144711"/>
                    <a:gd name="connsiteX2" fmla="*/ 3671 w 1240644"/>
                    <a:gd name="connsiteY2" fmla="*/ 736830 h 1144711"/>
                    <a:gd name="connsiteX3" fmla="*/ 280924 w 1240644"/>
                    <a:gd name="connsiteY3" fmla="*/ 1091393 h 1144711"/>
                    <a:gd name="connsiteX4" fmla="*/ 904742 w 1240644"/>
                    <a:gd name="connsiteY4" fmla="*/ 1144711 h 1144711"/>
                    <a:gd name="connsiteX5" fmla="*/ 411552 w 1240644"/>
                    <a:gd name="connsiteY5" fmla="*/ 987424 h 1144711"/>
                    <a:gd name="connsiteX6" fmla="*/ 278258 w 1240644"/>
                    <a:gd name="connsiteY6" fmla="*/ 587540 h 1144711"/>
                    <a:gd name="connsiteX7" fmla="*/ 707466 w 1240644"/>
                    <a:gd name="connsiteY7" fmla="*/ 179659 h 1144711"/>
                    <a:gd name="connsiteX8" fmla="*/ 1240644 w 1240644"/>
                    <a:gd name="connsiteY8" fmla="*/ 51697 h 1144711"/>
                    <a:gd name="connsiteX0" fmla="*/ 1240644 w 1240644"/>
                    <a:gd name="connsiteY0" fmla="*/ 51697 h 1144711"/>
                    <a:gd name="connsiteX1" fmla="*/ 318246 w 1240644"/>
                    <a:gd name="connsiteY1" fmla="*/ 216982 h 1144711"/>
                    <a:gd name="connsiteX2" fmla="*/ 3671 w 1240644"/>
                    <a:gd name="connsiteY2" fmla="*/ 736830 h 1144711"/>
                    <a:gd name="connsiteX3" fmla="*/ 280924 w 1240644"/>
                    <a:gd name="connsiteY3" fmla="*/ 1083395 h 1144711"/>
                    <a:gd name="connsiteX4" fmla="*/ 904742 w 1240644"/>
                    <a:gd name="connsiteY4" fmla="*/ 1144711 h 1144711"/>
                    <a:gd name="connsiteX5" fmla="*/ 411552 w 1240644"/>
                    <a:gd name="connsiteY5" fmla="*/ 987424 h 1144711"/>
                    <a:gd name="connsiteX6" fmla="*/ 278258 w 1240644"/>
                    <a:gd name="connsiteY6" fmla="*/ 587540 h 1144711"/>
                    <a:gd name="connsiteX7" fmla="*/ 707466 w 1240644"/>
                    <a:gd name="connsiteY7" fmla="*/ 179659 h 1144711"/>
                    <a:gd name="connsiteX8" fmla="*/ 1240644 w 1240644"/>
                    <a:gd name="connsiteY8" fmla="*/ 51697 h 1144711"/>
                    <a:gd name="connsiteX0" fmla="*/ 1240644 w 1240644"/>
                    <a:gd name="connsiteY0" fmla="*/ 51697 h 1144711"/>
                    <a:gd name="connsiteX1" fmla="*/ 318246 w 1240644"/>
                    <a:gd name="connsiteY1" fmla="*/ 216982 h 1144711"/>
                    <a:gd name="connsiteX2" fmla="*/ 3671 w 1240644"/>
                    <a:gd name="connsiteY2" fmla="*/ 736830 h 1144711"/>
                    <a:gd name="connsiteX3" fmla="*/ 280924 w 1240644"/>
                    <a:gd name="connsiteY3" fmla="*/ 1083395 h 1144711"/>
                    <a:gd name="connsiteX4" fmla="*/ 904742 w 1240644"/>
                    <a:gd name="connsiteY4" fmla="*/ 1144711 h 1144711"/>
                    <a:gd name="connsiteX5" fmla="*/ 411552 w 1240644"/>
                    <a:gd name="connsiteY5" fmla="*/ 987424 h 1144711"/>
                    <a:gd name="connsiteX6" fmla="*/ 278258 w 1240644"/>
                    <a:gd name="connsiteY6" fmla="*/ 587540 h 1144711"/>
                    <a:gd name="connsiteX7" fmla="*/ 707466 w 1240644"/>
                    <a:gd name="connsiteY7" fmla="*/ 179659 h 1144711"/>
                    <a:gd name="connsiteX8" fmla="*/ 1240644 w 1240644"/>
                    <a:gd name="connsiteY8" fmla="*/ 51697 h 1144711"/>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7424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7424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7424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0260 w 1240644"/>
                    <a:gd name="connsiteY6" fmla="*/ 598204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0260 w 1240644"/>
                    <a:gd name="connsiteY6" fmla="*/ 598204 h 1181736"/>
                    <a:gd name="connsiteX7" fmla="*/ 707466 w 1240644"/>
                    <a:gd name="connsiteY7" fmla="*/ 179659 h 1181736"/>
                    <a:gd name="connsiteX8" fmla="*/ 1240644 w 1240644"/>
                    <a:gd name="connsiteY8" fmla="*/ 51697 h 1181736"/>
                    <a:gd name="connsiteX0" fmla="*/ 1240644 w 1240803"/>
                    <a:gd name="connsiteY0" fmla="*/ 51697 h 1181736"/>
                    <a:gd name="connsiteX1" fmla="*/ 318246 w 1240803"/>
                    <a:gd name="connsiteY1" fmla="*/ 216982 h 1181736"/>
                    <a:gd name="connsiteX2" fmla="*/ 3671 w 1240803"/>
                    <a:gd name="connsiteY2" fmla="*/ 736830 h 1181736"/>
                    <a:gd name="connsiteX3" fmla="*/ 280924 w 1240803"/>
                    <a:gd name="connsiteY3" fmla="*/ 1083395 h 1181736"/>
                    <a:gd name="connsiteX4" fmla="*/ 904742 w 1240803"/>
                    <a:gd name="connsiteY4" fmla="*/ 1144711 h 1181736"/>
                    <a:gd name="connsiteX5" fmla="*/ 411552 w 1240803"/>
                    <a:gd name="connsiteY5" fmla="*/ 982092 h 1181736"/>
                    <a:gd name="connsiteX6" fmla="*/ 270260 w 1240803"/>
                    <a:gd name="connsiteY6" fmla="*/ 598204 h 1181736"/>
                    <a:gd name="connsiteX7" fmla="*/ 707466 w 1240803"/>
                    <a:gd name="connsiteY7" fmla="*/ 179659 h 1181736"/>
                    <a:gd name="connsiteX8" fmla="*/ 1240644 w 1240803"/>
                    <a:gd name="connsiteY8" fmla="*/ 51697 h 1181736"/>
                    <a:gd name="connsiteX0" fmla="*/ 1240644 w 1240858"/>
                    <a:gd name="connsiteY0" fmla="*/ 51697 h 1181736"/>
                    <a:gd name="connsiteX1" fmla="*/ 318246 w 1240858"/>
                    <a:gd name="connsiteY1" fmla="*/ 216982 h 1181736"/>
                    <a:gd name="connsiteX2" fmla="*/ 3671 w 1240858"/>
                    <a:gd name="connsiteY2" fmla="*/ 736830 h 1181736"/>
                    <a:gd name="connsiteX3" fmla="*/ 280924 w 1240858"/>
                    <a:gd name="connsiteY3" fmla="*/ 1083395 h 1181736"/>
                    <a:gd name="connsiteX4" fmla="*/ 904742 w 1240858"/>
                    <a:gd name="connsiteY4" fmla="*/ 1144711 h 1181736"/>
                    <a:gd name="connsiteX5" fmla="*/ 411552 w 1240858"/>
                    <a:gd name="connsiteY5" fmla="*/ 982092 h 1181736"/>
                    <a:gd name="connsiteX6" fmla="*/ 270260 w 1240858"/>
                    <a:gd name="connsiteY6" fmla="*/ 598204 h 1181736"/>
                    <a:gd name="connsiteX7" fmla="*/ 707466 w 1240858"/>
                    <a:gd name="connsiteY7" fmla="*/ 179659 h 1181736"/>
                    <a:gd name="connsiteX8" fmla="*/ 1240644 w 1240858"/>
                    <a:gd name="connsiteY8" fmla="*/ 51697 h 1181736"/>
                    <a:gd name="connsiteX0" fmla="*/ 1240644 w 1240858"/>
                    <a:gd name="connsiteY0" fmla="*/ 35318 h 1165357"/>
                    <a:gd name="connsiteX1" fmla="*/ 318246 w 1240858"/>
                    <a:gd name="connsiteY1" fmla="*/ 200603 h 1165357"/>
                    <a:gd name="connsiteX2" fmla="*/ 3671 w 1240858"/>
                    <a:gd name="connsiteY2" fmla="*/ 720451 h 1165357"/>
                    <a:gd name="connsiteX3" fmla="*/ 280924 w 1240858"/>
                    <a:gd name="connsiteY3" fmla="*/ 1067016 h 1165357"/>
                    <a:gd name="connsiteX4" fmla="*/ 904742 w 1240858"/>
                    <a:gd name="connsiteY4" fmla="*/ 1128332 h 1165357"/>
                    <a:gd name="connsiteX5" fmla="*/ 411552 w 1240858"/>
                    <a:gd name="connsiteY5" fmla="*/ 965713 h 1165357"/>
                    <a:gd name="connsiteX6" fmla="*/ 270260 w 1240858"/>
                    <a:gd name="connsiteY6" fmla="*/ 581825 h 1165357"/>
                    <a:gd name="connsiteX7" fmla="*/ 707466 w 1240858"/>
                    <a:gd name="connsiteY7" fmla="*/ 163280 h 1165357"/>
                    <a:gd name="connsiteX8" fmla="*/ 1240644 w 1240858"/>
                    <a:gd name="connsiteY8" fmla="*/ 35318 h 1165357"/>
                    <a:gd name="connsiteX0" fmla="*/ 1240644 w 1240858"/>
                    <a:gd name="connsiteY0" fmla="*/ 38817 h 1168856"/>
                    <a:gd name="connsiteX1" fmla="*/ 318246 w 1240858"/>
                    <a:gd name="connsiteY1" fmla="*/ 204102 h 1168856"/>
                    <a:gd name="connsiteX2" fmla="*/ 3671 w 1240858"/>
                    <a:gd name="connsiteY2" fmla="*/ 723950 h 1168856"/>
                    <a:gd name="connsiteX3" fmla="*/ 280924 w 1240858"/>
                    <a:gd name="connsiteY3" fmla="*/ 1070515 h 1168856"/>
                    <a:gd name="connsiteX4" fmla="*/ 904742 w 1240858"/>
                    <a:gd name="connsiteY4" fmla="*/ 1131831 h 1168856"/>
                    <a:gd name="connsiteX5" fmla="*/ 411552 w 1240858"/>
                    <a:gd name="connsiteY5" fmla="*/ 969212 h 1168856"/>
                    <a:gd name="connsiteX6" fmla="*/ 270260 w 1240858"/>
                    <a:gd name="connsiteY6" fmla="*/ 585324 h 1168856"/>
                    <a:gd name="connsiteX7" fmla="*/ 707466 w 1240858"/>
                    <a:gd name="connsiteY7" fmla="*/ 166779 h 1168856"/>
                    <a:gd name="connsiteX8" fmla="*/ 1240644 w 1240858"/>
                    <a:gd name="connsiteY8" fmla="*/ 38817 h 1168856"/>
                    <a:gd name="connsiteX0" fmla="*/ 1240644 w 1240858"/>
                    <a:gd name="connsiteY0" fmla="*/ 44496 h 1174535"/>
                    <a:gd name="connsiteX1" fmla="*/ 318246 w 1240858"/>
                    <a:gd name="connsiteY1" fmla="*/ 209781 h 1174535"/>
                    <a:gd name="connsiteX2" fmla="*/ 3671 w 1240858"/>
                    <a:gd name="connsiteY2" fmla="*/ 729629 h 1174535"/>
                    <a:gd name="connsiteX3" fmla="*/ 280924 w 1240858"/>
                    <a:gd name="connsiteY3" fmla="*/ 1076194 h 1174535"/>
                    <a:gd name="connsiteX4" fmla="*/ 904742 w 1240858"/>
                    <a:gd name="connsiteY4" fmla="*/ 1137510 h 1174535"/>
                    <a:gd name="connsiteX5" fmla="*/ 411552 w 1240858"/>
                    <a:gd name="connsiteY5" fmla="*/ 974891 h 1174535"/>
                    <a:gd name="connsiteX6" fmla="*/ 270260 w 1240858"/>
                    <a:gd name="connsiteY6" fmla="*/ 591003 h 1174535"/>
                    <a:gd name="connsiteX7" fmla="*/ 707466 w 1240858"/>
                    <a:gd name="connsiteY7" fmla="*/ 172458 h 1174535"/>
                    <a:gd name="connsiteX8" fmla="*/ 1240644 w 1240858"/>
                    <a:gd name="connsiteY8" fmla="*/ 44496 h 1174535"/>
                    <a:gd name="connsiteX0" fmla="*/ 1240644 w 1240858"/>
                    <a:gd name="connsiteY0" fmla="*/ 44496 h 1174535"/>
                    <a:gd name="connsiteX1" fmla="*/ 318246 w 1240858"/>
                    <a:gd name="connsiteY1" fmla="*/ 209781 h 1174535"/>
                    <a:gd name="connsiteX2" fmla="*/ 3671 w 1240858"/>
                    <a:gd name="connsiteY2" fmla="*/ 729629 h 1174535"/>
                    <a:gd name="connsiteX3" fmla="*/ 280924 w 1240858"/>
                    <a:gd name="connsiteY3" fmla="*/ 1076194 h 1174535"/>
                    <a:gd name="connsiteX4" fmla="*/ 904742 w 1240858"/>
                    <a:gd name="connsiteY4" fmla="*/ 1137510 h 1174535"/>
                    <a:gd name="connsiteX5" fmla="*/ 411552 w 1240858"/>
                    <a:gd name="connsiteY5" fmla="*/ 974891 h 1174535"/>
                    <a:gd name="connsiteX6" fmla="*/ 270260 w 1240858"/>
                    <a:gd name="connsiteY6" fmla="*/ 591003 h 1174535"/>
                    <a:gd name="connsiteX7" fmla="*/ 707466 w 1240858"/>
                    <a:gd name="connsiteY7" fmla="*/ 172458 h 1174535"/>
                    <a:gd name="connsiteX8" fmla="*/ 1240644 w 1240858"/>
                    <a:gd name="connsiteY8" fmla="*/ 44496 h 1174535"/>
                    <a:gd name="connsiteX0" fmla="*/ 1240644 w 1240869"/>
                    <a:gd name="connsiteY0" fmla="*/ 44496 h 1174535"/>
                    <a:gd name="connsiteX1" fmla="*/ 318246 w 1240869"/>
                    <a:gd name="connsiteY1" fmla="*/ 209781 h 1174535"/>
                    <a:gd name="connsiteX2" fmla="*/ 3671 w 1240869"/>
                    <a:gd name="connsiteY2" fmla="*/ 729629 h 1174535"/>
                    <a:gd name="connsiteX3" fmla="*/ 280924 w 1240869"/>
                    <a:gd name="connsiteY3" fmla="*/ 1076194 h 1174535"/>
                    <a:gd name="connsiteX4" fmla="*/ 904742 w 1240869"/>
                    <a:gd name="connsiteY4" fmla="*/ 1137510 h 1174535"/>
                    <a:gd name="connsiteX5" fmla="*/ 411552 w 1240869"/>
                    <a:gd name="connsiteY5" fmla="*/ 974891 h 1174535"/>
                    <a:gd name="connsiteX6" fmla="*/ 270260 w 1240869"/>
                    <a:gd name="connsiteY6" fmla="*/ 591003 h 1174535"/>
                    <a:gd name="connsiteX7" fmla="*/ 707466 w 1240869"/>
                    <a:gd name="connsiteY7" fmla="*/ 172458 h 1174535"/>
                    <a:gd name="connsiteX8" fmla="*/ 1240644 w 1240869"/>
                    <a:gd name="connsiteY8" fmla="*/ 44496 h 1174535"/>
                    <a:gd name="connsiteX0" fmla="*/ 1240644 w 1240858"/>
                    <a:gd name="connsiteY0" fmla="*/ 44496 h 1174535"/>
                    <a:gd name="connsiteX1" fmla="*/ 318246 w 1240858"/>
                    <a:gd name="connsiteY1" fmla="*/ 209781 h 1174535"/>
                    <a:gd name="connsiteX2" fmla="*/ 3671 w 1240858"/>
                    <a:gd name="connsiteY2" fmla="*/ 729629 h 1174535"/>
                    <a:gd name="connsiteX3" fmla="*/ 280924 w 1240858"/>
                    <a:gd name="connsiteY3" fmla="*/ 1076194 h 1174535"/>
                    <a:gd name="connsiteX4" fmla="*/ 904742 w 1240858"/>
                    <a:gd name="connsiteY4" fmla="*/ 1137510 h 1174535"/>
                    <a:gd name="connsiteX5" fmla="*/ 411552 w 1240858"/>
                    <a:gd name="connsiteY5" fmla="*/ 974891 h 1174535"/>
                    <a:gd name="connsiteX6" fmla="*/ 270260 w 1240858"/>
                    <a:gd name="connsiteY6" fmla="*/ 591003 h 1174535"/>
                    <a:gd name="connsiteX7" fmla="*/ 694136 w 1240858"/>
                    <a:gd name="connsiteY7" fmla="*/ 172458 h 1174535"/>
                    <a:gd name="connsiteX8" fmla="*/ 1240644 w 1240858"/>
                    <a:gd name="connsiteY8" fmla="*/ 44496 h 1174535"/>
                    <a:gd name="connsiteX0" fmla="*/ 1240644 w 1240858"/>
                    <a:gd name="connsiteY0" fmla="*/ 44496 h 1174535"/>
                    <a:gd name="connsiteX1" fmla="*/ 318246 w 1240858"/>
                    <a:gd name="connsiteY1" fmla="*/ 209781 h 1174535"/>
                    <a:gd name="connsiteX2" fmla="*/ 3671 w 1240858"/>
                    <a:gd name="connsiteY2" fmla="*/ 729629 h 1174535"/>
                    <a:gd name="connsiteX3" fmla="*/ 280924 w 1240858"/>
                    <a:gd name="connsiteY3" fmla="*/ 1076194 h 1174535"/>
                    <a:gd name="connsiteX4" fmla="*/ 904742 w 1240858"/>
                    <a:gd name="connsiteY4" fmla="*/ 1137510 h 1174535"/>
                    <a:gd name="connsiteX5" fmla="*/ 411552 w 1240858"/>
                    <a:gd name="connsiteY5" fmla="*/ 974891 h 1174535"/>
                    <a:gd name="connsiteX6" fmla="*/ 270260 w 1240858"/>
                    <a:gd name="connsiteY6" fmla="*/ 591003 h 1174535"/>
                    <a:gd name="connsiteX7" fmla="*/ 694136 w 1240858"/>
                    <a:gd name="connsiteY7" fmla="*/ 172458 h 1174535"/>
                    <a:gd name="connsiteX8" fmla="*/ 1240644 w 1240858"/>
                    <a:gd name="connsiteY8" fmla="*/ 44496 h 11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0858" h="1174535">
                      <a:moveTo>
                        <a:pt x="1240644" y="44496"/>
                      </a:moveTo>
                      <a:cubicBezTo>
                        <a:pt x="1197101" y="-47033"/>
                        <a:pt x="628378" y="65"/>
                        <a:pt x="318246" y="209781"/>
                      </a:cubicBezTo>
                      <a:cubicBezTo>
                        <a:pt x="-7881" y="433715"/>
                        <a:pt x="-8770" y="652318"/>
                        <a:pt x="3671" y="729629"/>
                      </a:cubicBezTo>
                      <a:cubicBezTo>
                        <a:pt x="50769" y="965116"/>
                        <a:pt x="201836" y="1032651"/>
                        <a:pt x="280924" y="1076194"/>
                      </a:cubicBezTo>
                      <a:cubicBezTo>
                        <a:pt x="419550" y="1157948"/>
                        <a:pt x="747455" y="1215709"/>
                        <a:pt x="904742" y="1137510"/>
                      </a:cubicBezTo>
                      <a:cubicBezTo>
                        <a:pt x="926957" y="1066420"/>
                        <a:pt x="618603" y="1123292"/>
                        <a:pt x="411552" y="974891"/>
                      </a:cubicBezTo>
                      <a:cubicBezTo>
                        <a:pt x="263151" y="840708"/>
                        <a:pt x="250710" y="741181"/>
                        <a:pt x="270260" y="591003"/>
                      </a:cubicBezTo>
                      <a:cubicBezTo>
                        <a:pt x="309359" y="396394"/>
                        <a:pt x="484419" y="257767"/>
                        <a:pt x="694136" y="172458"/>
                      </a:cubicBezTo>
                      <a:cubicBezTo>
                        <a:pt x="981163" y="63157"/>
                        <a:pt x="1249530" y="135136"/>
                        <a:pt x="1240644" y="4449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a:off x="6864306" y="3272272"/>
                  <a:ext cx="1023699" cy="843480"/>
                </a:xfrm>
                <a:custGeom>
                  <a:avLst/>
                  <a:gdLst>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62227 w 1323056"/>
                    <a:gd name="connsiteY16" fmla="*/ 111956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62227 w 1323056"/>
                    <a:gd name="connsiteY16" fmla="*/ 111956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62227 w 1323056"/>
                    <a:gd name="connsiteY16" fmla="*/ 111956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62227 w 1323056"/>
                    <a:gd name="connsiteY16" fmla="*/ 111956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62227 w 1323056"/>
                    <a:gd name="connsiteY16" fmla="*/ 111956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62227 w 1323056"/>
                    <a:gd name="connsiteY16" fmla="*/ 111956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51747 w 1323056"/>
                    <a:gd name="connsiteY16" fmla="*/ 114577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51747 w 1323056"/>
                    <a:gd name="connsiteY16" fmla="*/ 114577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51747 w 1323056"/>
                    <a:gd name="connsiteY16" fmla="*/ 114577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51747 w 1323056"/>
                    <a:gd name="connsiteY16" fmla="*/ 114577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56987 w 1323056"/>
                    <a:gd name="connsiteY16" fmla="*/ 127677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56987 w 1323056"/>
                    <a:gd name="connsiteY16" fmla="*/ 127677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56987 w 1323056"/>
                    <a:gd name="connsiteY16" fmla="*/ 127677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52225 w 1323056"/>
                    <a:gd name="connsiteY16" fmla="*/ 113389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16506 w 1323056"/>
                    <a:gd name="connsiteY16" fmla="*/ 122914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16506 w 1323056"/>
                    <a:gd name="connsiteY16" fmla="*/ 122914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8063 w 1323056"/>
                    <a:gd name="connsiteY0" fmla="*/ 417164 h 1088453"/>
                    <a:gd name="connsiteX1" fmla="*/ 236251 w 1323056"/>
                    <a:gd name="connsiteY1" fmla="*/ 699721 h 1088453"/>
                    <a:gd name="connsiteX2" fmla="*/ 351533 w 1323056"/>
                    <a:gd name="connsiteY2" fmla="*/ 974827 h 1088453"/>
                    <a:gd name="connsiteX3" fmla="*/ 925326 w 1323056"/>
                    <a:gd name="connsiteY3" fmla="*/ 890985 h 1088453"/>
                    <a:gd name="connsiteX4" fmla="*/ 1022268 w 1323056"/>
                    <a:gd name="connsiteY4" fmla="*/ 566098 h 1088453"/>
                    <a:gd name="connsiteX5" fmla="*/ 977727 w 1323056"/>
                    <a:gd name="connsiteY5" fmla="*/ 421995 h 1088453"/>
                    <a:gd name="connsiteX6" fmla="*/ 868063 w 1323056"/>
                    <a:gd name="connsiteY6" fmla="*/ 417164 h 1088453"/>
                    <a:gd name="connsiteX7" fmla="*/ 777659 w 1323056"/>
                    <a:gd name="connsiteY7" fmla="*/ 23 h 1088453"/>
                    <a:gd name="connsiteX8" fmla="*/ 1230295 w 1323056"/>
                    <a:gd name="connsiteY8" fmla="*/ 85549 h 1088453"/>
                    <a:gd name="connsiteX9" fmla="*/ 1310728 w 1323056"/>
                    <a:gd name="connsiteY9" fmla="*/ 309916 h 1088453"/>
                    <a:gd name="connsiteX10" fmla="*/ 1124461 w 1323056"/>
                    <a:gd name="connsiteY10" fmla="*/ 902583 h 1088453"/>
                    <a:gd name="connsiteX11" fmla="*/ 976295 w 1323056"/>
                    <a:gd name="connsiteY11" fmla="*/ 1059216 h 1088453"/>
                    <a:gd name="connsiteX12" fmla="*/ 99995 w 1323056"/>
                    <a:gd name="connsiteY12" fmla="*/ 983016 h 1088453"/>
                    <a:gd name="connsiteX13" fmla="*/ 74595 w 1323056"/>
                    <a:gd name="connsiteY13" fmla="*/ 610483 h 1088453"/>
                    <a:gd name="connsiteX14" fmla="*/ 993227 w 1323056"/>
                    <a:gd name="connsiteY14" fmla="*/ 326850 h 1088453"/>
                    <a:gd name="connsiteX15" fmla="*/ 1048261 w 1323056"/>
                    <a:gd name="connsiteY15" fmla="*/ 153283 h 1088453"/>
                    <a:gd name="connsiteX16" fmla="*/ 616506 w 1323056"/>
                    <a:gd name="connsiteY16" fmla="*/ 122914 h 1088453"/>
                    <a:gd name="connsiteX17" fmla="*/ 375161 w 1323056"/>
                    <a:gd name="connsiteY17" fmla="*/ 178683 h 1088453"/>
                    <a:gd name="connsiteX18" fmla="*/ 616461 w 1323056"/>
                    <a:gd name="connsiteY18" fmla="*/ 13583 h 1088453"/>
                    <a:gd name="connsiteX19" fmla="*/ 777659 w 1323056"/>
                    <a:gd name="connsiteY19" fmla="*/ 23 h 1088453"/>
                    <a:gd name="connsiteX0" fmla="*/ 866021 w 1321014"/>
                    <a:gd name="connsiteY0" fmla="*/ 417164 h 1088453"/>
                    <a:gd name="connsiteX1" fmla="*/ 234209 w 1321014"/>
                    <a:gd name="connsiteY1" fmla="*/ 699721 h 1088453"/>
                    <a:gd name="connsiteX2" fmla="*/ 349491 w 1321014"/>
                    <a:gd name="connsiteY2" fmla="*/ 974827 h 1088453"/>
                    <a:gd name="connsiteX3" fmla="*/ 923284 w 1321014"/>
                    <a:gd name="connsiteY3" fmla="*/ 890985 h 1088453"/>
                    <a:gd name="connsiteX4" fmla="*/ 1020226 w 1321014"/>
                    <a:gd name="connsiteY4" fmla="*/ 566098 h 1088453"/>
                    <a:gd name="connsiteX5" fmla="*/ 975685 w 1321014"/>
                    <a:gd name="connsiteY5" fmla="*/ 421995 h 1088453"/>
                    <a:gd name="connsiteX6" fmla="*/ 866021 w 1321014"/>
                    <a:gd name="connsiteY6" fmla="*/ 417164 h 1088453"/>
                    <a:gd name="connsiteX7" fmla="*/ 775617 w 1321014"/>
                    <a:gd name="connsiteY7" fmla="*/ 23 h 1088453"/>
                    <a:gd name="connsiteX8" fmla="*/ 1228253 w 1321014"/>
                    <a:gd name="connsiteY8" fmla="*/ 85549 h 1088453"/>
                    <a:gd name="connsiteX9" fmla="*/ 1308686 w 1321014"/>
                    <a:gd name="connsiteY9" fmla="*/ 309916 h 1088453"/>
                    <a:gd name="connsiteX10" fmla="*/ 1122419 w 1321014"/>
                    <a:gd name="connsiteY10" fmla="*/ 902583 h 1088453"/>
                    <a:gd name="connsiteX11" fmla="*/ 974253 w 1321014"/>
                    <a:gd name="connsiteY11" fmla="*/ 1059216 h 1088453"/>
                    <a:gd name="connsiteX12" fmla="*/ 97953 w 1321014"/>
                    <a:gd name="connsiteY12" fmla="*/ 983016 h 1088453"/>
                    <a:gd name="connsiteX13" fmla="*/ 72553 w 1321014"/>
                    <a:gd name="connsiteY13" fmla="*/ 610483 h 1088453"/>
                    <a:gd name="connsiteX14" fmla="*/ 991185 w 1321014"/>
                    <a:gd name="connsiteY14" fmla="*/ 326850 h 1088453"/>
                    <a:gd name="connsiteX15" fmla="*/ 1046219 w 1321014"/>
                    <a:gd name="connsiteY15" fmla="*/ 153283 h 1088453"/>
                    <a:gd name="connsiteX16" fmla="*/ 614464 w 1321014"/>
                    <a:gd name="connsiteY16" fmla="*/ 122914 h 1088453"/>
                    <a:gd name="connsiteX17" fmla="*/ 373119 w 1321014"/>
                    <a:gd name="connsiteY17" fmla="*/ 178683 h 1088453"/>
                    <a:gd name="connsiteX18" fmla="*/ 614419 w 1321014"/>
                    <a:gd name="connsiteY18" fmla="*/ 13583 h 1088453"/>
                    <a:gd name="connsiteX19" fmla="*/ 775617 w 1321014"/>
                    <a:gd name="connsiteY19" fmla="*/ 23 h 1088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21014" h="1088453">
                      <a:moveTo>
                        <a:pt x="866021" y="417164"/>
                      </a:moveTo>
                      <a:cubicBezTo>
                        <a:pt x="606271" y="417069"/>
                        <a:pt x="328968" y="497213"/>
                        <a:pt x="234209" y="699721"/>
                      </a:cubicBezTo>
                      <a:cubicBezTo>
                        <a:pt x="207134" y="804523"/>
                        <a:pt x="206262" y="890985"/>
                        <a:pt x="349491" y="974827"/>
                      </a:cubicBezTo>
                      <a:cubicBezTo>
                        <a:pt x="487481" y="1036835"/>
                        <a:pt x="869136" y="1046442"/>
                        <a:pt x="923284" y="890985"/>
                      </a:cubicBezTo>
                      <a:lnTo>
                        <a:pt x="1020226" y="566098"/>
                      </a:lnTo>
                      <a:cubicBezTo>
                        <a:pt x="1034199" y="515444"/>
                        <a:pt x="1066514" y="433348"/>
                        <a:pt x="975685" y="421995"/>
                      </a:cubicBezTo>
                      <a:cubicBezTo>
                        <a:pt x="939878" y="418829"/>
                        <a:pt x="903129" y="417178"/>
                        <a:pt x="866021" y="417164"/>
                      </a:cubicBezTo>
                      <a:close/>
                      <a:moveTo>
                        <a:pt x="775617" y="23"/>
                      </a:moveTo>
                      <a:cubicBezTo>
                        <a:pt x="941974" y="1147"/>
                        <a:pt x="1116070" y="42157"/>
                        <a:pt x="1228253" y="85549"/>
                      </a:cubicBezTo>
                      <a:cubicBezTo>
                        <a:pt x="1352430" y="160338"/>
                        <a:pt x="1319976" y="256293"/>
                        <a:pt x="1308686" y="309916"/>
                      </a:cubicBezTo>
                      <a:lnTo>
                        <a:pt x="1122419" y="902583"/>
                      </a:lnTo>
                      <a:cubicBezTo>
                        <a:pt x="1081496" y="1009828"/>
                        <a:pt x="1049843" y="1039465"/>
                        <a:pt x="974253" y="1059216"/>
                      </a:cubicBezTo>
                      <a:cubicBezTo>
                        <a:pt x="669453" y="1114249"/>
                        <a:pt x="246119" y="1093083"/>
                        <a:pt x="97953" y="983016"/>
                      </a:cubicBezTo>
                      <a:cubicBezTo>
                        <a:pt x="4819" y="896938"/>
                        <a:pt x="-53918" y="795779"/>
                        <a:pt x="72553" y="610483"/>
                      </a:cubicBezTo>
                      <a:cubicBezTo>
                        <a:pt x="236242" y="383294"/>
                        <a:pt x="687796" y="338139"/>
                        <a:pt x="991185" y="326850"/>
                      </a:cubicBezTo>
                      <a:cubicBezTo>
                        <a:pt x="1166162" y="314150"/>
                        <a:pt x="1142175" y="187150"/>
                        <a:pt x="1046219" y="153283"/>
                      </a:cubicBezTo>
                      <a:cubicBezTo>
                        <a:pt x="998241" y="128589"/>
                        <a:pt x="728783" y="89628"/>
                        <a:pt x="614464" y="122914"/>
                      </a:cubicBezTo>
                      <a:cubicBezTo>
                        <a:pt x="559445" y="141195"/>
                        <a:pt x="387936" y="220720"/>
                        <a:pt x="373119" y="178683"/>
                      </a:cubicBezTo>
                      <a:cubicBezTo>
                        <a:pt x="364652" y="119416"/>
                        <a:pt x="483186" y="43216"/>
                        <a:pt x="614419" y="13583"/>
                      </a:cubicBezTo>
                      <a:cubicBezTo>
                        <a:pt x="665572" y="3705"/>
                        <a:pt x="720164" y="-352"/>
                        <a:pt x="775617" y="2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p:cNvSpPr/>
                <p:nvPr/>
              </p:nvSpPr>
              <p:spPr>
                <a:xfrm rot="10800000">
                  <a:off x="8347568" y="3272272"/>
                  <a:ext cx="1018654" cy="828443"/>
                </a:xfrm>
                <a:custGeom>
                  <a:avLst/>
                  <a:gdLst>
                    <a:gd name="connsiteX0" fmla="*/ 435993 w 1447421"/>
                    <a:gd name="connsiteY0" fmla="*/ 1173261 h 1173267"/>
                    <a:gd name="connsiteX1" fmla="*/ 140171 w 1447421"/>
                    <a:gd name="connsiteY1" fmla="*/ 1136888 h 1173267"/>
                    <a:gd name="connsiteX2" fmla="*/ 135401 w 1447421"/>
                    <a:gd name="connsiteY2" fmla="*/ 1133755 h 1173267"/>
                    <a:gd name="connsiteX3" fmla="*/ 108703 w 1447421"/>
                    <a:gd name="connsiteY3" fmla="*/ 1141957 h 1173267"/>
                    <a:gd name="connsiteX4" fmla="*/ 6111 w 1447421"/>
                    <a:gd name="connsiteY4" fmla="*/ 985840 h 1173267"/>
                    <a:gd name="connsiteX5" fmla="*/ 7032 w 1447421"/>
                    <a:gd name="connsiteY5" fmla="*/ 978900 h 1173267"/>
                    <a:gd name="connsiteX6" fmla="*/ 2811 w 1447421"/>
                    <a:gd name="connsiteY6" fmla="*/ 971614 h 1173267"/>
                    <a:gd name="connsiteX7" fmla="*/ 0 w 1447421"/>
                    <a:gd name="connsiteY7" fmla="*/ 966083 h 1173267"/>
                    <a:gd name="connsiteX8" fmla="*/ 353691 w 1447421"/>
                    <a:gd name="connsiteY8" fmla="*/ 552951 h 1173267"/>
                    <a:gd name="connsiteX9" fmla="*/ 1151195 w 1447421"/>
                    <a:gd name="connsiteY9" fmla="*/ 450113 h 1173267"/>
                    <a:gd name="connsiteX10" fmla="*/ 609148 w 1447421"/>
                    <a:gd name="connsiteY10" fmla="*/ 586996 h 1173267"/>
                    <a:gd name="connsiteX11" fmla="*/ 278942 w 1447421"/>
                    <a:gd name="connsiteY11" fmla="*/ 853884 h 1173267"/>
                    <a:gd name="connsiteX12" fmla="*/ 273424 w 1447421"/>
                    <a:gd name="connsiteY12" fmla="*/ 866623 h 1173267"/>
                    <a:gd name="connsiteX13" fmla="*/ 266449 w 1447421"/>
                    <a:gd name="connsiteY13" fmla="*/ 875003 h 1173267"/>
                    <a:gd name="connsiteX14" fmla="*/ 235930 w 1447421"/>
                    <a:gd name="connsiteY14" fmla="*/ 1008055 h 1173267"/>
                    <a:gd name="connsiteX15" fmla="*/ 576935 w 1447421"/>
                    <a:gd name="connsiteY15" fmla="*/ 1053156 h 1173267"/>
                    <a:gd name="connsiteX16" fmla="*/ 602651 w 1447421"/>
                    <a:gd name="connsiteY16" fmla="*/ 1045392 h 1173267"/>
                    <a:gd name="connsiteX17" fmla="*/ 624510 w 1447421"/>
                    <a:gd name="connsiteY17" fmla="*/ 1041695 h 1173267"/>
                    <a:gd name="connsiteX18" fmla="*/ 753286 w 1447421"/>
                    <a:gd name="connsiteY18" fmla="*/ 1002077 h 1173267"/>
                    <a:gd name="connsiteX19" fmla="*/ 1177162 w 1447421"/>
                    <a:gd name="connsiteY19" fmla="*/ 583532 h 1173267"/>
                    <a:gd name="connsiteX20" fmla="*/ 1035870 w 1447421"/>
                    <a:gd name="connsiteY20" fmla="*/ 199644 h 1173267"/>
                    <a:gd name="connsiteX21" fmla="*/ 542680 w 1447421"/>
                    <a:gd name="connsiteY21" fmla="*/ 37025 h 1173267"/>
                    <a:gd name="connsiteX22" fmla="*/ 1166498 w 1447421"/>
                    <a:gd name="connsiteY22" fmla="*/ 98341 h 1173267"/>
                    <a:gd name="connsiteX23" fmla="*/ 1443751 w 1447421"/>
                    <a:gd name="connsiteY23" fmla="*/ 444906 h 1173267"/>
                    <a:gd name="connsiteX24" fmla="*/ 1129176 w 1447421"/>
                    <a:gd name="connsiteY24" fmla="*/ 964754 h 1173267"/>
                    <a:gd name="connsiteX25" fmla="*/ 435993 w 1447421"/>
                    <a:gd name="connsiteY25" fmla="*/ 1173261 h 1173267"/>
                    <a:gd name="connsiteX0" fmla="*/ 433182 w 1444610"/>
                    <a:gd name="connsiteY0" fmla="*/ 1173261 h 1173267"/>
                    <a:gd name="connsiteX1" fmla="*/ 137360 w 1444610"/>
                    <a:gd name="connsiteY1" fmla="*/ 1136888 h 1173267"/>
                    <a:gd name="connsiteX2" fmla="*/ 132590 w 1444610"/>
                    <a:gd name="connsiteY2" fmla="*/ 1133755 h 1173267"/>
                    <a:gd name="connsiteX3" fmla="*/ 105892 w 1444610"/>
                    <a:gd name="connsiteY3" fmla="*/ 1141957 h 1173267"/>
                    <a:gd name="connsiteX4" fmla="*/ 3300 w 1444610"/>
                    <a:gd name="connsiteY4" fmla="*/ 985840 h 1173267"/>
                    <a:gd name="connsiteX5" fmla="*/ 4221 w 1444610"/>
                    <a:gd name="connsiteY5" fmla="*/ 978900 h 1173267"/>
                    <a:gd name="connsiteX6" fmla="*/ 0 w 1444610"/>
                    <a:gd name="connsiteY6" fmla="*/ 971614 h 1173267"/>
                    <a:gd name="connsiteX7" fmla="*/ 350880 w 1444610"/>
                    <a:gd name="connsiteY7" fmla="*/ 552951 h 1173267"/>
                    <a:gd name="connsiteX8" fmla="*/ 1148384 w 1444610"/>
                    <a:gd name="connsiteY8" fmla="*/ 450113 h 1173267"/>
                    <a:gd name="connsiteX9" fmla="*/ 606337 w 1444610"/>
                    <a:gd name="connsiteY9" fmla="*/ 586996 h 1173267"/>
                    <a:gd name="connsiteX10" fmla="*/ 276131 w 1444610"/>
                    <a:gd name="connsiteY10" fmla="*/ 853884 h 1173267"/>
                    <a:gd name="connsiteX11" fmla="*/ 270613 w 1444610"/>
                    <a:gd name="connsiteY11" fmla="*/ 866623 h 1173267"/>
                    <a:gd name="connsiteX12" fmla="*/ 263638 w 1444610"/>
                    <a:gd name="connsiteY12" fmla="*/ 875003 h 1173267"/>
                    <a:gd name="connsiteX13" fmla="*/ 233119 w 1444610"/>
                    <a:gd name="connsiteY13" fmla="*/ 1008055 h 1173267"/>
                    <a:gd name="connsiteX14" fmla="*/ 574124 w 1444610"/>
                    <a:gd name="connsiteY14" fmla="*/ 1053156 h 1173267"/>
                    <a:gd name="connsiteX15" fmla="*/ 599840 w 1444610"/>
                    <a:gd name="connsiteY15" fmla="*/ 1045392 h 1173267"/>
                    <a:gd name="connsiteX16" fmla="*/ 621699 w 1444610"/>
                    <a:gd name="connsiteY16" fmla="*/ 1041695 h 1173267"/>
                    <a:gd name="connsiteX17" fmla="*/ 750475 w 1444610"/>
                    <a:gd name="connsiteY17" fmla="*/ 1002077 h 1173267"/>
                    <a:gd name="connsiteX18" fmla="*/ 1174351 w 1444610"/>
                    <a:gd name="connsiteY18" fmla="*/ 583532 h 1173267"/>
                    <a:gd name="connsiteX19" fmla="*/ 1033059 w 1444610"/>
                    <a:gd name="connsiteY19" fmla="*/ 199644 h 1173267"/>
                    <a:gd name="connsiteX20" fmla="*/ 539869 w 1444610"/>
                    <a:gd name="connsiteY20" fmla="*/ 37025 h 1173267"/>
                    <a:gd name="connsiteX21" fmla="*/ 1163687 w 1444610"/>
                    <a:gd name="connsiteY21" fmla="*/ 98341 h 1173267"/>
                    <a:gd name="connsiteX22" fmla="*/ 1440940 w 1444610"/>
                    <a:gd name="connsiteY22" fmla="*/ 444906 h 1173267"/>
                    <a:gd name="connsiteX23" fmla="*/ 1126365 w 1444610"/>
                    <a:gd name="connsiteY23" fmla="*/ 964754 h 1173267"/>
                    <a:gd name="connsiteX24" fmla="*/ 433182 w 1444610"/>
                    <a:gd name="connsiteY24" fmla="*/ 1173261 h 1173267"/>
                    <a:gd name="connsiteX0" fmla="*/ 429882 w 1441310"/>
                    <a:gd name="connsiteY0" fmla="*/ 1173261 h 1173267"/>
                    <a:gd name="connsiteX1" fmla="*/ 134060 w 1441310"/>
                    <a:gd name="connsiteY1" fmla="*/ 1136888 h 1173267"/>
                    <a:gd name="connsiteX2" fmla="*/ 129290 w 1441310"/>
                    <a:gd name="connsiteY2" fmla="*/ 1133755 h 1173267"/>
                    <a:gd name="connsiteX3" fmla="*/ 102592 w 1441310"/>
                    <a:gd name="connsiteY3" fmla="*/ 1141957 h 1173267"/>
                    <a:gd name="connsiteX4" fmla="*/ 0 w 1441310"/>
                    <a:gd name="connsiteY4" fmla="*/ 985840 h 1173267"/>
                    <a:gd name="connsiteX5" fmla="*/ 921 w 1441310"/>
                    <a:gd name="connsiteY5" fmla="*/ 978900 h 1173267"/>
                    <a:gd name="connsiteX6" fmla="*/ 347580 w 1441310"/>
                    <a:gd name="connsiteY6" fmla="*/ 552951 h 1173267"/>
                    <a:gd name="connsiteX7" fmla="*/ 1145084 w 1441310"/>
                    <a:gd name="connsiteY7" fmla="*/ 450113 h 1173267"/>
                    <a:gd name="connsiteX8" fmla="*/ 603037 w 1441310"/>
                    <a:gd name="connsiteY8" fmla="*/ 586996 h 1173267"/>
                    <a:gd name="connsiteX9" fmla="*/ 272831 w 1441310"/>
                    <a:gd name="connsiteY9" fmla="*/ 853884 h 1173267"/>
                    <a:gd name="connsiteX10" fmla="*/ 267313 w 1441310"/>
                    <a:gd name="connsiteY10" fmla="*/ 866623 h 1173267"/>
                    <a:gd name="connsiteX11" fmla="*/ 260338 w 1441310"/>
                    <a:gd name="connsiteY11" fmla="*/ 875003 h 1173267"/>
                    <a:gd name="connsiteX12" fmla="*/ 229819 w 1441310"/>
                    <a:gd name="connsiteY12" fmla="*/ 1008055 h 1173267"/>
                    <a:gd name="connsiteX13" fmla="*/ 570824 w 1441310"/>
                    <a:gd name="connsiteY13" fmla="*/ 1053156 h 1173267"/>
                    <a:gd name="connsiteX14" fmla="*/ 596540 w 1441310"/>
                    <a:gd name="connsiteY14" fmla="*/ 1045392 h 1173267"/>
                    <a:gd name="connsiteX15" fmla="*/ 618399 w 1441310"/>
                    <a:gd name="connsiteY15" fmla="*/ 1041695 h 1173267"/>
                    <a:gd name="connsiteX16" fmla="*/ 747175 w 1441310"/>
                    <a:gd name="connsiteY16" fmla="*/ 1002077 h 1173267"/>
                    <a:gd name="connsiteX17" fmla="*/ 1171051 w 1441310"/>
                    <a:gd name="connsiteY17" fmla="*/ 583532 h 1173267"/>
                    <a:gd name="connsiteX18" fmla="*/ 1029759 w 1441310"/>
                    <a:gd name="connsiteY18" fmla="*/ 199644 h 1173267"/>
                    <a:gd name="connsiteX19" fmla="*/ 536569 w 1441310"/>
                    <a:gd name="connsiteY19" fmla="*/ 37025 h 1173267"/>
                    <a:gd name="connsiteX20" fmla="*/ 1160387 w 1441310"/>
                    <a:gd name="connsiteY20" fmla="*/ 98341 h 1173267"/>
                    <a:gd name="connsiteX21" fmla="*/ 1437640 w 1441310"/>
                    <a:gd name="connsiteY21" fmla="*/ 444906 h 1173267"/>
                    <a:gd name="connsiteX22" fmla="*/ 1123065 w 1441310"/>
                    <a:gd name="connsiteY22" fmla="*/ 964754 h 1173267"/>
                    <a:gd name="connsiteX23" fmla="*/ 429882 w 1441310"/>
                    <a:gd name="connsiteY23" fmla="*/ 1173261 h 1173267"/>
                    <a:gd name="connsiteX0" fmla="*/ 429882 w 1441310"/>
                    <a:gd name="connsiteY0" fmla="*/ 1173261 h 1173267"/>
                    <a:gd name="connsiteX1" fmla="*/ 134060 w 1441310"/>
                    <a:gd name="connsiteY1" fmla="*/ 1136888 h 1173267"/>
                    <a:gd name="connsiteX2" fmla="*/ 129290 w 1441310"/>
                    <a:gd name="connsiteY2" fmla="*/ 1133755 h 1173267"/>
                    <a:gd name="connsiteX3" fmla="*/ 102592 w 1441310"/>
                    <a:gd name="connsiteY3" fmla="*/ 1141957 h 1173267"/>
                    <a:gd name="connsiteX4" fmla="*/ 0 w 1441310"/>
                    <a:gd name="connsiteY4" fmla="*/ 985840 h 1173267"/>
                    <a:gd name="connsiteX5" fmla="*/ 347580 w 1441310"/>
                    <a:gd name="connsiteY5" fmla="*/ 552951 h 1173267"/>
                    <a:gd name="connsiteX6" fmla="*/ 1145084 w 1441310"/>
                    <a:gd name="connsiteY6" fmla="*/ 450113 h 1173267"/>
                    <a:gd name="connsiteX7" fmla="*/ 603037 w 1441310"/>
                    <a:gd name="connsiteY7" fmla="*/ 586996 h 1173267"/>
                    <a:gd name="connsiteX8" fmla="*/ 272831 w 1441310"/>
                    <a:gd name="connsiteY8" fmla="*/ 853884 h 1173267"/>
                    <a:gd name="connsiteX9" fmla="*/ 267313 w 1441310"/>
                    <a:gd name="connsiteY9" fmla="*/ 866623 h 1173267"/>
                    <a:gd name="connsiteX10" fmla="*/ 260338 w 1441310"/>
                    <a:gd name="connsiteY10" fmla="*/ 875003 h 1173267"/>
                    <a:gd name="connsiteX11" fmla="*/ 229819 w 1441310"/>
                    <a:gd name="connsiteY11" fmla="*/ 1008055 h 1173267"/>
                    <a:gd name="connsiteX12" fmla="*/ 570824 w 1441310"/>
                    <a:gd name="connsiteY12" fmla="*/ 1053156 h 1173267"/>
                    <a:gd name="connsiteX13" fmla="*/ 596540 w 1441310"/>
                    <a:gd name="connsiteY13" fmla="*/ 1045392 h 1173267"/>
                    <a:gd name="connsiteX14" fmla="*/ 618399 w 1441310"/>
                    <a:gd name="connsiteY14" fmla="*/ 1041695 h 1173267"/>
                    <a:gd name="connsiteX15" fmla="*/ 747175 w 1441310"/>
                    <a:gd name="connsiteY15" fmla="*/ 1002077 h 1173267"/>
                    <a:gd name="connsiteX16" fmla="*/ 1171051 w 1441310"/>
                    <a:gd name="connsiteY16" fmla="*/ 583532 h 1173267"/>
                    <a:gd name="connsiteX17" fmla="*/ 1029759 w 1441310"/>
                    <a:gd name="connsiteY17" fmla="*/ 199644 h 1173267"/>
                    <a:gd name="connsiteX18" fmla="*/ 536569 w 1441310"/>
                    <a:gd name="connsiteY18" fmla="*/ 37025 h 1173267"/>
                    <a:gd name="connsiteX19" fmla="*/ 1160387 w 1441310"/>
                    <a:gd name="connsiteY19" fmla="*/ 98341 h 1173267"/>
                    <a:gd name="connsiteX20" fmla="*/ 1437640 w 1441310"/>
                    <a:gd name="connsiteY20" fmla="*/ 444906 h 1173267"/>
                    <a:gd name="connsiteX21" fmla="*/ 1123065 w 1441310"/>
                    <a:gd name="connsiteY21" fmla="*/ 964754 h 1173267"/>
                    <a:gd name="connsiteX22" fmla="*/ 429882 w 1441310"/>
                    <a:gd name="connsiteY22" fmla="*/ 1173261 h 1173267"/>
                    <a:gd name="connsiteX0" fmla="*/ 430801 w 1442229"/>
                    <a:gd name="connsiteY0" fmla="*/ 1173261 h 1173267"/>
                    <a:gd name="connsiteX1" fmla="*/ 134979 w 1442229"/>
                    <a:gd name="connsiteY1" fmla="*/ 1136888 h 1173267"/>
                    <a:gd name="connsiteX2" fmla="*/ 130209 w 1442229"/>
                    <a:gd name="connsiteY2" fmla="*/ 1133755 h 1173267"/>
                    <a:gd name="connsiteX3" fmla="*/ 103511 w 1442229"/>
                    <a:gd name="connsiteY3" fmla="*/ 1141957 h 1173267"/>
                    <a:gd name="connsiteX4" fmla="*/ 919 w 1442229"/>
                    <a:gd name="connsiteY4" fmla="*/ 985840 h 1173267"/>
                    <a:gd name="connsiteX5" fmla="*/ 348499 w 1442229"/>
                    <a:gd name="connsiteY5" fmla="*/ 552951 h 1173267"/>
                    <a:gd name="connsiteX6" fmla="*/ 1146003 w 1442229"/>
                    <a:gd name="connsiteY6" fmla="*/ 450113 h 1173267"/>
                    <a:gd name="connsiteX7" fmla="*/ 603956 w 1442229"/>
                    <a:gd name="connsiteY7" fmla="*/ 586996 h 1173267"/>
                    <a:gd name="connsiteX8" fmla="*/ 273750 w 1442229"/>
                    <a:gd name="connsiteY8" fmla="*/ 853884 h 1173267"/>
                    <a:gd name="connsiteX9" fmla="*/ 268232 w 1442229"/>
                    <a:gd name="connsiteY9" fmla="*/ 866623 h 1173267"/>
                    <a:gd name="connsiteX10" fmla="*/ 261257 w 1442229"/>
                    <a:gd name="connsiteY10" fmla="*/ 875003 h 1173267"/>
                    <a:gd name="connsiteX11" fmla="*/ 230738 w 1442229"/>
                    <a:gd name="connsiteY11" fmla="*/ 1008055 h 1173267"/>
                    <a:gd name="connsiteX12" fmla="*/ 571743 w 1442229"/>
                    <a:gd name="connsiteY12" fmla="*/ 1053156 h 1173267"/>
                    <a:gd name="connsiteX13" fmla="*/ 597459 w 1442229"/>
                    <a:gd name="connsiteY13" fmla="*/ 1045392 h 1173267"/>
                    <a:gd name="connsiteX14" fmla="*/ 619318 w 1442229"/>
                    <a:gd name="connsiteY14" fmla="*/ 1041695 h 1173267"/>
                    <a:gd name="connsiteX15" fmla="*/ 748094 w 1442229"/>
                    <a:gd name="connsiteY15" fmla="*/ 1002077 h 1173267"/>
                    <a:gd name="connsiteX16" fmla="*/ 1171970 w 1442229"/>
                    <a:gd name="connsiteY16" fmla="*/ 583532 h 1173267"/>
                    <a:gd name="connsiteX17" fmla="*/ 1030678 w 1442229"/>
                    <a:gd name="connsiteY17" fmla="*/ 199644 h 1173267"/>
                    <a:gd name="connsiteX18" fmla="*/ 537488 w 1442229"/>
                    <a:gd name="connsiteY18" fmla="*/ 37025 h 1173267"/>
                    <a:gd name="connsiteX19" fmla="*/ 1161306 w 1442229"/>
                    <a:gd name="connsiteY19" fmla="*/ 98341 h 1173267"/>
                    <a:gd name="connsiteX20" fmla="*/ 1438559 w 1442229"/>
                    <a:gd name="connsiteY20" fmla="*/ 444906 h 1173267"/>
                    <a:gd name="connsiteX21" fmla="*/ 1123984 w 1442229"/>
                    <a:gd name="connsiteY21" fmla="*/ 964754 h 1173267"/>
                    <a:gd name="connsiteX22" fmla="*/ 430801 w 1442229"/>
                    <a:gd name="connsiteY22" fmla="*/ 1173261 h 1173267"/>
                    <a:gd name="connsiteX0" fmla="*/ 430832 w 1442260"/>
                    <a:gd name="connsiteY0" fmla="*/ 1173261 h 1173267"/>
                    <a:gd name="connsiteX1" fmla="*/ 135010 w 1442260"/>
                    <a:gd name="connsiteY1" fmla="*/ 1136888 h 1173267"/>
                    <a:gd name="connsiteX2" fmla="*/ 130240 w 1442260"/>
                    <a:gd name="connsiteY2" fmla="*/ 1133755 h 1173267"/>
                    <a:gd name="connsiteX3" fmla="*/ 103542 w 1442260"/>
                    <a:gd name="connsiteY3" fmla="*/ 1141957 h 1173267"/>
                    <a:gd name="connsiteX4" fmla="*/ 950 w 1442260"/>
                    <a:gd name="connsiteY4" fmla="*/ 985840 h 1173267"/>
                    <a:gd name="connsiteX5" fmla="*/ 348530 w 1442260"/>
                    <a:gd name="connsiteY5" fmla="*/ 552951 h 1173267"/>
                    <a:gd name="connsiteX6" fmla="*/ 1146034 w 1442260"/>
                    <a:gd name="connsiteY6" fmla="*/ 450113 h 1173267"/>
                    <a:gd name="connsiteX7" fmla="*/ 603987 w 1442260"/>
                    <a:gd name="connsiteY7" fmla="*/ 586996 h 1173267"/>
                    <a:gd name="connsiteX8" fmla="*/ 273781 w 1442260"/>
                    <a:gd name="connsiteY8" fmla="*/ 853884 h 1173267"/>
                    <a:gd name="connsiteX9" fmla="*/ 268263 w 1442260"/>
                    <a:gd name="connsiteY9" fmla="*/ 866623 h 1173267"/>
                    <a:gd name="connsiteX10" fmla="*/ 261288 w 1442260"/>
                    <a:gd name="connsiteY10" fmla="*/ 875003 h 1173267"/>
                    <a:gd name="connsiteX11" fmla="*/ 230769 w 1442260"/>
                    <a:gd name="connsiteY11" fmla="*/ 1008055 h 1173267"/>
                    <a:gd name="connsiteX12" fmla="*/ 571774 w 1442260"/>
                    <a:gd name="connsiteY12" fmla="*/ 1053156 h 1173267"/>
                    <a:gd name="connsiteX13" fmla="*/ 597490 w 1442260"/>
                    <a:gd name="connsiteY13" fmla="*/ 1045392 h 1173267"/>
                    <a:gd name="connsiteX14" fmla="*/ 619349 w 1442260"/>
                    <a:gd name="connsiteY14" fmla="*/ 1041695 h 1173267"/>
                    <a:gd name="connsiteX15" fmla="*/ 748125 w 1442260"/>
                    <a:gd name="connsiteY15" fmla="*/ 1002077 h 1173267"/>
                    <a:gd name="connsiteX16" fmla="*/ 1172001 w 1442260"/>
                    <a:gd name="connsiteY16" fmla="*/ 583532 h 1173267"/>
                    <a:gd name="connsiteX17" fmla="*/ 1030709 w 1442260"/>
                    <a:gd name="connsiteY17" fmla="*/ 199644 h 1173267"/>
                    <a:gd name="connsiteX18" fmla="*/ 537519 w 1442260"/>
                    <a:gd name="connsiteY18" fmla="*/ 37025 h 1173267"/>
                    <a:gd name="connsiteX19" fmla="*/ 1161337 w 1442260"/>
                    <a:gd name="connsiteY19" fmla="*/ 98341 h 1173267"/>
                    <a:gd name="connsiteX20" fmla="*/ 1438590 w 1442260"/>
                    <a:gd name="connsiteY20" fmla="*/ 444906 h 1173267"/>
                    <a:gd name="connsiteX21" fmla="*/ 1124015 w 1442260"/>
                    <a:gd name="connsiteY21" fmla="*/ 964754 h 1173267"/>
                    <a:gd name="connsiteX22" fmla="*/ 430832 w 1442260"/>
                    <a:gd name="connsiteY22" fmla="*/ 1173261 h 1173267"/>
                    <a:gd name="connsiteX0" fmla="*/ 430832 w 1442260"/>
                    <a:gd name="connsiteY0" fmla="*/ 1173261 h 1173267"/>
                    <a:gd name="connsiteX1" fmla="*/ 135010 w 1442260"/>
                    <a:gd name="connsiteY1" fmla="*/ 1136888 h 1173267"/>
                    <a:gd name="connsiteX2" fmla="*/ 130240 w 1442260"/>
                    <a:gd name="connsiteY2" fmla="*/ 1133755 h 1173267"/>
                    <a:gd name="connsiteX3" fmla="*/ 950 w 1442260"/>
                    <a:gd name="connsiteY3" fmla="*/ 985840 h 1173267"/>
                    <a:gd name="connsiteX4" fmla="*/ 348530 w 1442260"/>
                    <a:gd name="connsiteY4" fmla="*/ 552951 h 1173267"/>
                    <a:gd name="connsiteX5" fmla="*/ 1146034 w 1442260"/>
                    <a:gd name="connsiteY5" fmla="*/ 450113 h 1173267"/>
                    <a:gd name="connsiteX6" fmla="*/ 603987 w 1442260"/>
                    <a:gd name="connsiteY6" fmla="*/ 586996 h 1173267"/>
                    <a:gd name="connsiteX7" fmla="*/ 273781 w 1442260"/>
                    <a:gd name="connsiteY7" fmla="*/ 853884 h 1173267"/>
                    <a:gd name="connsiteX8" fmla="*/ 268263 w 1442260"/>
                    <a:gd name="connsiteY8" fmla="*/ 866623 h 1173267"/>
                    <a:gd name="connsiteX9" fmla="*/ 261288 w 1442260"/>
                    <a:gd name="connsiteY9" fmla="*/ 875003 h 1173267"/>
                    <a:gd name="connsiteX10" fmla="*/ 230769 w 1442260"/>
                    <a:gd name="connsiteY10" fmla="*/ 1008055 h 1173267"/>
                    <a:gd name="connsiteX11" fmla="*/ 571774 w 1442260"/>
                    <a:gd name="connsiteY11" fmla="*/ 1053156 h 1173267"/>
                    <a:gd name="connsiteX12" fmla="*/ 597490 w 1442260"/>
                    <a:gd name="connsiteY12" fmla="*/ 1045392 h 1173267"/>
                    <a:gd name="connsiteX13" fmla="*/ 619349 w 1442260"/>
                    <a:gd name="connsiteY13" fmla="*/ 1041695 h 1173267"/>
                    <a:gd name="connsiteX14" fmla="*/ 748125 w 1442260"/>
                    <a:gd name="connsiteY14" fmla="*/ 1002077 h 1173267"/>
                    <a:gd name="connsiteX15" fmla="*/ 1172001 w 1442260"/>
                    <a:gd name="connsiteY15" fmla="*/ 583532 h 1173267"/>
                    <a:gd name="connsiteX16" fmla="*/ 1030709 w 1442260"/>
                    <a:gd name="connsiteY16" fmla="*/ 199644 h 1173267"/>
                    <a:gd name="connsiteX17" fmla="*/ 537519 w 1442260"/>
                    <a:gd name="connsiteY17" fmla="*/ 37025 h 1173267"/>
                    <a:gd name="connsiteX18" fmla="*/ 1161337 w 1442260"/>
                    <a:gd name="connsiteY18" fmla="*/ 98341 h 1173267"/>
                    <a:gd name="connsiteX19" fmla="*/ 1438590 w 1442260"/>
                    <a:gd name="connsiteY19" fmla="*/ 444906 h 1173267"/>
                    <a:gd name="connsiteX20" fmla="*/ 1124015 w 1442260"/>
                    <a:gd name="connsiteY20" fmla="*/ 964754 h 1173267"/>
                    <a:gd name="connsiteX21" fmla="*/ 430832 w 1442260"/>
                    <a:gd name="connsiteY21" fmla="*/ 1173261 h 1173267"/>
                    <a:gd name="connsiteX0" fmla="*/ 430832 w 1442260"/>
                    <a:gd name="connsiteY0" fmla="*/ 1173261 h 1173267"/>
                    <a:gd name="connsiteX1" fmla="*/ 135010 w 1442260"/>
                    <a:gd name="connsiteY1" fmla="*/ 1136888 h 1173267"/>
                    <a:gd name="connsiteX2" fmla="*/ 950 w 1442260"/>
                    <a:gd name="connsiteY2" fmla="*/ 985840 h 1173267"/>
                    <a:gd name="connsiteX3" fmla="*/ 348530 w 1442260"/>
                    <a:gd name="connsiteY3" fmla="*/ 552951 h 1173267"/>
                    <a:gd name="connsiteX4" fmla="*/ 1146034 w 1442260"/>
                    <a:gd name="connsiteY4" fmla="*/ 450113 h 1173267"/>
                    <a:gd name="connsiteX5" fmla="*/ 603987 w 1442260"/>
                    <a:gd name="connsiteY5" fmla="*/ 586996 h 1173267"/>
                    <a:gd name="connsiteX6" fmla="*/ 273781 w 1442260"/>
                    <a:gd name="connsiteY6" fmla="*/ 853884 h 1173267"/>
                    <a:gd name="connsiteX7" fmla="*/ 268263 w 1442260"/>
                    <a:gd name="connsiteY7" fmla="*/ 866623 h 1173267"/>
                    <a:gd name="connsiteX8" fmla="*/ 261288 w 1442260"/>
                    <a:gd name="connsiteY8" fmla="*/ 875003 h 1173267"/>
                    <a:gd name="connsiteX9" fmla="*/ 230769 w 1442260"/>
                    <a:gd name="connsiteY9" fmla="*/ 1008055 h 1173267"/>
                    <a:gd name="connsiteX10" fmla="*/ 571774 w 1442260"/>
                    <a:gd name="connsiteY10" fmla="*/ 1053156 h 1173267"/>
                    <a:gd name="connsiteX11" fmla="*/ 597490 w 1442260"/>
                    <a:gd name="connsiteY11" fmla="*/ 1045392 h 1173267"/>
                    <a:gd name="connsiteX12" fmla="*/ 619349 w 1442260"/>
                    <a:gd name="connsiteY12" fmla="*/ 1041695 h 1173267"/>
                    <a:gd name="connsiteX13" fmla="*/ 748125 w 1442260"/>
                    <a:gd name="connsiteY13" fmla="*/ 1002077 h 1173267"/>
                    <a:gd name="connsiteX14" fmla="*/ 1172001 w 1442260"/>
                    <a:gd name="connsiteY14" fmla="*/ 583532 h 1173267"/>
                    <a:gd name="connsiteX15" fmla="*/ 1030709 w 1442260"/>
                    <a:gd name="connsiteY15" fmla="*/ 199644 h 1173267"/>
                    <a:gd name="connsiteX16" fmla="*/ 537519 w 1442260"/>
                    <a:gd name="connsiteY16" fmla="*/ 37025 h 1173267"/>
                    <a:gd name="connsiteX17" fmla="*/ 1161337 w 1442260"/>
                    <a:gd name="connsiteY17" fmla="*/ 98341 h 1173267"/>
                    <a:gd name="connsiteX18" fmla="*/ 1438590 w 1442260"/>
                    <a:gd name="connsiteY18" fmla="*/ 444906 h 1173267"/>
                    <a:gd name="connsiteX19" fmla="*/ 1124015 w 1442260"/>
                    <a:gd name="connsiteY19" fmla="*/ 964754 h 1173267"/>
                    <a:gd name="connsiteX20" fmla="*/ 430832 w 1442260"/>
                    <a:gd name="connsiteY20" fmla="*/ 1173261 h 1173267"/>
                    <a:gd name="connsiteX0" fmla="*/ 430832 w 1442260"/>
                    <a:gd name="connsiteY0" fmla="*/ 1173261 h 1173267"/>
                    <a:gd name="connsiteX1" fmla="*/ 135010 w 1442260"/>
                    <a:gd name="connsiteY1" fmla="*/ 1136888 h 1173267"/>
                    <a:gd name="connsiteX2" fmla="*/ 950 w 1442260"/>
                    <a:gd name="connsiteY2" fmla="*/ 985840 h 1173267"/>
                    <a:gd name="connsiteX3" fmla="*/ 348530 w 1442260"/>
                    <a:gd name="connsiteY3" fmla="*/ 552951 h 1173267"/>
                    <a:gd name="connsiteX4" fmla="*/ 1146034 w 1442260"/>
                    <a:gd name="connsiteY4" fmla="*/ 450113 h 1173267"/>
                    <a:gd name="connsiteX5" fmla="*/ 603987 w 1442260"/>
                    <a:gd name="connsiteY5" fmla="*/ 586996 h 1173267"/>
                    <a:gd name="connsiteX6" fmla="*/ 273781 w 1442260"/>
                    <a:gd name="connsiteY6" fmla="*/ 853884 h 1173267"/>
                    <a:gd name="connsiteX7" fmla="*/ 268263 w 1442260"/>
                    <a:gd name="connsiteY7" fmla="*/ 866623 h 1173267"/>
                    <a:gd name="connsiteX8" fmla="*/ 261288 w 1442260"/>
                    <a:gd name="connsiteY8" fmla="*/ 875003 h 1173267"/>
                    <a:gd name="connsiteX9" fmla="*/ 230769 w 1442260"/>
                    <a:gd name="connsiteY9" fmla="*/ 1008055 h 1173267"/>
                    <a:gd name="connsiteX10" fmla="*/ 571774 w 1442260"/>
                    <a:gd name="connsiteY10" fmla="*/ 1053156 h 1173267"/>
                    <a:gd name="connsiteX11" fmla="*/ 597490 w 1442260"/>
                    <a:gd name="connsiteY11" fmla="*/ 1045392 h 1173267"/>
                    <a:gd name="connsiteX12" fmla="*/ 619349 w 1442260"/>
                    <a:gd name="connsiteY12" fmla="*/ 1041695 h 1173267"/>
                    <a:gd name="connsiteX13" fmla="*/ 748125 w 1442260"/>
                    <a:gd name="connsiteY13" fmla="*/ 1002077 h 1173267"/>
                    <a:gd name="connsiteX14" fmla="*/ 1172001 w 1442260"/>
                    <a:gd name="connsiteY14" fmla="*/ 583532 h 1173267"/>
                    <a:gd name="connsiteX15" fmla="*/ 1030709 w 1442260"/>
                    <a:gd name="connsiteY15" fmla="*/ 199644 h 1173267"/>
                    <a:gd name="connsiteX16" fmla="*/ 537519 w 1442260"/>
                    <a:gd name="connsiteY16" fmla="*/ 37025 h 1173267"/>
                    <a:gd name="connsiteX17" fmla="*/ 1161337 w 1442260"/>
                    <a:gd name="connsiteY17" fmla="*/ 98341 h 1173267"/>
                    <a:gd name="connsiteX18" fmla="*/ 1438590 w 1442260"/>
                    <a:gd name="connsiteY18" fmla="*/ 444906 h 1173267"/>
                    <a:gd name="connsiteX19" fmla="*/ 1124015 w 1442260"/>
                    <a:gd name="connsiteY19" fmla="*/ 964754 h 1173267"/>
                    <a:gd name="connsiteX20" fmla="*/ 430832 w 1442260"/>
                    <a:gd name="connsiteY20" fmla="*/ 1173261 h 1173267"/>
                    <a:gd name="connsiteX0" fmla="*/ 430832 w 1442260"/>
                    <a:gd name="connsiteY0" fmla="*/ 1173261 h 1173267"/>
                    <a:gd name="connsiteX1" fmla="*/ 135010 w 1442260"/>
                    <a:gd name="connsiteY1" fmla="*/ 1136888 h 1173267"/>
                    <a:gd name="connsiteX2" fmla="*/ 950 w 1442260"/>
                    <a:gd name="connsiteY2" fmla="*/ 985840 h 1173267"/>
                    <a:gd name="connsiteX3" fmla="*/ 348530 w 1442260"/>
                    <a:gd name="connsiteY3" fmla="*/ 552951 h 1173267"/>
                    <a:gd name="connsiteX4" fmla="*/ 1146034 w 1442260"/>
                    <a:gd name="connsiteY4" fmla="*/ 450113 h 1173267"/>
                    <a:gd name="connsiteX5" fmla="*/ 603987 w 1442260"/>
                    <a:gd name="connsiteY5" fmla="*/ 586996 h 1173267"/>
                    <a:gd name="connsiteX6" fmla="*/ 273781 w 1442260"/>
                    <a:gd name="connsiteY6" fmla="*/ 853884 h 1173267"/>
                    <a:gd name="connsiteX7" fmla="*/ 268263 w 1442260"/>
                    <a:gd name="connsiteY7" fmla="*/ 866623 h 1173267"/>
                    <a:gd name="connsiteX8" fmla="*/ 261288 w 1442260"/>
                    <a:gd name="connsiteY8" fmla="*/ 875003 h 1173267"/>
                    <a:gd name="connsiteX9" fmla="*/ 230769 w 1442260"/>
                    <a:gd name="connsiteY9" fmla="*/ 1008055 h 1173267"/>
                    <a:gd name="connsiteX10" fmla="*/ 571774 w 1442260"/>
                    <a:gd name="connsiteY10" fmla="*/ 1053156 h 1173267"/>
                    <a:gd name="connsiteX11" fmla="*/ 597490 w 1442260"/>
                    <a:gd name="connsiteY11" fmla="*/ 1045392 h 1173267"/>
                    <a:gd name="connsiteX12" fmla="*/ 619349 w 1442260"/>
                    <a:gd name="connsiteY12" fmla="*/ 1041695 h 1173267"/>
                    <a:gd name="connsiteX13" fmla="*/ 748125 w 1442260"/>
                    <a:gd name="connsiteY13" fmla="*/ 1002077 h 1173267"/>
                    <a:gd name="connsiteX14" fmla="*/ 1172001 w 1442260"/>
                    <a:gd name="connsiteY14" fmla="*/ 583532 h 1173267"/>
                    <a:gd name="connsiteX15" fmla="*/ 1030709 w 1442260"/>
                    <a:gd name="connsiteY15" fmla="*/ 199644 h 1173267"/>
                    <a:gd name="connsiteX16" fmla="*/ 537519 w 1442260"/>
                    <a:gd name="connsiteY16" fmla="*/ 37025 h 1173267"/>
                    <a:gd name="connsiteX17" fmla="*/ 1161337 w 1442260"/>
                    <a:gd name="connsiteY17" fmla="*/ 98341 h 1173267"/>
                    <a:gd name="connsiteX18" fmla="*/ 1438590 w 1442260"/>
                    <a:gd name="connsiteY18" fmla="*/ 444906 h 1173267"/>
                    <a:gd name="connsiteX19" fmla="*/ 1124015 w 1442260"/>
                    <a:gd name="connsiteY19" fmla="*/ 964754 h 1173267"/>
                    <a:gd name="connsiteX20" fmla="*/ 430832 w 1442260"/>
                    <a:gd name="connsiteY20" fmla="*/ 1173261 h 1173267"/>
                    <a:gd name="connsiteX0" fmla="*/ 431222 w 1442650"/>
                    <a:gd name="connsiteY0" fmla="*/ 1173261 h 1173267"/>
                    <a:gd name="connsiteX1" fmla="*/ 135400 w 1442650"/>
                    <a:gd name="connsiteY1" fmla="*/ 1136888 h 1173267"/>
                    <a:gd name="connsiteX2" fmla="*/ 1340 w 1442650"/>
                    <a:gd name="connsiteY2" fmla="*/ 985840 h 1173267"/>
                    <a:gd name="connsiteX3" fmla="*/ 348920 w 1442650"/>
                    <a:gd name="connsiteY3" fmla="*/ 552951 h 1173267"/>
                    <a:gd name="connsiteX4" fmla="*/ 1146424 w 1442650"/>
                    <a:gd name="connsiteY4" fmla="*/ 450113 h 1173267"/>
                    <a:gd name="connsiteX5" fmla="*/ 604377 w 1442650"/>
                    <a:gd name="connsiteY5" fmla="*/ 586996 h 1173267"/>
                    <a:gd name="connsiteX6" fmla="*/ 274171 w 1442650"/>
                    <a:gd name="connsiteY6" fmla="*/ 853884 h 1173267"/>
                    <a:gd name="connsiteX7" fmla="*/ 268653 w 1442650"/>
                    <a:gd name="connsiteY7" fmla="*/ 866623 h 1173267"/>
                    <a:gd name="connsiteX8" fmla="*/ 261678 w 1442650"/>
                    <a:gd name="connsiteY8" fmla="*/ 875003 h 1173267"/>
                    <a:gd name="connsiteX9" fmla="*/ 231159 w 1442650"/>
                    <a:gd name="connsiteY9" fmla="*/ 1008055 h 1173267"/>
                    <a:gd name="connsiteX10" fmla="*/ 572164 w 1442650"/>
                    <a:gd name="connsiteY10" fmla="*/ 1053156 h 1173267"/>
                    <a:gd name="connsiteX11" fmla="*/ 597880 w 1442650"/>
                    <a:gd name="connsiteY11" fmla="*/ 1045392 h 1173267"/>
                    <a:gd name="connsiteX12" fmla="*/ 619739 w 1442650"/>
                    <a:gd name="connsiteY12" fmla="*/ 1041695 h 1173267"/>
                    <a:gd name="connsiteX13" fmla="*/ 748515 w 1442650"/>
                    <a:gd name="connsiteY13" fmla="*/ 1002077 h 1173267"/>
                    <a:gd name="connsiteX14" fmla="*/ 1172391 w 1442650"/>
                    <a:gd name="connsiteY14" fmla="*/ 583532 h 1173267"/>
                    <a:gd name="connsiteX15" fmla="*/ 1031099 w 1442650"/>
                    <a:gd name="connsiteY15" fmla="*/ 199644 h 1173267"/>
                    <a:gd name="connsiteX16" fmla="*/ 537909 w 1442650"/>
                    <a:gd name="connsiteY16" fmla="*/ 37025 h 1173267"/>
                    <a:gd name="connsiteX17" fmla="*/ 1161727 w 1442650"/>
                    <a:gd name="connsiteY17" fmla="*/ 98341 h 1173267"/>
                    <a:gd name="connsiteX18" fmla="*/ 1438980 w 1442650"/>
                    <a:gd name="connsiteY18" fmla="*/ 444906 h 1173267"/>
                    <a:gd name="connsiteX19" fmla="*/ 1124405 w 1442650"/>
                    <a:gd name="connsiteY19" fmla="*/ 964754 h 1173267"/>
                    <a:gd name="connsiteX20" fmla="*/ 431222 w 1442650"/>
                    <a:gd name="connsiteY20" fmla="*/ 1173261 h 117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42650" h="1173267">
                      <a:moveTo>
                        <a:pt x="431222" y="1173261"/>
                      </a:moveTo>
                      <a:cubicBezTo>
                        <a:pt x="253303" y="1173565"/>
                        <a:pt x="182392" y="1162427"/>
                        <a:pt x="135400" y="1136888"/>
                      </a:cubicBezTo>
                      <a:cubicBezTo>
                        <a:pt x="32727" y="1095460"/>
                        <a:pt x="14804" y="1062952"/>
                        <a:pt x="1340" y="985840"/>
                      </a:cubicBezTo>
                      <a:cubicBezTo>
                        <a:pt x="-16615" y="819242"/>
                        <a:pt x="148311" y="670483"/>
                        <a:pt x="348920" y="552951"/>
                      </a:cubicBezTo>
                      <a:cubicBezTo>
                        <a:pt x="549529" y="435419"/>
                        <a:pt x="1102881" y="358584"/>
                        <a:pt x="1146424" y="450113"/>
                      </a:cubicBezTo>
                      <a:cubicBezTo>
                        <a:pt x="1155310" y="540753"/>
                        <a:pt x="891404" y="477695"/>
                        <a:pt x="604377" y="586996"/>
                      </a:cubicBezTo>
                      <a:cubicBezTo>
                        <a:pt x="394660" y="672305"/>
                        <a:pt x="371256" y="739565"/>
                        <a:pt x="274171" y="853884"/>
                      </a:cubicBezTo>
                      <a:lnTo>
                        <a:pt x="268653" y="866623"/>
                      </a:lnTo>
                      <a:lnTo>
                        <a:pt x="261678" y="875003"/>
                      </a:lnTo>
                      <a:cubicBezTo>
                        <a:pt x="227058" y="924515"/>
                        <a:pt x="214718" y="971119"/>
                        <a:pt x="231159" y="1008055"/>
                      </a:cubicBezTo>
                      <a:cubicBezTo>
                        <a:pt x="264039" y="1081927"/>
                        <a:pt x="402702" y="1096146"/>
                        <a:pt x="572164" y="1053156"/>
                      </a:cubicBezTo>
                      <a:lnTo>
                        <a:pt x="597880" y="1045392"/>
                      </a:lnTo>
                      <a:lnTo>
                        <a:pt x="619739" y="1041695"/>
                      </a:lnTo>
                      <a:cubicBezTo>
                        <a:pt x="660669" y="1032087"/>
                        <a:pt x="703667" y="1019155"/>
                        <a:pt x="748515" y="1002077"/>
                      </a:cubicBezTo>
                      <a:cubicBezTo>
                        <a:pt x="958232" y="916768"/>
                        <a:pt x="1133292" y="778141"/>
                        <a:pt x="1172391" y="583532"/>
                      </a:cubicBezTo>
                      <a:cubicBezTo>
                        <a:pt x="1191941" y="433354"/>
                        <a:pt x="1179500" y="333827"/>
                        <a:pt x="1031099" y="199644"/>
                      </a:cubicBezTo>
                      <a:cubicBezTo>
                        <a:pt x="824048" y="51243"/>
                        <a:pt x="515694" y="108115"/>
                        <a:pt x="537909" y="37025"/>
                      </a:cubicBezTo>
                      <a:cubicBezTo>
                        <a:pt x="695196" y="-41174"/>
                        <a:pt x="1023101" y="16587"/>
                        <a:pt x="1161727" y="98341"/>
                      </a:cubicBezTo>
                      <a:cubicBezTo>
                        <a:pt x="1240815" y="141884"/>
                        <a:pt x="1391882" y="209419"/>
                        <a:pt x="1438980" y="444906"/>
                      </a:cubicBezTo>
                      <a:cubicBezTo>
                        <a:pt x="1451421" y="522217"/>
                        <a:pt x="1450532" y="740820"/>
                        <a:pt x="1124405" y="964754"/>
                      </a:cubicBezTo>
                      <a:cubicBezTo>
                        <a:pt x="930573" y="1095827"/>
                        <a:pt x="635728" y="1163376"/>
                        <a:pt x="431222" y="117326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6048130" y="2994940"/>
                  <a:ext cx="1202901" cy="1138606"/>
                </a:xfrm>
                <a:custGeom>
                  <a:avLst/>
                  <a:gdLst>
                    <a:gd name="connsiteX0" fmla="*/ 1236973 w 1236973"/>
                    <a:gd name="connsiteY0" fmla="*/ 0 h 1093014"/>
                    <a:gd name="connsiteX1" fmla="*/ 314575 w 1236973"/>
                    <a:gd name="connsiteY1" fmla="*/ 165285 h 1093014"/>
                    <a:gd name="connsiteX2" fmla="*/ 0 w 1236973"/>
                    <a:gd name="connsiteY2" fmla="*/ 685133 h 1093014"/>
                    <a:gd name="connsiteX3" fmla="*/ 277253 w 1236973"/>
                    <a:gd name="connsiteY3" fmla="*/ 1039696 h 1093014"/>
                    <a:gd name="connsiteX4" fmla="*/ 901071 w 1236973"/>
                    <a:gd name="connsiteY4" fmla="*/ 1093014 h 1093014"/>
                    <a:gd name="connsiteX5" fmla="*/ 407881 w 1236973"/>
                    <a:gd name="connsiteY5" fmla="*/ 935727 h 1093014"/>
                    <a:gd name="connsiteX6" fmla="*/ 274587 w 1236973"/>
                    <a:gd name="connsiteY6" fmla="*/ 535843 h 1093014"/>
                    <a:gd name="connsiteX7" fmla="*/ 703795 w 1236973"/>
                    <a:gd name="connsiteY7" fmla="*/ 127962 h 1093014"/>
                    <a:gd name="connsiteX8" fmla="*/ 1236973 w 1236973"/>
                    <a:gd name="connsiteY8" fmla="*/ 0 h 1093014"/>
                    <a:gd name="connsiteX0" fmla="*/ 1236973 w 1236973"/>
                    <a:gd name="connsiteY0" fmla="*/ 34511 h 1127525"/>
                    <a:gd name="connsiteX1" fmla="*/ 314575 w 1236973"/>
                    <a:gd name="connsiteY1" fmla="*/ 199796 h 1127525"/>
                    <a:gd name="connsiteX2" fmla="*/ 0 w 1236973"/>
                    <a:gd name="connsiteY2" fmla="*/ 719644 h 1127525"/>
                    <a:gd name="connsiteX3" fmla="*/ 277253 w 1236973"/>
                    <a:gd name="connsiteY3" fmla="*/ 1074207 h 1127525"/>
                    <a:gd name="connsiteX4" fmla="*/ 901071 w 1236973"/>
                    <a:gd name="connsiteY4" fmla="*/ 1127525 h 1127525"/>
                    <a:gd name="connsiteX5" fmla="*/ 407881 w 1236973"/>
                    <a:gd name="connsiteY5" fmla="*/ 970238 h 1127525"/>
                    <a:gd name="connsiteX6" fmla="*/ 274587 w 1236973"/>
                    <a:gd name="connsiteY6" fmla="*/ 570354 h 1127525"/>
                    <a:gd name="connsiteX7" fmla="*/ 703795 w 1236973"/>
                    <a:gd name="connsiteY7" fmla="*/ 162473 h 1127525"/>
                    <a:gd name="connsiteX8" fmla="*/ 1236973 w 1236973"/>
                    <a:gd name="connsiteY8" fmla="*/ 34511 h 1127525"/>
                    <a:gd name="connsiteX0" fmla="*/ 1236973 w 1236973"/>
                    <a:gd name="connsiteY0" fmla="*/ 51697 h 1144711"/>
                    <a:gd name="connsiteX1" fmla="*/ 314575 w 1236973"/>
                    <a:gd name="connsiteY1" fmla="*/ 216982 h 1144711"/>
                    <a:gd name="connsiteX2" fmla="*/ 0 w 1236973"/>
                    <a:gd name="connsiteY2" fmla="*/ 736830 h 1144711"/>
                    <a:gd name="connsiteX3" fmla="*/ 277253 w 1236973"/>
                    <a:gd name="connsiteY3" fmla="*/ 1091393 h 1144711"/>
                    <a:gd name="connsiteX4" fmla="*/ 901071 w 1236973"/>
                    <a:gd name="connsiteY4" fmla="*/ 1144711 h 1144711"/>
                    <a:gd name="connsiteX5" fmla="*/ 407881 w 1236973"/>
                    <a:gd name="connsiteY5" fmla="*/ 987424 h 1144711"/>
                    <a:gd name="connsiteX6" fmla="*/ 274587 w 1236973"/>
                    <a:gd name="connsiteY6" fmla="*/ 587540 h 1144711"/>
                    <a:gd name="connsiteX7" fmla="*/ 703795 w 1236973"/>
                    <a:gd name="connsiteY7" fmla="*/ 179659 h 1144711"/>
                    <a:gd name="connsiteX8" fmla="*/ 1236973 w 1236973"/>
                    <a:gd name="connsiteY8" fmla="*/ 51697 h 1144711"/>
                    <a:gd name="connsiteX0" fmla="*/ 1236973 w 1236973"/>
                    <a:gd name="connsiteY0" fmla="*/ 51697 h 1144711"/>
                    <a:gd name="connsiteX1" fmla="*/ 314575 w 1236973"/>
                    <a:gd name="connsiteY1" fmla="*/ 216982 h 1144711"/>
                    <a:gd name="connsiteX2" fmla="*/ 0 w 1236973"/>
                    <a:gd name="connsiteY2" fmla="*/ 736830 h 1144711"/>
                    <a:gd name="connsiteX3" fmla="*/ 277253 w 1236973"/>
                    <a:gd name="connsiteY3" fmla="*/ 1091393 h 1144711"/>
                    <a:gd name="connsiteX4" fmla="*/ 901071 w 1236973"/>
                    <a:gd name="connsiteY4" fmla="*/ 1144711 h 1144711"/>
                    <a:gd name="connsiteX5" fmla="*/ 407881 w 1236973"/>
                    <a:gd name="connsiteY5" fmla="*/ 987424 h 1144711"/>
                    <a:gd name="connsiteX6" fmla="*/ 274587 w 1236973"/>
                    <a:gd name="connsiteY6" fmla="*/ 587540 h 1144711"/>
                    <a:gd name="connsiteX7" fmla="*/ 703795 w 1236973"/>
                    <a:gd name="connsiteY7" fmla="*/ 179659 h 1144711"/>
                    <a:gd name="connsiteX8" fmla="*/ 1236973 w 1236973"/>
                    <a:gd name="connsiteY8" fmla="*/ 51697 h 1144711"/>
                    <a:gd name="connsiteX0" fmla="*/ 1241566 w 1241566"/>
                    <a:gd name="connsiteY0" fmla="*/ 51697 h 1144711"/>
                    <a:gd name="connsiteX1" fmla="*/ 319168 w 1241566"/>
                    <a:gd name="connsiteY1" fmla="*/ 216982 h 1144711"/>
                    <a:gd name="connsiteX2" fmla="*/ 4593 w 1241566"/>
                    <a:gd name="connsiteY2" fmla="*/ 736830 h 1144711"/>
                    <a:gd name="connsiteX3" fmla="*/ 281846 w 1241566"/>
                    <a:gd name="connsiteY3" fmla="*/ 1091393 h 1144711"/>
                    <a:gd name="connsiteX4" fmla="*/ 905664 w 1241566"/>
                    <a:gd name="connsiteY4" fmla="*/ 1144711 h 1144711"/>
                    <a:gd name="connsiteX5" fmla="*/ 412474 w 1241566"/>
                    <a:gd name="connsiteY5" fmla="*/ 987424 h 1144711"/>
                    <a:gd name="connsiteX6" fmla="*/ 279180 w 1241566"/>
                    <a:gd name="connsiteY6" fmla="*/ 587540 h 1144711"/>
                    <a:gd name="connsiteX7" fmla="*/ 708388 w 1241566"/>
                    <a:gd name="connsiteY7" fmla="*/ 179659 h 1144711"/>
                    <a:gd name="connsiteX8" fmla="*/ 1241566 w 1241566"/>
                    <a:gd name="connsiteY8" fmla="*/ 51697 h 1144711"/>
                    <a:gd name="connsiteX0" fmla="*/ 1241566 w 1241566"/>
                    <a:gd name="connsiteY0" fmla="*/ 51697 h 1144711"/>
                    <a:gd name="connsiteX1" fmla="*/ 319168 w 1241566"/>
                    <a:gd name="connsiteY1" fmla="*/ 216982 h 1144711"/>
                    <a:gd name="connsiteX2" fmla="*/ 4593 w 1241566"/>
                    <a:gd name="connsiteY2" fmla="*/ 736830 h 1144711"/>
                    <a:gd name="connsiteX3" fmla="*/ 281846 w 1241566"/>
                    <a:gd name="connsiteY3" fmla="*/ 1091393 h 1144711"/>
                    <a:gd name="connsiteX4" fmla="*/ 905664 w 1241566"/>
                    <a:gd name="connsiteY4" fmla="*/ 1144711 h 1144711"/>
                    <a:gd name="connsiteX5" fmla="*/ 412474 w 1241566"/>
                    <a:gd name="connsiteY5" fmla="*/ 987424 h 1144711"/>
                    <a:gd name="connsiteX6" fmla="*/ 279180 w 1241566"/>
                    <a:gd name="connsiteY6" fmla="*/ 587540 h 1144711"/>
                    <a:gd name="connsiteX7" fmla="*/ 708388 w 1241566"/>
                    <a:gd name="connsiteY7" fmla="*/ 179659 h 1144711"/>
                    <a:gd name="connsiteX8" fmla="*/ 1241566 w 1241566"/>
                    <a:gd name="connsiteY8" fmla="*/ 51697 h 1144711"/>
                    <a:gd name="connsiteX0" fmla="*/ 1240644 w 1240644"/>
                    <a:gd name="connsiteY0" fmla="*/ 51697 h 1144711"/>
                    <a:gd name="connsiteX1" fmla="*/ 318246 w 1240644"/>
                    <a:gd name="connsiteY1" fmla="*/ 216982 h 1144711"/>
                    <a:gd name="connsiteX2" fmla="*/ 3671 w 1240644"/>
                    <a:gd name="connsiteY2" fmla="*/ 736830 h 1144711"/>
                    <a:gd name="connsiteX3" fmla="*/ 280924 w 1240644"/>
                    <a:gd name="connsiteY3" fmla="*/ 1091393 h 1144711"/>
                    <a:gd name="connsiteX4" fmla="*/ 904742 w 1240644"/>
                    <a:gd name="connsiteY4" fmla="*/ 1144711 h 1144711"/>
                    <a:gd name="connsiteX5" fmla="*/ 411552 w 1240644"/>
                    <a:gd name="connsiteY5" fmla="*/ 987424 h 1144711"/>
                    <a:gd name="connsiteX6" fmla="*/ 278258 w 1240644"/>
                    <a:gd name="connsiteY6" fmla="*/ 587540 h 1144711"/>
                    <a:gd name="connsiteX7" fmla="*/ 707466 w 1240644"/>
                    <a:gd name="connsiteY7" fmla="*/ 179659 h 1144711"/>
                    <a:gd name="connsiteX8" fmla="*/ 1240644 w 1240644"/>
                    <a:gd name="connsiteY8" fmla="*/ 51697 h 1144711"/>
                    <a:gd name="connsiteX0" fmla="*/ 1240644 w 1240644"/>
                    <a:gd name="connsiteY0" fmla="*/ 51697 h 1144711"/>
                    <a:gd name="connsiteX1" fmla="*/ 318246 w 1240644"/>
                    <a:gd name="connsiteY1" fmla="*/ 216982 h 1144711"/>
                    <a:gd name="connsiteX2" fmla="*/ 3671 w 1240644"/>
                    <a:gd name="connsiteY2" fmla="*/ 736830 h 1144711"/>
                    <a:gd name="connsiteX3" fmla="*/ 280924 w 1240644"/>
                    <a:gd name="connsiteY3" fmla="*/ 1091393 h 1144711"/>
                    <a:gd name="connsiteX4" fmla="*/ 904742 w 1240644"/>
                    <a:gd name="connsiteY4" fmla="*/ 1144711 h 1144711"/>
                    <a:gd name="connsiteX5" fmla="*/ 411552 w 1240644"/>
                    <a:gd name="connsiteY5" fmla="*/ 987424 h 1144711"/>
                    <a:gd name="connsiteX6" fmla="*/ 278258 w 1240644"/>
                    <a:gd name="connsiteY6" fmla="*/ 587540 h 1144711"/>
                    <a:gd name="connsiteX7" fmla="*/ 707466 w 1240644"/>
                    <a:gd name="connsiteY7" fmla="*/ 179659 h 1144711"/>
                    <a:gd name="connsiteX8" fmla="*/ 1240644 w 1240644"/>
                    <a:gd name="connsiteY8" fmla="*/ 51697 h 1144711"/>
                    <a:gd name="connsiteX0" fmla="*/ 1240644 w 1240644"/>
                    <a:gd name="connsiteY0" fmla="*/ 51697 h 1144711"/>
                    <a:gd name="connsiteX1" fmla="*/ 318246 w 1240644"/>
                    <a:gd name="connsiteY1" fmla="*/ 216982 h 1144711"/>
                    <a:gd name="connsiteX2" fmla="*/ 3671 w 1240644"/>
                    <a:gd name="connsiteY2" fmla="*/ 736830 h 1144711"/>
                    <a:gd name="connsiteX3" fmla="*/ 280924 w 1240644"/>
                    <a:gd name="connsiteY3" fmla="*/ 1083395 h 1144711"/>
                    <a:gd name="connsiteX4" fmla="*/ 904742 w 1240644"/>
                    <a:gd name="connsiteY4" fmla="*/ 1144711 h 1144711"/>
                    <a:gd name="connsiteX5" fmla="*/ 411552 w 1240644"/>
                    <a:gd name="connsiteY5" fmla="*/ 987424 h 1144711"/>
                    <a:gd name="connsiteX6" fmla="*/ 278258 w 1240644"/>
                    <a:gd name="connsiteY6" fmla="*/ 587540 h 1144711"/>
                    <a:gd name="connsiteX7" fmla="*/ 707466 w 1240644"/>
                    <a:gd name="connsiteY7" fmla="*/ 179659 h 1144711"/>
                    <a:gd name="connsiteX8" fmla="*/ 1240644 w 1240644"/>
                    <a:gd name="connsiteY8" fmla="*/ 51697 h 1144711"/>
                    <a:gd name="connsiteX0" fmla="*/ 1240644 w 1240644"/>
                    <a:gd name="connsiteY0" fmla="*/ 51697 h 1144711"/>
                    <a:gd name="connsiteX1" fmla="*/ 318246 w 1240644"/>
                    <a:gd name="connsiteY1" fmla="*/ 216982 h 1144711"/>
                    <a:gd name="connsiteX2" fmla="*/ 3671 w 1240644"/>
                    <a:gd name="connsiteY2" fmla="*/ 736830 h 1144711"/>
                    <a:gd name="connsiteX3" fmla="*/ 280924 w 1240644"/>
                    <a:gd name="connsiteY3" fmla="*/ 1083395 h 1144711"/>
                    <a:gd name="connsiteX4" fmla="*/ 904742 w 1240644"/>
                    <a:gd name="connsiteY4" fmla="*/ 1144711 h 1144711"/>
                    <a:gd name="connsiteX5" fmla="*/ 411552 w 1240644"/>
                    <a:gd name="connsiteY5" fmla="*/ 987424 h 1144711"/>
                    <a:gd name="connsiteX6" fmla="*/ 278258 w 1240644"/>
                    <a:gd name="connsiteY6" fmla="*/ 587540 h 1144711"/>
                    <a:gd name="connsiteX7" fmla="*/ 707466 w 1240644"/>
                    <a:gd name="connsiteY7" fmla="*/ 179659 h 1144711"/>
                    <a:gd name="connsiteX8" fmla="*/ 1240644 w 1240644"/>
                    <a:gd name="connsiteY8" fmla="*/ 51697 h 1144711"/>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7424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7424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7424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0260 w 1240644"/>
                    <a:gd name="connsiteY6" fmla="*/ 598204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0260 w 1240644"/>
                    <a:gd name="connsiteY6" fmla="*/ 598204 h 1181736"/>
                    <a:gd name="connsiteX7" fmla="*/ 707466 w 1240644"/>
                    <a:gd name="connsiteY7" fmla="*/ 179659 h 1181736"/>
                    <a:gd name="connsiteX8" fmla="*/ 1240644 w 1240644"/>
                    <a:gd name="connsiteY8" fmla="*/ 51697 h 1181736"/>
                    <a:gd name="connsiteX0" fmla="*/ 1240644 w 1240803"/>
                    <a:gd name="connsiteY0" fmla="*/ 51697 h 1181736"/>
                    <a:gd name="connsiteX1" fmla="*/ 318246 w 1240803"/>
                    <a:gd name="connsiteY1" fmla="*/ 216982 h 1181736"/>
                    <a:gd name="connsiteX2" fmla="*/ 3671 w 1240803"/>
                    <a:gd name="connsiteY2" fmla="*/ 736830 h 1181736"/>
                    <a:gd name="connsiteX3" fmla="*/ 280924 w 1240803"/>
                    <a:gd name="connsiteY3" fmla="*/ 1083395 h 1181736"/>
                    <a:gd name="connsiteX4" fmla="*/ 904742 w 1240803"/>
                    <a:gd name="connsiteY4" fmla="*/ 1144711 h 1181736"/>
                    <a:gd name="connsiteX5" fmla="*/ 411552 w 1240803"/>
                    <a:gd name="connsiteY5" fmla="*/ 982092 h 1181736"/>
                    <a:gd name="connsiteX6" fmla="*/ 270260 w 1240803"/>
                    <a:gd name="connsiteY6" fmla="*/ 598204 h 1181736"/>
                    <a:gd name="connsiteX7" fmla="*/ 707466 w 1240803"/>
                    <a:gd name="connsiteY7" fmla="*/ 179659 h 1181736"/>
                    <a:gd name="connsiteX8" fmla="*/ 1240644 w 1240803"/>
                    <a:gd name="connsiteY8" fmla="*/ 51697 h 1181736"/>
                    <a:gd name="connsiteX0" fmla="*/ 1240644 w 1240858"/>
                    <a:gd name="connsiteY0" fmla="*/ 51697 h 1181736"/>
                    <a:gd name="connsiteX1" fmla="*/ 318246 w 1240858"/>
                    <a:gd name="connsiteY1" fmla="*/ 216982 h 1181736"/>
                    <a:gd name="connsiteX2" fmla="*/ 3671 w 1240858"/>
                    <a:gd name="connsiteY2" fmla="*/ 736830 h 1181736"/>
                    <a:gd name="connsiteX3" fmla="*/ 280924 w 1240858"/>
                    <a:gd name="connsiteY3" fmla="*/ 1083395 h 1181736"/>
                    <a:gd name="connsiteX4" fmla="*/ 904742 w 1240858"/>
                    <a:gd name="connsiteY4" fmla="*/ 1144711 h 1181736"/>
                    <a:gd name="connsiteX5" fmla="*/ 411552 w 1240858"/>
                    <a:gd name="connsiteY5" fmla="*/ 982092 h 1181736"/>
                    <a:gd name="connsiteX6" fmla="*/ 270260 w 1240858"/>
                    <a:gd name="connsiteY6" fmla="*/ 598204 h 1181736"/>
                    <a:gd name="connsiteX7" fmla="*/ 707466 w 1240858"/>
                    <a:gd name="connsiteY7" fmla="*/ 179659 h 1181736"/>
                    <a:gd name="connsiteX8" fmla="*/ 1240644 w 1240858"/>
                    <a:gd name="connsiteY8" fmla="*/ 51697 h 1181736"/>
                    <a:gd name="connsiteX0" fmla="*/ 1240644 w 1240858"/>
                    <a:gd name="connsiteY0" fmla="*/ 35318 h 1165357"/>
                    <a:gd name="connsiteX1" fmla="*/ 318246 w 1240858"/>
                    <a:gd name="connsiteY1" fmla="*/ 200603 h 1165357"/>
                    <a:gd name="connsiteX2" fmla="*/ 3671 w 1240858"/>
                    <a:gd name="connsiteY2" fmla="*/ 720451 h 1165357"/>
                    <a:gd name="connsiteX3" fmla="*/ 280924 w 1240858"/>
                    <a:gd name="connsiteY3" fmla="*/ 1067016 h 1165357"/>
                    <a:gd name="connsiteX4" fmla="*/ 904742 w 1240858"/>
                    <a:gd name="connsiteY4" fmla="*/ 1128332 h 1165357"/>
                    <a:gd name="connsiteX5" fmla="*/ 411552 w 1240858"/>
                    <a:gd name="connsiteY5" fmla="*/ 965713 h 1165357"/>
                    <a:gd name="connsiteX6" fmla="*/ 270260 w 1240858"/>
                    <a:gd name="connsiteY6" fmla="*/ 581825 h 1165357"/>
                    <a:gd name="connsiteX7" fmla="*/ 707466 w 1240858"/>
                    <a:gd name="connsiteY7" fmla="*/ 163280 h 1165357"/>
                    <a:gd name="connsiteX8" fmla="*/ 1240644 w 1240858"/>
                    <a:gd name="connsiteY8" fmla="*/ 35318 h 1165357"/>
                    <a:gd name="connsiteX0" fmla="*/ 1240644 w 1240858"/>
                    <a:gd name="connsiteY0" fmla="*/ 38817 h 1168856"/>
                    <a:gd name="connsiteX1" fmla="*/ 318246 w 1240858"/>
                    <a:gd name="connsiteY1" fmla="*/ 204102 h 1168856"/>
                    <a:gd name="connsiteX2" fmla="*/ 3671 w 1240858"/>
                    <a:gd name="connsiteY2" fmla="*/ 723950 h 1168856"/>
                    <a:gd name="connsiteX3" fmla="*/ 280924 w 1240858"/>
                    <a:gd name="connsiteY3" fmla="*/ 1070515 h 1168856"/>
                    <a:gd name="connsiteX4" fmla="*/ 904742 w 1240858"/>
                    <a:gd name="connsiteY4" fmla="*/ 1131831 h 1168856"/>
                    <a:gd name="connsiteX5" fmla="*/ 411552 w 1240858"/>
                    <a:gd name="connsiteY5" fmla="*/ 969212 h 1168856"/>
                    <a:gd name="connsiteX6" fmla="*/ 270260 w 1240858"/>
                    <a:gd name="connsiteY6" fmla="*/ 585324 h 1168856"/>
                    <a:gd name="connsiteX7" fmla="*/ 707466 w 1240858"/>
                    <a:gd name="connsiteY7" fmla="*/ 166779 h 1168856"/>
                    <a:gd name="connsiteX8" fmla="*/ 1240644 w 1240858"/>
                    <a:gd name="connsiteY8" fmla="*/ 38817 h 1168856"/>
                    <a:gd name="connsiteX0" fmla="*/ 1240644 w 1240858"/>
                    <a:gd name="connsiteY0" fmla="*/ 44496 h 1174535"/>
                    <a:gd name="connsiteX1" fmla="*/ 318246 w 1240858"/>
                    <a:gd name="connsiteY1" fmla="*/ 209781 h 1174535"/>
                    <a:gd name="connsiteX2" fmla="*/ 3671 w 1240858"/>
                    <a:gd name="connsiteY2" fmla="*/ 729629 h 1174535"/>
                    <a:gd name="connsiteX3" fmla="*/ 280924 w 1240858"/>
                    <a:gd name="connsiteY3" fmla="*/ 1076194 h 1174535"/>
                    <a:gd name="connsiteX4" fmla="*/ 904742 w 1240858"/>
                    <a:gd name="connsiteY4" fmla="*/ 1137510 h 1174535"/>
                    <a:gd name="connsiteX5" fmla="*/ 411552 w 1240858"/>
                    <a:gd name="connsiteY5" fmla="*/ 974891 h 1174535"/>
                    <a:gd name="connsiteX6" fmla="*/ 270260 w 1240858"/>
                    <a:gd name="connsiteY6" fmla="*/ 591003 h 1174535"/>
                    <a:gd name="connsiteX7" fmla="*/ 707466 w 1240858"/>
                    <a:gd name="connsiteY7" fmla="*/ 172458 h 1174535"/>
                    <a:gd name="connsiteX8" fmla="*/ 1240644 w 1240858"/>
                    <a:gd name="connsiteY8" fmla="*/ 44496 h 1174535"/>
                    <a:gd name="connsiteX0" fmla="*/ 1240644 w 1240858"/>
                    <a:gd name="connsiteY0" fmla="*/ 44496 h 1174535"/>
                    <a:gd name="connsiteX1" fmla="*/ 318246 w 1240858"/>
                    <a:gd name="connsiteY1" fmla="*/ 209781 h 1174535"/>
                    <a:gd name="connsiteX2" fmla="*/ 3671 w 1240858"/>
                    <a:gd name="connsiteY2" fmla="*/ 729629 h 1174535"/>
                    <a:gd name="connsiteX3" fmla="*/ 280924 w 1240858"/>
                    <a:gd name="connsiteY3" fmla="*/ 1076194 h 1174535"/>
                    <a:gd name="connsiteX4" fmla="*/ 904742 w 1240858"/>
                    <a:gd name="connsiteY4" fmla="*/ 1137510 h 1174535"/>
                    <a:gd name="connsiteX5" fmla="*/ 411552 w 1240858"/>
                    <a:gd name="connsiteY5" fmla="*/ 974891 h 1174535"/>
                    <a:gd name="connsiteX6" fmla="*/ 270260 w 1240858"/>
                    <a:gd name="connsiteY6" fmla="*/ 591003 h 1174535"/>
                    <a:gd name="connsiteX7" fmla="*/ 707466 w 1240858"/>
                    <a:gd name="connsiteY7" fmla="*/ 172458 h 1174535"/>
                    <a:gd name="connsiteX8" fmla="*/ 1240644 w 1240858"/>
                    <a:gd name="connsiteY8" fmla="*/ 44496 h 1174535"/>
                    <a:gd name="connsiteX0" fmla="*/ 1240644 w 1240869"/>
                    <a:gd name="connsiteY0" fmla="*/ 44496 h 1174535"/>
                    <a:gd name="connsiteX1" fmla="*/ 318246 w 1240869"/>
                    <a:gd name="connsiteY1" fmla="*/ 209781 h 1174535"/>
                    <a:gd name="connsiteX2" fmla="*/ 3671 w 1240869"/>
                    <a:gd name="connsiteY2" fmla="*/ 729629 h 1174535"/>
                    <a:gd name="connsiteX3" fmla="*/ 280924 w 1240869"/>
                    <a:gd name="connsiteY3" fmla="*/ 1076194 h 1174535"/>
                    <a:gd name="connsiteX4" fmla="*/ 904742 w 1240869"/>
                    <a:gd name="connsiteY4" fmla="*/ 1137510 h 1174535"/>
                    <a:gd name="connsiteX5" fmla="*/ 411552 w 1240869"/>
                    <a:gd name="connsiteY5" fmla="*/ 974891 h 1174535"/>
                    <a:gd name="connsiteX6" fmla="*/ 270260 w 1240869"/>
                    <a:gd name="connsiteY6" fmla="*/ 591003 h 1174535"/>
                    <a:gd name="connsiteX7" fmla="*/ 707466 w 1240869"/>
                    <a:gd name="connsiteY7" fmla="*/ 172458 h 1174535"/>
                    <a:gd name="connsiteX8" fmla="*/ 1240644 w 1240869"/>
                    <a:gd name="connsiteY8" fmla="*/ 44496 h 1174535"/>
                    <a:gd name="connsiteX0" fmla="*/ 1240644 w 1240858"/>
                    <a:gd name="connsiteY0" fmla="*/ 44496 h 1174535"/>
                    <a:gd name="connsiteX1" fmla="*/ 318246 w 1240858"/>
                    <a:gd name="connsiteY1" fmla="*/ 209781 h 1174535"/>
                    <a:gd name="connsiteX2" fmla="*/ 3671 w 1240858"/>
                    <a:gd name="connsiteY2" fmla="*/ 729629 h 1174535"/>
                    <a:gd name="connsiteX3" fmla="*/ 280924 w 1240858"/>
                    <a:gd name="connsiteY3" fmla="*/ 1076194 h 1174535"/>
                    <a:gd name="connsiteX4" fmla="*/ 904742 w 1240858"/>
                    <a:gd name="connsiteY4" fmla="*/ 1137510 h 1174535"/>
                    <a:gd name="connsiteX5" fmla="*/ 411552 w 1240858"/>
                    <a:gd name="connsiteY5" fmla="*/ 974891 h 1174535"/>
                    <a:gd name="connsiteX6" fmla="*/ 270260 w 1240858"/>
                    <a:gd name="connsiteY6" fmla="*/ 591003 h 1174535"/>
                    <a:gd name="connsiteX7" fmla="*/ 694136 w 1240858"/>
                    <a:gd name="connsiteY7" fmla="*/ 172458 h 1174535"/>
                    <a:gd name="connsiteX8" fmla="*/ 1240644 w 1240858"/>
                    <a:gd name="connsiteY8" fmla="*/ 44496 h 1174535"/>
                    <a:gd name="connsiteX0" fmla="*/ 1240644 w 1240858"/>
                    <a:gd name="connsiteY0" fmla="*/ 44496 h 1174535"/>
                    <a:gd name="connsiteX1" fmla="*/ 318246 w 1240858"/>
                    <a:gd name="connsiteY1" fmla="*/ 209781 h 1174535"/>
                    <a:gd name="connsiteX2" fmla="*/ 3671 w 1240858"/>
                    <a:gd name="connsiteY2" fmla="*/ 729629 h 1174535"/>
                    <a:gd name="connsiteX3" fmla="*/ 280924 w 1240858"/>
                    <a:gd name="connsiteY3" fmla="*/ 1076194 h 1174535"/>
                    <a:gd name="connsiteX4" fmla="*/ 904742 w 1240858"/>
                    <a:gd name="connsiteY4" fmla="*/ 1137510 h 1174535"/>
                    <a:gd name="connsiteX5" fmla="*/ 411552 w 1240858"/>
                    <a:gd name="connsiteY5" fmla="*/ 974891 h 1174535"/>
                    <a:gd name="connsiteX6" fmla="*/ 270260 w 1240858"/>
                    <a:gd name="connsiteY6" fmla="*/ 591003 h 1174535"/>
                    <a:gd name="connsiteX7" fmla="*/ 694136 w 1240858"/>
                    <a:gd name="connsiteY7" fmla="*/ 172458 h 1174535"/>
                    <a:gd name="connsiteX8" fmla="*/ 1240644 w 1240858"/>
                    <a:gd name="connsiteY8" fmla="*/ 44496 h 11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0858" h="1174535">
                      <a:moveTo>
                        <a:pt x="1240644" y="44496"/>
                      </a:moveTo>
                      <a:cubicBezTo>
                        <a:pt x="1197101" y="-47033"/>
                        <a:pt x="628378" y="65"/>
                        <a:pt x="318246" y="209781"/>
                      </a:cubicBezTo>
                      <a:cubicBezTo>
                        <a:pt x="-7881" y="433715"/>
                        <a:pt x="-8770" y="652318"/>
                        <a:pt x="3671" y="729629"/>
                      </a:cubicBezTo>
                      <a:cubicBezTo>
                        <a:pt x="50769" y="965116"/>
                        <a:pt x="201836" y="1032651"/>
                        <a:pt x="280924" y="1076194"/>
                      </a:cubicBezTo>
                      <a:cubicBezTo>
                        <a:pt x="419550" y="1157948"/>
                        <a:pt x="747455" y="1215709"/>
                        <a:pt x="904742" y="1137510"/>
                      </a:cubicBezTo>
                      <a:cubicBezTo>
                        <a:pt x="926957" y="1066420"/>
                        <a:pt x="618603" y="1123292"/>
                        <a:pt x="411552" y="974891"/>
                      </a:cubicBezTo>
                      <a:cubicBezTo>
                        <a:pt x="263151" y="840708"/>
                        <a:pt x="250710" y="741181"/>
                        <a:pt x="270260" y="591003"/>
                      </a:cubicBezTo>
                      <a:cubicBezTo>
                        <a:pt x="309359" y="396394"/>
                        <a:pt x="484419" y="257767"/>
                        <a:pt x="694136" y="172458"/>
                      </a:cubicBezTo>
                      <a:cubicBezTo>
                        <a:pt x="981163" y="63157"/>
                        <a:pt x="1249530" y="135136"/>
                        <a:pt x="1240644" y="4449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rot="10800000">
                  <a:off x="4535462" y="3295832"/>
                  <a:ext cx="1018654" cy="828443"/>
                </a:xfrm>
                <a:custGeom>
                  <a:avLst/>
                  <a:gdLst>
                    <a:gd name="connsiteX0" fmla="*/ 435993 w 1447421"/>
                    <a:gd name="connsiteY0" fmla="*/ 1173261 h 1173267"/>
                    <a:gd name="connsiteX1" fmla="*/ 140171 w 1447421"/>
                    <a:gd name="connsiteY1" fmla="*/ 1136888 h 1173267"/>
                    <a:gd name="connsiteX2" fmla="*/ 135401 w 1447421"/>
                    <a:gd name="connsiteY2" fmla="*/ 1133755 h 1173267"/>
                    <a:gd name="connsiteX3" fmla="*/ 108703 w 1447421"/>
                    <a:gd name="connsiteY3" fmla="*/ 1141957 h 1173267"/>
                    <a:gd name="connsiteX4" fmla="*/ 6111 w 1447421"/>
                    <a:gd name="connsiteY4" fmla="*/ 985840 h 1173267"/>
                    <a:gd name="connsiteX5" fmla="*/ 7032 w 1447421"/>
                    <a:gd name="connsiteY5" fmla="*/ 978900 h 1173267"/>
                    <a:gd name="connsiteX6" fmla="*/ 2811 w 1447421"/>
                    <a:gd name="connsiteY6" fmla="*/ 971614 h 1173267"/>
                    <a:gd name="connsiteX7" fmla="*/ 0 w 1447421"/>
                    <a:gd name="connsiteY7" fmla="*/ 966083 h 1173267"/>
                    <a:gd name="connsiteX8" fmla="*/ 353691 w 1447421"/>
                    <a:gd name="connsiteY8" fmla="*/ 552951 h 1173267"/>
                    <a:gd name="connsiteX9" fmla="*/ 1151195 w 1447421"/>
                    <a:gd name="connsiteY9" fmla="*/ 450113 h 1173267"/>
                    <a:gd name="connsiteX10" fmla="*/ 609148 w 1447421"/>
                    <a:gd name="connsiteY10" fmla="*/ 586996 h 1173267"/>
                    <a:gd name="connsiteX11" fmla="*/ 278942 w 1447421"/>
                    <a:gd name="connsiteY11" fmla="*/ 853884 h 1173267"/>
                    <a:gd name="connsiteX12" fmla="*/ 273424 w 1447421"/>
                    <a:gd name="connsiteY12" fmla="*/ 866623 h 1173267"/>
                    <a:gd name="connsiteX13" fmla="*/ 266449 w 1447421"/>
                    <a:gd name="connsiteY13" fmla="*/ 875003 h 1173267"/>
                    <a:gd name="connsiteX14" fmla="*/ 235930 w 1447421"/>
                    <a:gd name="connsiteY14" fmla="*/ 1008055 h 1173267"/>
                    <a:gd name="connsiteX15" fmla="*/ 576935 w 1447421"/>
                    <a:gd name="connsiteY15" fmla="*/ 1053156 h 1173267"/>
                    <a:gd name="connsiteX16" fmla="*/ 602651 w 1447421"/>
                    <a:gd name="connsiteY16" fmla="*/ 1045392 h 1173267"/>
                    <a:gd name="connsiteX17" fmla="*/ 624510 w 1447421"/>
                    <a:gd name="connsiteY17" fmla="*/ 1041695 h 1173267"/>
                    <a:gd name="connsiteX18" fmla="*/ 753286 w 1447421"/>
                    <a:gd name="connsiteY18" fmla="*/ 1002077 h 1173267"/>
                    <a:gd name="connsiteX19" fmla="*/ 1177162 w 1447421"/>
                    <a:gd name="connsiteY19" fmla="*/ 583532 h 1173267"/>
                    <a:gd name="connsiteX20" fmla="*/ 1035870 w 1447421"/>
                    <a:gd name="connsiteY20" fmla="*/ 199644 h 1173267"/>
                    <a:gd name="connsiteX21" fmla="*/ 542680 w 1447421"/>
                    <a:gd name="connsiteY21" fmla="*/ 37025 h 1173267"/>
                    <a:gd name="connsiteX22" fmla="*/ 1166498 w 1447421"/>
                    <a:gd name="connsiteY22" fmla="*/ 98341 h 1173267"/>
                    <a:gd name="connsiteX23" fmla="*/ 1443751 w 1447421"/>
                    <a:gd name="connsiteY23" fmla="*/ 444906 h 1173267"/>
                    <a:gd name="connsiteX24" fmla="*/ 1129176 w 1447421"/>
                    <a:gd name="connsiteY24" fmla="*/ 964754 h 1173267"/>
                    <a:gd name="connsiteX25" fmla="*/ 435993 w 1447421"/>
                    <a:gd name="connsiteY25" fmla="*/ 1173261 h 1173267"/>
                    <a:gd name="connsiteX0" fmla="*/ 433182 w 1444610"/>
                    <a:gd name="connsiteY0" fmla="*/ 1173261 h 1173267"/>
                    <a:gd name="connsiteX1" fmla="*/ 137360 w 1444610"/>
                    <a:gd name="connsiteY1" fmla="*/ 1136888 h 1173267"/>
                    <a:gd name="connsiteX2" fmla="*/ 132590 w 1444610"/>
                    <a:gd name="connsiteY2" fmla="*/ 1133755 h 1173267"/>
                    <a:gd name="connsiteX3" fmla="*/ 105892 w 1444610"/>
                    <a:gd name="connsiteY3" fmla="*/ 1141957 h 1173267"/>
                    <a:gd name="connsiteX4" fmla="*/ 3300 w 1444610"/>
                    <a:gd name="connsiteY4" fmla="*/ 985840 h 1173267"/>
                    <a:gd name="connsiteX5" fmla="*/ 4221 w 1444610"/>
                    <a:gd name="connsiteY5" fmla="*/ 978900 h 1173267"/>
                    <a:gd name="connsiteX6" fmla="*/ 0 w 1444610"/>
                    <a:gd name="connsiteY6" fmla="*/ 971614 h 1173267"/>
                    <a:gd name="connsiteX7" fmla="*/ 350880 w 1444610"/>
                    <a:gd name="connsiteY7" fmla="*/ 552951 h 1173267"/>
                    <a:gd name="connsiteX8" fmla="*/ 1148384 w 1444610"/>
                    <a:gd name="connsiteY8" fmla="*/ 450113 h 1173267"/>
                    <a:gd name="connsiteX9" fmla="*/ 606337 w 1444610"/>
                    <a:gd name="connsiteY9" fmla="*/ 586996 h 1173267"/>
                    <a:gd name="connsiteX10" fmla="*/ 276131 w 1444610"/>
                    <a:gd name="connsiteY10" fmla="*/ 853884 h 1173267"/>
                    <a:gd name="connsiteX11" fmla="*/ 270613 w 1444610"/>
                    <a:gd name="connsiteY11" fmla="*/ 866623 h 1173267"/>
                    <a:gd name="connsiteX12" fmla="*/ 263638 w 1444610"/>
                    <a:gd name="connsiteY12" fmla="*/ 875003 h 1173267"/>
                    <a:gd name="connsiteX13" fmla="*/ 233119 w 1444610"/>
                    <a:gd name="connsiteY13" fmla="*/ 1008055 h 1173267"/>
                    <a:gd name="connsiteX14" fmla="*/ 574124 w 1444610"/>
                    <a:gd name="connsiteY14" fmla="*/ 1053156 h 1173267"/>
                    <a:gd name="connsiteX15" fmla="*/ 599840 w 1444610"/>
                    <a:gd name="connsiteY15" fmla="*/ 1045392 h 1173267"/>
                    <a:gd name="connsiteX16" fmla="*/ 621699 w 1444610"/>
                    <a:gd name="connsiteY16" fmla="*/ 1041695 h 1173267"/>
                    <a:gd name="connsiteX17" fmla="*/ 750475 w 1444610"/>
                    <a:gd name="connsiteY17" fmla="*/ 1002077 h 1173267"/>
                    <a:gd name="connsiteX18" fmla="*/ 1174351 w 1444610"/>
                    <a:gd name="connsiteY18" fmla="*/ 583532 h 1173267"/>
                    <a:gd name="connsiteX19" fmla="*/ 1033059 w 1444610"/>
                    <a:gd name="connsiteY19" fmla="*/ 199644 h 1173267"/>
                    <a:gd name="connsiteX20" fmla="*/ 539869 w 1444610"/>
                    <a:gd name="connsiteY20" fmla="*/ 37025 h 1173267"/>
                    <a:gd name="connsiteX21" fmla="*/ 1163687 w 1444610"/>
                    <a:gd name="connsiteY21" fmla="*/ 98341 h 1173267"/>
                    <a:gd name="connsiteX22" fmla="*/ 1440940 w 1444610"/>
                    <a:gd name="connsiteY22" fmla="*/ 444906 h 1173267"/>
                    <a:gd name="connsiteX23" fmla="*/ 1126365 w 1444610"/>
                    <a:gd name="connsiteY23" fmla="*/ 964754 h 1173267"/>
                    <a:gd name="connsiteX24" fmla="*/ 433182 w 1444610"/>
                    <a:gd name="connsiteY24" fmla="*/ 1173261 h 1173267"/>
                    <a:gd name="connsiteX0" fmla="*/ 429882 w 1441310"/>
                    <a:gd name="connsiteY0" fmla="*/ 1173261 h 1173267"/>
                    <a:gd name="connsiteX1" fmla="*/ 134060 w 1441310"/>
                    <a:gd name="connsiteY1" fmla="*/ 1136888 h 1173267"/>
                    <a:gd name="connsiteX2" fmla="*/ 129290 w 1441310"/>
                    <a:gd name="connsiteY2" fmla="*/ 1133755 h 1173267"/>
                    <a:gd name="connsiteX3" fmla="*/ 102592 w 1441310"/>
                    <a:gd name="connsiteY3" fmla="*/ 1141957 h 1173267"/>
                    <a:gd name="connsiteX4" fmla="*/ 0 w 1441310"/>
                    <a:gd name="connsiteY4" fmla="*/ 985840 h 1173267"/>
                    <a:gd name="connsiteX5" fmla="*/ 921 w 1441310"/>
                    <a:gd name="connsiteY5" fmla="*/ 978900 h 1173267"/>
                    <a:gd name="connsiteX6" fmla="*/ 347580 w 1441310"/>
                    <a:gd name="connsiteY6" fmla="*/ 552951 h 1173267"/>
                    <a:gd name="connsiteX7" fmla="*/ 1145084 w 1441310"/>
                    <a:gd name="connsiteY7" fmla="*/ 450113 h 1173267"/>
                    <a:gd name="connsiteX8" fmla="*/ 603037 w 1441310"/>
                    <a:gd name="connsiteY8" fmla="*/ 586996 h 1173267"/>
                    <a:gd name="connsiteX9" fmla="*/ 272831 w 1441310"/>
                    <a:gd name="connsiteY9" fmla="*/ 853884 h 1173267"/>
                    <a:gd name="connsiteX10" fmla="*/ 267313 w 1441310"/>
                    <a:gd name="connsiteY10" fmla="*/ 866623 h 1173267"/>
                    <a:gd name="connsiteX11" fmla="*/ 260338 w 1441310"/>
                    <a:gd name="connsiteY11" fmla="*/ 875003 h 1173267"/>
                    <a:gd name="connsiteX12" fmla="*/ 229819 w 1441310"/>
                    <a:gd name="connsiteY12" fmla="*/ 1008055 h 1173267"/>
                    <a:gd name="connsiteX13" fmla="*/ 570824 w 1441310"/>
                    <a:gd name="connsiteY13" fmla="*/ 1053156 h 1173267"/>
                    <a:gd name="connsiteX14" fmla="*/ 596540 w 1441310"/>
                    <a:gd name="connsiteY14" fmla="*/ 1045392 h 1173267"/>
                    <a:gd name="connsiteX15" fmla="*/ 618399 w 1441310"/>
                    <a:gd name="connsiteY15" fmla="*/ 1041695 h 1173267"/>
                    <a:gd name="connsiteX16" fmla="*/ 747175 w 1441310"/>
                    <a:gd name="connsiteY16" fmla="*/ 1002077 h 1173267"/>
                    <a:gd name="connsiteX17" fmla="*/ 1171051 w 1441310"/>
                    <a:gd name="connsiteY17" fmla="*/ 583532 h 1173267"/>
                    <a:gd name="connsiteX18" fmla="*/ 1029759 w 1441310"/>
                    <a:gd name="connsiteY18" fmla="*/ 199644 h 1173267"/>
                    <a:gd name="connsiteX19" fmla="*/ 536569 w 1441310"/>
                    <a:gd name="connsiteY19" fmla="*/ 37025 h 1173267"/>
                    <a:gd name="connsiteX20" fmla="*/ 1160387 w 1441310"/>
                    <a:gd name="connsiteY20" fmla="*/ 98341 h 1173267"/>
                    <a:gd name="connsiteX21" fmla="*/ 1437640 w 1441310"/>
                    <a:gd name="connsiteY21" fmla="*/ 444906 h 1173267"/>
                    <a:gd name="connsiteX22" fmla="*/ 1123065 w 1441310"/>
                    <a:gd name="connsiteY22" fmla="*/ 964754 h 1173267"/>
                    <a:gd name="connsiteX23" fmla="*/ 429882 w 1441310"/>
                    <a:gd name="connsiteY23" fmla="*/ 1173261 h 1173267"/>
                    <a:gd name="connsiteX0" fmla="*/ 429882 w 1441310"/>
                    <a:gd name="connsiteY0" fmla="*/ 1173261 h 1173267"/>
                    <a:gd name="connsiteX1" fmla="*/ 134060 w 1441310"/>
                    <a:gd name="connsiteY1" fmla="*/ 1136888 h 1173267"/>
                    <a:gd name="connsiteX2" fmla="*/ 129290 w 1441310"/>
                    <a:gd name="connsiteY2" fmla="*/ 1133755 h 1173267"/>
                    <a:gd name="connsiteX3" fmla="*/ 102592 w 1441310"/>
                    <a:gd name="connsiteY3" fmla="*/ 1141957 h 1173267"/>
                    <a:gd name="connsiteX4" fmla="*/ 0 w 1441310"/>
                    <a:gd name="connsiteY4" fmla="*/ 985840 h 1173267"/>
                    <a:gd name="connsiteX5" fmla="*/ 347580 w 1441310"/>
                    <a:gd name="connsiteY5" fmla="*/ 552951 h 1173267"/>
                    <a:gd name="connsiteX6" fmla="*/ 1145084 w 1441310"/>
                    <a:gd name="connsiteY6" fmla="*/ 450113 h 1173267"/>
                    <a:gd name="connsiteX7" fmla="*/ 603037 w 1441310"/>
                    <a:gd name="connsiteY7" fmla="*/ 586996 h 1173267"/>
                    <a:gd name="connsiteX8" fmla="*/ 272831 w 1441310"/>
                    <a:gd name="connsiteY8" fmla="*/ 853884 h 1173267"/>
                    <a:gd name="connsiteX9" fmla="*/ 267313 w 1441310"/>
                    <a:gd name="connsiteY9" fmla="*/ 866623 h 1173267"/>
                    <a:gd name="connsiteX10" fmla="*/ 260338 w 1441310"/>
                    <a:gd name="connsiteY10" fmla="*/ 875003 h 1173267"/>
                    <a:gd name="connsiteX11" fmla="*/ 229819 w 1441310"/>
                    <a:gd name="connsiteY11" fmla="*/ 1008055 h 1173267"/>
                    <a:gd name="connsiteX12" fmla="*/ 570824 w 1441310"/>
                    <a:gd name="connsiteY12" fmla="*/ 1053156 h 1173267"/>
                    <a:gd name="connsiteX13" fmla="*/ 596540 w 1441310"/>
                    <a:gd name="connsiteY13" fmla="*/ 1045392 h 1173267"/>
                    <a:gd name="connsiteX14" fmla="*/ 618399 w 1441310"/>
                    <a:gd name="connsiteY14" fmla="*/ 1041695 h 1173267"/>
                    <a:gd name="connsiteX15" fmla="*/ 747175 w 1441310"/>
                    <a:gd name="connsiteY15" fmla="*/ 1002077 h 1173267"/>
                    <a:gd name="connsiteX16" fmla="*/ 1171051 w 1441310"/>
                    <a:gd name="connsiteY16" fmla="*/ 583532 h 1173267"/>
                    <a:gd name="connsiteX17" fmla="*/ 1029759 w 1441310"/>
                    <a:gd name="connsiteY17" fmla="*/ 199644 h 1173267"/>
                    <a:gd name="connsiteX18" fmla="*/ 536569 w 1441310"/>
                    <a:gd name="connsiteY18" fmla="*/ 37025 h 1173267"/>
                    <a:gd name="connsiteX19" fmla="*/ 1160387 w 1441310"/>
                    <a:gd name="connsiteY19" fmla="*/ 98341 h 1173267"/>
                    <a:gd name="connsiteX20" fmla="*/ 1437640 w 1441310"/>
                    <a:gd name="connsiteY20" fmla="*/ 444906 h 1173267"/>
                    <a:gd name="connsiteX21" fmla="*/ 1123065 w 1441310"/>
                    <a:gd name="connsiteY21" fmla="*/ 964754 h 1173267"/>
                    <a:gd name="connsiteX22" fmla="*/ 429882 w 1441310"/>
                    <a:gd name="connsiteY22" fmla="*/ 1173261 h 1173267"/>
                    <a:gd name="connsiteX0" fmla="*/ 430801 w 1442229"/>
                    <a:gd name="connsiteY0" fmla="*/ 1173261 h 1173267"/>
                    <a:gd name="connsiteX1" fmla="*/ 134979 w 1442229"/>
                    <a:gd name="connsiteY1" fmla="*/ 1136888 h 1173267"/>
                    <a:gd name="connsiteX2" fmla="*/ 130209 w 1442229"/>
                    <a:gd name="connsiteY2" fmla="*/ 1133755 h 1173267"/>
                    <a:gd name="connsiteX3" fmla="*/ 103511 w 1442229"/>
                    <a:gd name="connsiteY3" fmla="*/ 1141957 h 1173267"/>
                    <a:gd name="connsiteX4" fmla="*/ 919 w 1442229"/>
                    <a:gd name="connsiteY4" fmla="*/ 985840 h 1173267"/>
                    <a:gd name="connsiteX5" fmla="*/ 348499 w 1442229"/>
                    <a:gd name="connsiteY5" fmla="*/ 552951 h 1173267"/>
                    <a:gd name="connsiteX6" fmla="*/ 1146003 w 1442229"/>
                    <a:gd name="connsiteY6" fmla="*/ 450113 h 1173267"/>
                    <a:gd name="connsiteX7" fmla="*/ 603956 w 1442229"/>
                    <a:gd name="connsiteY7" fmla="*/ 586996 h 1173267"/>
                    <a:gd name="connsiteX8" fmla="*/ 273750 w 1442229"/>
                    <a:gd name="connsiteY8" fmla="*/ 853884 h 1173267"/>
                    <a:gd name="connsiteX9" fmla="*/ 268232 w 1442229"/>
                    <a:gd name="connsiteY9" fmla="*/ 866623 h 1173267"/>
                    <a:gd name="connsiteX10" fmla="*/ 261257 w 1442229"/>
                    <a:gd name="connsiteY10" fmla="*/ 875003 h 1173267"/>
                    <a:gd name="connsiteX11" fmla="*/ 230738 w 1442229"/>
                    <a:gd name="connsiteY11" fmla="*/ 1008055 h 1173267"/>
                    <a:gd name="connsiteX12" fmla="*/ 571743 w 1442229"/>
                    <a:gd name="connsiteY12" fmla="*/ 1053156 h 1173267"/>
                    <a:gd name="connsiteX13" fmla="*/ 597459 w 1442229"/>
                    <a:gd name="connsiteY13" fmla="*/ 1045392 h 1173267"/>
                    <a:gd name="connsiteX14" fmla="*/ 619318 w 1442229"/>
                    <a:gd name="connsiteY14" fmla="*/ 1041695 h 1173267"/>
                    <a:gd name="connsiteX15" fmla="*/ 748094 w 1442229"/>
                    <a:gd name="connsiteY15" fmla="*/ 1002077 h 1173267"/>
                    <a:gd name="connsiteX16" fmla="*/ 1171970 w 1442229"/>
                    <a:gd name="connsiteY16" fmla="*/ 583532 h 1173267"/>
                    <a:gd name="connsiteX17" fmla="*/ 1030678 w 1442229"/>
                    <a:gd name="connsiteY17" fmla="*/ 199644 h 1173267"/>
                    <a:gd name="connsiteX18" fmla="*/ 537488 w 1442229"/>
                    <a:gd name="connsiteY18" fmla="*/ 37025 h 1173267"/>
                    <a:gd name="connsiteX19" fmla="*/ 1161306 w 1442229"/>
                    <a:gd name="connsiteY19" fmla="*/ 98341 h 1173267"/>
                    <a:gd name="connsiteX20" fmla="*/ 1438559 w 1442229"/>
                    <a:gd name="connsiteY20" fmla="*/ 444906 h 1173267"/>
                    <a:gd name="connsiteX21" fmla="*/ 1123984 w 1442229"/>
                    <a:gd name="connsiteY21" fmla="*/ 964754 h 1173267"/>
                    <a:gd name="connsiteX22" fmla="*/ 430801 w 1442229"/>
                    <a:gd name="connsiteY22" fmla="*/ 1173261 h 1173267"/>
                    <a:gd name="connsiteX0" fmla="*/ 430832 w 1442260"/>
                    <a:gd name="connsiteY0" fmla="*/ 1173261 h 1173267"/>
                    <a:gd name="connsiteX1" fmla="*/ 135010 w 1442260"/>
                    <a:gd name="connsiteY1" fmla="*/ 1136888 h 1173267"/>
                    <a:gd name="connsiteX2" fmla="*/ 130240 w 1442260"/>
                    <a:gd name="connsiteY2" fmla="*/ 1133755 h 1173267"/>
                    <a:gd name="connsiteX3" fmla="*/ 103542 w 1442260"/>
                    <a:gd name="connsiteY3" fmla="*/ 1141957 h 1173267"/>
                    <a:gd name="connsiteX4" fmla="*/ 950 w 1442260"/>
                    <a:gd name="connsiteY4" fmla="*/ 985840 h 1173267"/>
                    <a:gd name="connsiteX5" fmla="*/ 348530 w 1442260"/>
                    <a:gd name="connsiteY5" fmla="*/ 552951 h 1173267"/>
                    <a:gd name="connsiteX6" fmla="*/ 1146034 w 1442260"/>
                    <a:gd name="connsiteY6" fmla="*/ 450113 h 1173267"/>
                    <a:gd name="connsiteX7" fmla="*/ 603987 w 1442260"/>
                    <a:gd name="connsiteY7" fmla="*/ 586996 h 1173267"/>
                    <a:gd name="connsiteX8" fmla="*/ 273781 w 1442260"/>
                    <a:gd name="connsiteY8" fmla="*/ 853884 h 1173267"/>
                    <a:gd name="connsiteX9" fmla="*/ 268263 w 1442260"/>
                    <a:gd name="connsiteY9" fmla="*/ 866623 h 1173267"/>
                    <a:gd name="connsiteX10" fmla="*/ 261288 w 1442260"/>
                    <a:gd name="connsiteY10" fmla="*/ 875003 h 1173267"/>
                    <a:gd name="connsiteX11" fmla="*/ 230769 w 1442260"/>
                    <a:gd name="connsiteY11" fmla="*/ 1008055 h 1173267"/>
                    <a:gd name="connsiteX12" fmla="*/ 571774 w 1442260"/>
                    <a:gd name="connsiteY12" fmla="*/ 1053156 h 1173267"/>
                    <a:gd name="connsiteX13" fmla="*/ 597490 w 1442260"/>
                    <a:gd name="connsiteY13" fmla="*/ 1045392 h 1173267"/>
                    <a:gd name="connsiteX14" fmla="*/ 619349 w 1442260"/>
                    <a:gd name="connsiteY14" fmla="*/ 1041695 h 1173267"/>
                    <a:gd name="connsiteX15" fmla="*/ 748125 w 1442260"/>
                    <a:gd name="connsiteY15" fmla="*/ 1002077 h 1173267"/>
                    <a:gd name="connsiteX16" fmla="*/ 1172001 w 1442260"/>
                    <a:gd name="connsiteY16" fmla="*/ 583532 h 1173267"/>
                    <a:gd name="connsiteX17" fmla="*/ 1030709 w 1442260"/>
                    <a:gd name="connsiteY17" fmla="*/ 199644 h 1173267"/>
                    <a:gd name="connsiteX18" fmla="*/ 537519 w 1442260"/>
                    <a:gd name="connsiteY18" fmla="*/ 37025 h 1173267"/>
                    <a:gd name="connsiteX19" fmla="*/ 1161337 w 1442260"/>
                    <a:gd name="connsiteY19" fmla="*/ 98341 h 1173267"/>
                    <a:gd name="connsiteX20" fmla="*/ 1438590 w 1442260"/>
                    <a:gd name="connsiteY20" fmla="*/ 444906 h 1173267"/>
                    <a:gd name="connsiteX21" fmla="*/ 1124015 w 1442260"/>
                    <a:gd name="connsiteY21" fmla="*/ 964754 h 1173267"/>
                    <a:gd name="connsiteX22" fmla="*/ 430832 w 1442260"/>
                    <a:gd name="connsiteY22" fmla="*/ 1173261 h 1173267"/>
                    <a:gd name="connsiteX0" fmla="*/ 430832 w 1442260"/>
                    <a:gd name="connsiteY0" fmla="*/ 1173261 h 1173267"/>
                    <a:gd name="connsiteX1" fmla="*/ 135010 w 1442260"/>
                    <a:gd name="connsiteY1" fmla="*/ 1136888 h 1173267"/>
                    <a:gd name="connsiteX2" fmla="*/ 130240 w 1442260"/>
                    <a:gd name="connsiteY2" fmla="*/ 1133755 h 1173267"/>
                    <a:gd name="connsiteX3" fmla="*/ 950 w 1442260"/>
                    <a:gd name="connsiteY3" fmla="*/ 985840 h 1173267"/>
                    <a:gd name="connsiteX4" fmla="*/ 348530 w 1442260"/>
                    <a:gd name="connsiteY4" fmla="*/ 552951 h 1173267"/>
                    <a:gd name="connsiteX5" fmla="*/ 1146034 w 1442260"/>
                    <a:gd name="connsiteY5" fmla="*/ 450113 h 1173267"/>
                    <a:gd name="connsiteX6" fmla="*/ 603987 w 1442260"/>
                    <a:gd name="connsiteY6" fmla="*/ 586996 h 1173267"/>
                    <a:gd name="connsiteX7" fmla="*/ 273781 w 1442260"/>
                    <a:gd name="connsiteY7" fmla="*/ 853884 h 1173267"/>
                    <a:gd name="connsiteX8" fmla="*/ 268263 w 1442260"/>
                    <a:gd name="connsiteY8" fmla="*/ 866623 h 1173267"/>
                    <a:gd name="connsiteX9" fmla="*/ 261288 w 1442260"/>
                    <a:gd name="connsiteY9" fmla="*/ 875003 h 1173267"/>
                    <a:gd name="connsiteX10" fmla="*/ 230769 w 1442260"/>
                    <a:gd name="connsiteY10" fmla="*/ 1008055 h 1173267"/>
                    <a:gd name="connsiteX11" fmla="*/ 571774 w 1442260"/>
                    <a:gd name="connsiteY11" fmla="*/ 1053156 h 1173267"/>
                    <a:gd name="connsiteX12" fmla="*/ 597490 w 1442260"/>
                    <a:gd name="connsiteY12" fmla="*/ 1045392 h 1173267"/>
                    <a:gd name="connsiteX13" fmla="*/ 619349 w 1442260"/>
                    <a:gd name="connsiteY13" fmla="*/ 1041695 h 1173267"/>
                    <a:gd name="connsiteX14" fmla="*/ 748125 w 1442260"/>
                    <a:gd name="connsiteY14" fmla="*/ 1002077 h 1173267"/>
                    <a:gd name="connsiteX15" fmla="*/ 1172001 w 1442260"/>
                    <a:gd name="connsiteY15" fmla="*/ 583532 h 1173267"/>
                    <a:gd name="connsiteX16" fmla="*/ 1030709 w 1442260"/>
                    <a:gd name="connsiteY16" fmla="*/ 199644 h 1173267"/>
                    <a:gd name="connsiteX17" fmla="*/ 537519 w 1442260"/>
                    <a:gd name="connsiteY17" fmla="*/ 37025 h 1173267"/>
                    <a:gd name="connsiteX18" fmla="*/ 1161337 w 1442260"/>
                    <a:gd name="connsiteY18" fmla="*/ 98341 h 1173267"/>
                    <a:gd name="connsiteX19" fmla="*/ 1438590 w 1442260"/>
                    <a:gd name="connsiteY19" fmla="*/ 444906 h 1173267"/>
                    <a:gd name="connsiteX20" fmla="*/ 1124015 w 1442260"/>
                    <a:gd name="connsiteY20" fmla="*/ 964754 h 1173267"/>
                    <a:gd name="connsiteX21" fmla="*/ 430832 w 1442260"/>
                    <a:gd name="connsiteY21" fmla="*/ 1173261 h 1173267"/>
                    <a:gd name="connsiteX0" fmla="*/ 430832 w 1442260"/>
                    <a:gd name="connsiteY0" fmla="*/ 1173261 h 1173267"/>
                    <a:gd name="connsiteX1" fmla="*/ 135010 w 1442260"/>
                    <a:gd name="connsiteY1" fmla="*/ 1136888 h 1173267"/>
                    <a:gd name="connsiteX2" fmla="*/ 950 w 1442260"/>
                    <a:gd name="connsiteY2" fmla="*/ 985840 h 1173267"/>
                    <a:gd name="connsiteX3" fmla="*/ 348530 w 1442260"/>
                    <a:gd name="connsiteY3" fmla="*/ 552951 h 1173267"/>
                    <a:gd name="connsiteX4" fmla="*/ 1146034 w 1442260"/>
                    <a:gd name="connsiteY4" fmla="*/ 450113 h 1173267"/>
                    <a:gd name="connsiteX5" fmla="*/ 603987 w 1442260"/>
                    <a:gd name="connsiteY5" fmla="*/ 586996 h 1173267"/>
                    <a:gd name="connsiteX6" fmla="*/ 273781 w 1442260"/>
                    <a:gd name="connsiteY6" fmla="*/ 853884 h 1173267"/>
                    <a:gd name="connsiteX7" fmla="*/ 268263 w 1442260"/>
                    <a:gd name="connsiteY7" fmla="*/ 866623 h 1173267"/>
                    <a:gd name="connsiteX8" fmla="*/ 261288 w 1442260"/>
                    <a:gd name="connsiteY8" fmla="*/ 875003 h 1173267"/>
                    <a:gd name="connsiteX9" fmla="*/ 230769 w 1442260"/>
                    <a:gd name="connsiteY9" fmla="*/ 1008055 h 1173267"/>
                    <a:gd name="connsiteX10" fmla="*/ 571774 w 1442260"/>
                    <a:gd name="connsiteY10" fmla="*/ 1053156 h 1173267"/>
                    <a:gd name="connsiteX11" fmla="*/ 597490 w 1442260"/>
                    <a:gd name="connsiteY11" fmla="*/ 1045392 h 1173267"/>
                    <a:gd name="connsiteX12" fmla="*/ 619349 w 1442260"/>
                    <a:gd name="connsiteY12" fmla="*/ 1041695 h 1173267"/>
                    <a:gd name="connsiteX13" fmla="*/ 748125 w 1442260"/>
                    <a:gd name="connsiteY13" fmla="*/ 1002077 h 1173267"/>
                    <a:gd name="connsiteX14" fmla="*/ 1172001 w 1442260"/>
                    <a:gd name="connsiteY14" fmla="*/ 583532 h 1173267"/>
                    <a:gd name="connsiteX15" fmla="*/ 1030709 w 1442260"/>
                    <a:gd name="connsiteY15" fmla="*/ 199644 h 1173267"/>
                    <a:gd name="connsiteX16" fmla="*/ 537519 w 1442260"/>
                    <a:gd name="connsiteY16" fmla="*/ 37025 h 1173267"/>
                    <a:gd name="connsiteX17" fmla="*/ 1161337 w 1442260"/>
                    <a:gd name="connsiteY17" fmla="*/ 98341 h 1173267"/>
                    <a:gd name="connsiteX18" fmla="*/ 1438590 w 1442260"/>
                    <a:gd name="connsiteY18" fmla="*/ 444906 h 1173267"/>
                    <a:gd name="connsiteX19" fmla="*/ 1124015 w 1442260"/>
                    <a:gd name="connsiteY19" fmla="*/ 964754 h 1173267"/>
                    <a:gd name="connsiteX20" fmla="*/ 430832 w 1442260"/>
                    <a:gd name="connsiteY20" fmla="*/ 1173261 h 1173267"/>
                    <a:gd name="connsiteX0" fmla="*/ 430832 w 1442260"/>
                    <a:gd name="connsiteY0" fmla="*/ 1173261 h 1173267"/>
                    <a:gd name="connsiteX1" fmla="*/ 135010 w 1442260"/>
                    <a:gd name="connsiteY1" fmla="*/ 1136888 h 1173267"/>
                    <a:gd name="connsiteX2" fmla="*/ 950 w 1442260"/>
                    <a:gd name="connsiteY2" fmla="*/ 985840 h 1173267"/>
                    <a:gd name="connsiteX3" fmla="*/ 348530 w 1442260"/>
                    <a:gd name="connsiteY3" fmla="*/ 552951 h 1173267"/>
                    <a:gd name="connsiteX4" fmla="*/ 1146034 w 1442260"/>
                    <a:gd name="connsiteY4" fmla="*/ 450113 h 1173267"/>
                    <a:gd name="connsiteX5" fmla="*/ 603987 w 1442260"/>
                    <a:gd name="connsiteY5" fmla="*/ 586996 h 1173267"/>
                    <a:gd name="connsiteX6" fmla="*/ 273781 w 1442260"/>
                    <a:gd name="connsiteY6" fmla="*/ 853884 h 1173267"/>
                    <a:gd name="connsiteX7" fmla="*/ 268263 w 1442260"/>
                    <a:gd name="connsiteY7" fmla="*/ 866623 h 1173267"/>
                    <a:gd name="connsiteX8" fmla="*/ 261288 w 1442260"/>
                    <a:gd name="connsiteY8" fmla="*/ 875003 h 1173267"/>
                    <a:gd name="connsiteX9" fmla="*/ 230769 w 1442260"/>
                    <a:gd name="connsiteY9" fmla="*/ 1008055 h 1173267"/>
                    <a:gd name="connsiteX10" fmla="*/ 571774 w 1442260"/>
                    <a:gd name="connsiteY10" fmla="*/ 1053156 h 1173267"/>
                    <a:gd name="connsiteX11" fmla="*/ 597490 w 1442260"/>
                    <a:gd name="connsiteY11" fmla="*/ 1045392 h 1173267"/>
                    <a:gd name="connsiteX12" fmla="*/ 619349 w 1442260"/>
                    <a:gd name="connsiteY12" fmla="*/ 1041695 h 1173267"/>
                    <a:gd name="connsiteX13" fmla="*/ 748125 w 1442260"/>
                    <a:gd name="connsiteY13" fmla="*/ 1002077 h 1173267"/>
                    <a:gd name="connsiteX14" fmla="*/ 1172001 w 1442260"/>
                    <a:gd name="connsiteY14" fmla="*/ 583532 h 1173267"/>
                    <a:gd name="connsiteX15" fmla="*/ 1030709 w 1442260"/>
                    <a:gd name="connsiteY15" fmla="*/ 199644 h 1173267"/>
                    <a:gd name="connsiteX16" fmla="*/ 537519 w 1442260"/>
                    <a:gd name="connsiteY16" fmla="*/ 37025 h 1173267"/>
                    <a:gd name="connsiteX17" fmla="*/ 1161337 w 1442260"/>
                    <a:gd name="connsiteY17" fmla="*/ 98341 h 1173267"/>
                    <a:gd name="connsiteX18" fmla="*/ 1438590 w 1442260"/>
                    <a:gd name="connsiteY18" fmla="*/ 444906 h 1173267"/>
                    <a:gd name="connsiteX19" fmla="*/ 1124015 w 1442260"/>
                    <a:gd name="connsiteY19" fmla="*/ 964754 h 1173267"/>
                    <a:gd name="connsiteX20" fmla="*/ 430832 w 1442260"/>
                    <a:gd name="connsiteY20" fmla="*/ 1173261 h 1173267"/>
                    <a:gd name="connsiteX0" fmla="*/ 430832 w 1442260"/>
                    <a:gd name="connsiteY0" fmla="*/ 1173261 h 1173267"/>
                    <a:gd name="connsiteX1" fmla="*/ 135010 w 1442260"/>
                    <a:gd name="connsiteY1" fmla="*/ 1136888 h 1173267"/>
                    <a:gd name="connsiteX2" fmla="*/ 950 w 1442260"/>
                    <a:gd name="connsiteY2" fmla="*/ 985840 h 1173267"/>
                    <a:gd name="connsiteX3" fmla="*/ 348530 w 1442260"/>
                    <a:gd name="connsiteY3" fmla="*/ 552951 h 1173267"/>
                    <a:gd name="connsiteX4" fmla="*/ 1146034 w 1442260"/>
                    <a:gd name="connsiteY4" fmla="*/ 450113 h 1173267"/>
                    <a:gd name="connsiteX5" fmla="*/ 603987 w 1442260"/>
                    <a:gd name="connsiteY5" fmla="*/ 586996 h 1173267"/>
                    <a:gd name="connsiteX6" fmla="*/ 273781 w 1442260"/>
                    <a:gd name="connsiteY6" fmla="*/ 853884 h 1173267"/>
                    <a:gd name="connsiteX7" fmla="*/ 268263 w 1442260"/>
                    <a:gd name="connsiteY7" fmla="*/ 866623 h 1173267"/>
                    <a:gd name="connsiteX8" fmla="*/ 261288 w 1442260"/>
                    <a:gd name="connsiteY8" fmla="*/ 875003 h 1173267"/>
                    <a:gd name="connsiteX9" fmla="*/ 230769 w 1442260"/>
                    <a:gd name="connsiteY9" fmla="*/ 1008055 h 1173267"/>
                    <a:gd name="connsiteX10" fmla="*/ 571774 w 1442260"/>
                    <a:gd name="connsiteY10" fmla="*/ 1053156 h 1173267"/>
                    <a:gd name="connsiteX11" fmla="*/ 597490 w 1442260"/>
                    <a:gd name="connsiteY11" fmla="*/ 1045392 h 1173267"/>
                    <a:gd name="connsiteX12" fmla="*/ 619349 w 1442260"/>
                    <a:gd name="connsiteY12" fmla="*/ 1041695 h 1173267"/>
                    <a:gd name="connsiteX13" fmla="*/ 748125 w 1442260"/>
                    <a:gd name="connsiteY13" fmla="*/ 1002077 h 1173267"/>
                    <a:gd name="connsiteX14" fmla="*/ 1172001 w 1442260"/>
                    <a:gd name="connsiteY14" fmla="*/ 583532 h 1173267"/>
                    <a:gd name="connsiteX15" fmla="*/ 1030709 w 1442260"/>
                    <a:gd name="connsiteY15" fmla="*/ 199644 h 1173267"/>
                    <a:gd name="connsiteX16" fmla="*/ 537519 w 1442260"/>
                    <a:gd name="connsiteY16" fmla="*/ 37025 h 1173267"/>
                    <a:gd name="connsiteX17" fmla="*/ 1161337 w 1442260"/>
                    <a:gd name="connsiteY17" fmla="*/ 98341 h 1173267"/>
                    <a:gd name="connsiteX18" fmla="*/ 1438590 w 1442260"/>
                    <a:gd name="connsiteY18" fmla="*/ 444906 h 1173267"/>
                    <a:gd name="connsiteX19" fmla="*/ 1124015 w 1442260"/>
                    <a:gd name="connsiteY19" fmla="*/ 964754 h 1173267"/>
                    <a:gd name="connsiteX20" fmla="*/ 430832 w 1442260"/>
                    <a:gd name="connsiteY20" fmla="*/ 1173261 h 1173267"/>
                    <a:gd name="connsiteX0" fmla="*/ 431222 w 1442650"/>
                    <a:gd name="connsiteY0" fmla="*/ 1173261 h 1173267"/>
                    <a:gd name="connsiteX1" fmla="*/ 135400 w 1442650"/>
                    <a:gd name="connsiteY1" fmla="*/ 1136888 h 1173267"/>
                    <a:gd name="connsiteX2" fmla="*/ 1340 w 1442650"/>
                    <a:gd name="connsiteY2" fmla="*/ 985840 h 1173267"/>
                    <a:gd name="connsiteX3" fmla="*/ 348920 w 1442650"/>
                    <a:gd name="connsiteY3" fmla="*/ 552951 h 1173267"/>
                    <a:gd name="connsiteX4" fmla="*/ 1146424 w 1442650"/>
                    <a:gd name="connsiteY4" fmla="*/ 450113 h 1173267"/>
                    <a:gd name="connsiteX5" fmla="*/ 604377 w 1442650"/>
                    <a:gd name="connsiteY5" fmla="*/ 586996 h 1173267"/>
                    <a:gd name="connsiteX6" fmla="*/ 274171 w 1442650"/>
                    <a:gd name="connsiteY6" fmla="*/ 853884 h 1173267"/>
                    <a:gd name="connsiteX7" fmla="*/ 268653 w 1442650"/>
                    <a:gd name="connsiteY7" fmla="*/ 866623 h 1173267"/>
                    <a:gd name="connsiteX8" fmla="*/ 261678 w 1442650"/>
                    <a:gd name="connsiteY8" fmla="*/ 875003 h 1173267"/>
                    <a:gd name="connsiteX9" fmla="*/ 231159 w 1442650"/>
                    <a:gd name="connsiteY9" fmla="*/ 1008055 h 1173267"/>
                    <a:gd name="connsiteX10" fmla="*/ 572164 w 1442650"/>
                    <a:gd name="connsiteY10" fmla="*/ 1053156 h 1173267"/>
                    <a:gd name="connsiteX11" fmla="*/ 597880 w 1442650"/>
                    <a:gd name="connsiteY11" fmla="*/ 1045392 h 1173267"/>
                    <a:gd name="connsiteX12" fmla="*/ 619739 w 1442650"/>
                    <a:gd name="connsiteY12" fmla="*/ 1041695 h 1173267"/>
                    <a:gd name="connsiteX13" fmla="*/ 748515 w 1442650"/>
                    <a:gd name="connsiteY13" fmla="*/ 1002077 h 1173267"/>
                    <a:gd name="connsiteX14" fmla="*/ 1172391 w 1442650"/>
                    <a:gd name="connsiteY14" fmla="*/ 583532 h 1173267"/>
                    <a:gd name="connsiteX15" fmla="*/ 1031099 w 1442650"/>
                    <a:gd name="connsiteY15" fmla="*/ 199644 h 1173267"/>
                    <a:gd name="connsiteX16" fmla="*/ 537909 w 1442650"/>
                    <a:gd name="connsiteY16" fmla="*/ 37025 h 1173267"/>
                    <a:gd name="connsiteX17" fmla="*/ 1161727 w 1442650"/>
                    <a:gd name="connsiteY17" fmla="*/ 98341 h 1173267"/>
                    <a:gd name="connsiteX18" fmla="*/ 1438980 w 1442650"/>
                    <a:gd name="connsiteY18" fmla="*/ 444906 h 1173267"/>
                    <a:gd name="connsiteX19" fmla="*/ 1124405 w 1442650"/>
                    <a:gd name="connsiteY19" fmla="*/ 964754 h 1173267"/>
                    <a:gd name="connsiteX20" fmla="*/ 431222 w 1442650"/>
                    <a:gd name="connsiteY20" fmla="*/ 1173261 h 117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42650" h="1173267">
                      <a:moveTo>
                        <a:pt x="431222" y="1173261"/>
                      </a:moveTo>
                      <a:cubicBezTo>
                        <a:pt x="253303" y="1173565"/>
                        <a:pt x="182392" y="1162427"/>
                        <a:pt x="135400" y="1136888"/>
                      </a:cubicBezTo>
                      <a:cubicBezTo>
                        <a:pt x="32727" y="1095460"/>
                        <a:pt x="14804" y="1062952"/>
                        <a:pt x="1340" y="985840"/>
                      </a:cubicBezTo>
                      <a:cubicBezTo>
                        <a:pt x="-16615" y="819242"/>
                        <a:pt x="148311" y="670483"/>
                        <a:pt x="348920" y="552951"/>
                      </a:cubicBezTo>
                      <a:cubicBezTo>
                        <a:pt x="549529" y="435419"/>
                        <a:pt x="1102881" y="358584"/>
                        <a:pt x="1146424" y="450113"/>
                      </a:cubicBezTo>
                      <a:cubicBezTo>
                        <a:pt x="1155310" y="540753"/>
                        <a:pt x="891404" y="477695"/>
                        <a:pt x="604377" y="586996"/>
                      </a:cubicBezTo>
                      <a:cubicBezTo>
                        <a:pt x="394660" y="672305"/>
                        <a:pt x="371256" y="739565"/>
                        <a:pt x="274171" y="853884"/>
                      </a:cubicBezTo>
                      <a:lnTo>
                        <a:pt x="268653" y="866623"/>
                      </a:lnTo>
                      <a:lnTo>
                        <a:pt x="261678" y="875003"/>
                      </a:lnTo>
                      <a:cubicBezTo>
                        <a:pt x="227058" y="924515"/>
                        <a:pt x="214718" y="971119"/>
                        <a:pt x="231159" y="1008055"/>
                      </a:cubicBezTo>
                      <a:cubicBezTo>
                        <a:pt x="264039" y="1081927"/>
                        <a:pt x="402702" y="1096146"/>
                        <a:pt x="572164" y="1053156"/>
                      </a:cubicBezTo>
                      <a:lnTo>
                        <a:pt x="597880" y="1045392"/>
                      </a:lnTo>
                      <a:lnTo>
                        <a:pt x="619739" y="1041695"/>
                      </a:lnTo>
                      <a:cubicBezTo>
                        <a:pt x="660669" y="1032087"/>
                        <a:pt x="703667" y="1019155"/>
                        <a:pt x="748515" y="1002077"/>
                      </a:cubicBezTo>
                      <a:cubicBezTo>
                        <a:pt x="958232" y="916768"/>
                        <a:pt x="1133292" y="778141"/>
                        <a:pt x="1172391" y="583532"/>
                      </a:cubicBezTo>
                      <a:cubicBezTo>
                        <a:pt x="1191941" y="433354"/>
                        <a:pt x="1179500" y="333827"/>
                        <a:pt x="1031099" y="199644"/>
                      </a:cubicBezTo>
                      <a:cubicBezTo>
                        <a:pt x="824048" y="51243"/>
                        <a:pt x="515694" y="108115"/>
                        <a:pt x="537909" y="37025"/>
                      </a:cubicBezTo>
                      <a:cubicBezTo>
                        <a:pt x="695196" y="-41174"/>
                        <a:pt x="1023101" y="16587"/>
                        <a:pt x="1161727" y="98341"/>
                      </a:cubicBezTo>
                      <a:cubicBezTo>
                        <a:pt x="1240815" y="141884"/>
                        <a:pt x="1391882" y="209419"/>
                        <a:pt x="1438980" y="444906"/>
                      </a:cubicBezTo>
                      <a:cubicBezTo>
                        <a:pt x="1451421" y="522217"/>
                        <a:pt x="1450532" y="740820"/>
                        <a:pt x="1124405" y="964754"/>
                      </a:cubicBezTo>
                      <a:cubicBezTo>
                        <a:pt x="930573" y="1095827"/>
                        <a:pt x="635728" y="1163376"/>
                        <a:pt x="431222" y="117326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3731138" y="3321313"/>
                  <a:ext cx="959977" cy="777482"/>
                </a:xfrm>
                <a:custGeom>
                  <a:avLst/>
                  <a:gdLst>
                    <a:gd name="connsiteX0" fmla="*/ 187340 w 1440737"/>
                    <a:gd name="connsiteY0" fmla="*/ 62447 h 1115122"/>
                    <a:gd name="connsiteX1" fmla="*/ 0 w 1440737"/>
                    <a:gd name="connsiteY1" fmla="*/ 142736 h 1115122"/>
                    <a:gd name="connsiteX2" fmla="*/ 454969 w 1440737"/>
                    <a:gd name="connsiteY2" fmla="*/ 1079439 h 1115122"/>
                    <a:gd name="connsiteX3" fmla="*/ 602166 w 1440737"/>
                    <a:gd name="connsiteY3" fmla="*/ 1115122 h 1115122"/>
                    <a:gd name="connsiteX4" fmla="*/ 1440737 w 1440737"/>
                    <a:gd name="connsiteY4" fmla="*/ 138276 h 1115122"/>
                    <a:gd name="connsiteX5" fmla="*/ 1391672 w 1440737"/>
                    <a:gd name="connsiteY5" fmla="*/ 0 h 1115122"/>
                    <a:gd name="connsiteX6" fmla="*/ 660152 w 1440737"/>
                    <a:gd name="connsiteY6" fmla="*/ 735981 h 1115122"/>
                    <a:gd name="connsiteX7" fmla="*/ 521877 w 1440737"/>
                    <a:gd name="connsiteY7" fmla="*/ 722600 h 1115122"/>
                    <a:gd name="connsiteX8" fmla="*/ 187340 w 1440737"/>
                    <a:gd name="connsiteY8" fmla="*/ 62447 h 1115122"/>
                    <a:gd name="connsiteX0" fmla="*/ 187340 w 1440737"/>
                    <a:gd name="connsiteY0" fmla="*/ 62447 h 1115122"/>
                    <a:gd name="connsiteX1" fmla="*/ 0 w 1440737"/>
                    <a:gd name="connsiteY1" fmla="*/ 142736 h 1115122"/>
                    <a:gd name="connsiteX2" fmla="*/ 454969 w 1440737"/>
                    <a:gd name="connsiteY2" fmla="*/ 1079439 h 1115122"/>
                    <a:gd name="connsiteX3" fmla="*/ 602166 w 1440737"/>
                    <a:gd name="connsiteY3" fmla="*/ 1115122 h 1115122"/>
                    <a:gd name="connsiteX4" fmla="*/ 1440737 w 1440737"/>
                    <a:gd name="connsiteY4" fmla="*/ 138276 h 1115122"/>
                    <a:gd name="connsiteX5" fmla="*/ 1391672 w 1440737"/>
                    <a:gd name="connsiteY5" fmla="*/ 0 h 1115122"/>
                    <a:gd name="connsiteX6" fmla="*/ 660152 w 1440737"/>
                    <a:gd name="connsiteY6" fmla="*/ 735981 h 1115122"/>
                    <a:gd name="connsiteX7" fmla="*/ 521877 w 1440737"/>
                    <a:gd name="connsiteY7" fmla="*/ 722600 h 1115122"/>
                    <a:gd name="connsiteX8" fmla="*/ 187340 w 1440737"/>
                    <a:gd name="connsiteY8" fmla="*/ 62447 h 1115122"/>
                    <a:gd name="connsiteX0" fmla="*/ 187526 w 1440923"/>
                    <a:gd name="connsiteY0" fmla="*/ 62447 h 1115122"/>
                    <a:gd name="connsiteX1" fmla="*/ 186 w 1440923"/>
                    <a:gd name="connsiteY1" fmla="*/ 142736 h 1115122"/>
                    <a:gd name="connsiteX2" fmla="*/ 455155 w 1440923"/>
                    <a:gd name="connsiteY2" fmla="*/ 1079439 h 1115122"/>
                    <a:gd name="connsiteX3" fmla="*/ 602352 w 1440923"/>
                    <a:gd name="connsiteY3" fmla="*/ 1115122 h 1115122"/>
                    <a:gd name="connsiteX4" fmla="*/ 1440923 w 1440923"/>
                    <a:gd name="connsiteY4" fmla="*/ 138276 h 1115122"/>
                    <a:gd name="connsiteX5" fmla="*/ 1391858 w 1440923"/>
                    <a:gd name="connsiteY5" fmla="*/ 0 h 1115122"/>
                    <a:gd name="connsiteX6" fmla="*/ 660338 w 1440923"/>
                    <a:gd name="connsiteY6" fmla="*/ 735981 h 1115122"/>
                    <a:gd name="connsiteX7" fmla="*/ 522063 w 1440923"/>
                    <a:gd name="connsiteY7" fmla="*/ 722600 h 1115122"/>
                    <a:gd name="connsiteX8" fmla="*/ 187526 w 1440923"/>
                    <a:gd name="connsiteY8" fmla="*/ 62447 h 1115122"/>
                    <a:gd name="connsiteX0" fmla="*/ 191782 w 1445179"/>
                    <a:gd name="connsiteY0" fmla="*/ 62447 h 1115122"/>
                    <a:gd name="connsiteX1" fmla="*/ 4442 w 1445179"/>
                    <a:gd name="connsiteY1" fmla="*/ 142736 h 1115122"/>
                    <a:gd name="connsiteX2" fmla="*/ 459411 w 1445179"/>
                    <a:gd name="connsiteY2" fmla="*/ 1079439 h 1115122"/>
                    <a:gd name="connsiteX3" fmla="*/ 606608 w 1445179"/>
                    <a:gd name="connsiteY3" fmla="*/ 1115122 h 1115122"/>
                    <a:gd name="connsiteX4" fmla="*/ 1445179 w 1445179"/>
                    <a:gd name="connsiteY4" fmla="*/ 138276 h 1115122"/>
                    <a:gd name="connsiteX5" fmla="*/ 1396114 w 1445179"/>
                    <a:gd name="connsiteY5" fmla="*/ 0 h 1115122"/>
                    <a:gd name="connsiteX6" fmla="*/ 664594 w 1445179"/>
                    <a:gd name="connsiteY6" fmla="*/ 735981 h 1115122"/>
                    <a:gd name="connsiteX7" fmla="*/ 526319 w 1445179"/>
                    <a:gd name="connsiteY7" fmla="*/ 722600 h 1115122"/>
                    <a:gd name="connsiteX8" fmla="*/ 191782 w 1445179"/>
                    <a:gd name="connsiteY8" fmla="*/ 62447 h 1115122"/>
                    <a:gd name="connsiteX0" fmla="*/ 191782 w 1445179"/>
                    <a:gd name="connsiteY0" fmla="*/ 62447 h 1139966"/>
                    <a:gd name="connsiteX1" fmla="*/ 4442 w 1445179"/>
                    <a:gd name="connsiteY1" fmla="*/ 142736 h 1139966"/>
                    <a:gd name="connsiteX2" fmla="*/ 459411 w 1445179"/>
                    <a:gd name="connsiteY2" fmla="*/ 1079439 h 1139966"/>
                    <a:gd name="connsiteX3" fmla="*/ 606608 w 1445179"/>
                    <a:gd name="connsiteY3" fmla="*/ 1115122 h 1139966"/>
                    <a:gd name="connsiteX4" fmla="*/ 1445179 w 1445179"/>
                    <a:gd name="connsiteY4" fmla="*/ 138276 h 1139966"/>
                    <a:gd name="connsiteX5" fmla="*/ 1396114 w 1445179"/>
                    <a:gd name="connsiteY5" fmla="*/ 0 h 1139966"/>
                    <a:gd name="connsiteX6" fmla="*/ 664594 w 1445179"/>
                    <a:gd name="connsiteY6" fmla="*/ 735981 h 1139966"/>
                    <a:gd name="connsiteX7" fmla="*/ 526319 w 1445179"/>
                    <a:gd name="connsiteY7" fmla="*/ 722600 h 1139966"/>
                    <a:gd name="connsiteX8" fmla="*/ 191782 w 1445179"/>
                    <a:gd name="connsiteY8" fmla="*/ 62447 h 1139966"/>
                    <a:gd name="connsiteX0" fmla="*/ 191782 w 1445179"/>
                    <a:gd name="connsiteY0" fmla="*/ 62447 h 1160847"/>
                    <a:gd name="connsiteX1" fmla="*/ 4442 w 1445179"/>
                    <a:gd name="connsiteY1" fmla="*/ 142736 h 1160847"/>
                    <a:gd name="connsiteX2" fmla="*/ 459411 w 1445179"/>
                    <a:gd name="connsiteY2" fmla="*/ 1079439 h 1160847"/>
                    <a:gd name="connsiteX3" fmla="*/ 606608 w 1445179"/>
                    <a:gd name="connsiteY3" fmla="*/ 1115122 h 1160847"/>
                    <a:gd name="connsiteX4" fmla="*/ 1445179 w 1445179"/>
                    <a:gd name="connsiteY4" fmla="*/ 138276 h 1160847"/>
                    <a:gd name="connsiteX5" fmla="*/ 1396114 w 1445179"/>
                    <a:gd name="connsiteY5" fmla="*/ 0 h 1160847"/>
                    <a:gd name="connsiteX6" fmla="*/ 664594 w 1445179"/>
                    <a:gd name="connsiteY6" fmla="*/ 735981 h 1160847"/>
                    <a:gd name="connsiteX7" fmla="*/ 526319 w 1445179"/>
                    <a:gd name="connsiteY7" fmla="*/ 722600 h 1160847"/>
                    <a:gd name="connsiteX8" fmla="*/ 191782 w 1445179"/>
                    <a:gd name="connsiteY8" fmla="*/ 62447 h 1160847"/>
                    <a:gd name="connsiteX0" fmla="*/ 191782 w 1476242"/>
                    <a:gd name="connsiteY0" fmla="*/ 62447 h 1160847"/>
                    <a:gd name="connsiteX1" fmla="*/ 4442 w 1476242"/>
                    <a:gd name="connsiteY1" fmla="*/ 142736 h 1160847"/>
                    <a:gd name="connsiteX2" fmla="*/ 459411 w 1476242"/>
                    <a:gd name="connsiteY2" fmla="*/ 1079439 h 1160847"/>
                    <a:gd name="connsiteX3" fmla="*/ 606608 w 1476242"/>
                    <a:gd name="connsiteY3" fmla="*/ 1115122 h 1160847"/>
                    <a:gd name="connsiteX4" fmla="*/ 1445179 w 1476242"/>
                    <a:gd name="connsiteY4" fmla="*/ 138276 h 1160847"/>
                    <a:gd name="connsiteX5" fmla="*/ 1396114 w 1476242"/>
                    <a:gd name="connsiteY5" fmla="*/ 0 h 1160847"/>
                    <a:gd name="connsiteX6" fmla="*/ 664594 w 1476242"/>
                    <a:gd name="connsiteY6" fmla="*/ 735981 h 1160847"/>
                    <a:gd name="connsiteX7" fmla="*/ 526319 w 1476242"/>
                    <a:gd name="connsiteY7" fmla="*/ 722600 h 1160847"/>
                    <a:gd name="connsiteX8" fmla="*/ 191782 w 1476242"/>
                    <a:gd name="connsiteY8" fmla="*/ 62447 h 1160847"/>
                    <a:gd name="connsiteX0" fmla="*/ 191782 w 1481612"/>
                    <a:gd name="connsiteY0" fmla="*/ 64157 h 1162557"/>
                    <a:gd name="connsiteX1" fmla="*/ 4442 w 1481612"/>
                    <a:gd name="connsiteY1" fmla="*/ 144446 h 1162557"/>
                    <a:gd name="connsiteX2" fmla="*/ 459411 w 1481612"/>
                    <a:gd name="connsiteY2" fmla="*/ 1081149 h 1162557"/>
                    <a:gd name="connsiteX3" fmla="*/ 606608 w 1481612"/>
                    <a:gd name="connsiteY3" fmla="*/ 1116832 h 1162557"/>
                    <a:gd name="connsiteX4" fmla="*/ 1445179 w 1481612"/>
                    <a:gd name="connsiteY4" fmla="*/ 139986 h 1162557"/>
                    <a:gd name="connsiteX5" fmla="*/ 1396114 w 1481612"/>
                    <a:gd name="connsiteY5" fmla="*/ 1710 h 1162557"/>
                    <a:gd name="connsiteX6" fmla="*/ 664594 w 1481612"/>
                    <a:gd name="connsiteY6" fmla="*/ 737691 h 1162557"/>
                    <a:gd name="connsiteX7" fmla="*/ 526319 w 1481612"/>
                    <a:gd name="connsiteY7" fmla="*/ 724310 h 1162557"/>
                    <a:gd name="connsiteX8" fmla="*/ 191782 w 1481612"/>
                    <a:gd name="connsiteY8" fmla="*/ 64157 h 1162557"/>
                    <a:gd name="connsiteX0" fmla="*/ 191782 w 1480760"/>
                    <a:gd name="connsiteY0" fmla="*/ 74234 h 1172634"/>
                    <a:gd name="connsiteX1" fmla="*/ 4442 w 1480760"/>
                    <a:gd name="connsiteY1" fmla="*/ 154523 h 1172634"/>
                    <a:gd name="connsiteX2" fmla="*/ 459411 w 1480760"/>
                    <a:gd name="connsiteY2" fmla="*/ 1091226 h 1172634"/>
                    <a:gd name="connsiteX3" fmla="*/ 606608 w 1480760"/>
                    <a:gd name="connsiteY3" fmla="*/ 1126909 h 1172634"/>
                    <a:gd name="connsiteX4" fmla="*/ 1445179 w 1480760"/>
                    <a:gd name="connsiteY4" fmla="*/ 150063 h 1172634"/>
                    <a:gd name="connsiteX5" fmla="*/ 1396114 w 1480760"/>
                    <a:gd name="connsiteY5" fmla="*/ 11787 h 1172634"/>
                    <a:gd name="connsiteX6" fmla="*/ 664594 w 1480760"/>
                    <a:gd name="connsiteY6" fmla="*/ 747768 h 1172634"/>
                    <a:gd name="connsiteX7" fmla="*/ 526319 w 1480760"/>
                    <a:gd name="connsiteY7" fmla="*/ 734387 h 1172634"/>
                    <a:gd name="connsiteX8" fmla="*/ 191782 w 1480760"/>
                    <a:gd name="connsiteY8" fmla="*/ 74234 h 1172634"/>
                    <a:gd name="connsiteX0" fmla="*/ 191782 w 1476519"/>
                    <a:gd name="connsiteY0" fmla="*/ 78294 h 1176694"/>
                    <a:gd name="connsiteX1" fmla="*/ 4442 w 1476519"/>
                    <a:gd name="connsiteY1" fmla="*/ 158583 h 1176694"/>
                    <a:gd name="connsiteX2" fmla="*/ 459411 w 1476519"/>
                    <a:gd name="connsiteY2" fmla="*/ 1095286 h 1176694"/>
                    <a:gd name="connsiteX3" fmla="*/ 606608 w 1476519"/>
                    <a:gd name="connsiteY3" fmla="*/ 1130969 h 1176694"/>
                    <a:gd name="connsiteX4" fmla="*/ 1445179 w 1476519"/>
                    <a:gd name="connsiteY4" fmla="*/ 154123 h 1176694"/>
                    <a:gd name="connsiteX5" fmla="*/ 1373812 w 1476519"/>
                    <a:gd name="connsiteY5" fmla="*/ 11387 h 1176694"/>
                    <a:gd name="connsiteX6" fmla="*/ 664594 w 1476519"/>
                    <a:gd name="connsiteY6" fmla="*/ 751828 h 1176694"/>
                    <a:gd name="connsiteX7" fmla="*/ 526319 w 1476519"/>
                    <a:gd name="connsiteY7" fmla="*/ 738447 h 1176694"/>
                    <a:gd name="connsiteX8" fmla="*/ 191782 w 1476519"/>
                    <a:gd name="connsiteY8" fmla="*/ 78294 h 1176694"/>
                    <a:gd name="connsiteX0" fmla="*/ 191782 w 1476519"/>
                    <a:gd name="connsiteY0" fmla="*/ 78294 h 1176694"/>
                    <a:gd name="connsiteX1" fmla="*/ 4442 w 1476519"/>
                    <a:gd name="connsiteY1" fmla="*/ 158583 h 1176694"/>
                    <a:gd name="connsiteX2" fmla="*/ 459411 w 1476519"/>
                    <a:gd name="connsiteY2" fmla="*/ 1095286 h 1176694"/>
                    <a:gd name="connsiteX3" fmla="*/ 606608 w 1476519"/>
                    <a:gd name="connsiteY3" fmla="*/ 1130969 h 1176694"/>
                    <a:gd name="connsiteX4" fmla="*/ 1445179 w 1476519"/>
                    <a:gd name="connsiteY4" fmla="*/ 154123 h 1176694"/>
                    <a:gd name="connsiteX5" fmla="*/ 1373812 w 1476519"/>
                    <a:gd name="connsiteY5" fmla="*/ 11387 h 1176694"/>
                    <a:gd name="connsiteX6" fmla="*/ 664594 w 1476519"/>
                    <a:gd name="connsiteY6" fmla="*/ 751828 h 1176694"/>
                    <a:gd name="connsiteX7" fmla="*/ 526319 w 1476519"/>
                    <a:gd name="connsiteY7" fmla="*/ 738447 h 1176694"/>
                    <a:gd name="connsiteX8" fmla="*/ 191782 w 1476519"/>
                    <a:gd name="connsiteY8" fmla="*/ 78294 h 1176694"/>
                    <a:gd name="connsiteX0" fmla="*/ 191782 w 1476519"/>
                    <a:gd name="connsiteY0" fmla="*/ 78294 h 1176694"/>
                    <a:gd name="connsiteX1" fmla="*/ 4442 w 1476519"/>
                    <a:gd name="connsiteY1" fmla="*/ 158583 h 1176694"/>
                    <a:gd name="connsiteX2" fmla="*/ 459411 w 1476519"/>
                    <a:gd name="connsiteY2" fmla="*/ 1095286 h 1176694"/>
                    <a:gd name="connsiteX3" fmla="*/ 606608 w 1476519"/>
                    <a:gd name="connsiteY3" fmla="*/ 1130969 h 1176694"/>
                    <a:gd name="connsiteX4" fmla="*/ 1445179 w 1476519"/>
                    <a:gd name="connsiteY4" fmla="*/ 154123 h 1176694"/>
                    <a:gd name="connsiteX5" fmla="*/ 1373812 w 1476519"/>
                    <a:gd name="connsiteY5" fmla="*/ 11387 h 1176694"/>
                    <a:gd name="connsiteX6" fmla="*/ 664594 w 1476519"/>
                    <a:gd name="connsiteY6" fmla="*/ 751828 h 1176694"/>
                    <a:gd name="connsiteX7" fmla="*/ 526319 w 1476519"/>
                    <a:gd name="connsiteY7" fmla="*/ 738447 h 1176694"/>
                    <a:gd name="connsiteX8" fmla="*/ 191782 w 1476519"/>
                    <a:gd name="connsiteY8" fmla="*/ 78294 h 1176694"/>
                    <a:gd name="connsiteX0" fmla="*/ 191782 w 1476519"/>
                    <a:gd name="connsiteY0" fmla="*/ 78294 h 1176694"/>
                    <a:gd name="connsiteX1" fmla="*/ 4442 w 1476519"/>
                    <a:gd name="connsiteY1" fmla="*/ 158583 h 1176694"/>
                    <a:gd name="connsiteX2" fmla="*/ 459411 w 1476519"/>
                    <a:gd name="connsiteY2" fmla="*/ 1095286 h 1176694"/>
                    <a:gd name="connsiteX3" fmla="*/ 606608 w 1476519"/>
                    <a:gd name="connsiteY3" fmla="*/ 1130969 h 1176694"/>
                    <a:gd name="connsiteX4" fmla="*/ 1445179 w 1476519"/>
                    <a:gd name="connsiteY4" fmla="*/ 154123 h 1176694"/>
                    <a:gd name="connsiteX5" fmla="*/ 1373812 w 1476519"/>
                    <a:gd name="connsiteY5" fmla="*/ 11387 h 1176694"/>
                    <a:gd name="connsiteX6" fmla="*/ 664594 w 1476519"/>
                    <a:gd name="connsiteY6" fmla="*/ 751828 h 1176694"/>
                    <a:gd name="connsiteX7" fmla="*/ 526319 w 1476519"/>
                    <a:gd name="connsiteY7" fmla="*/ 716144 h 1176694"/>
                    <a:gd name="connsiteX8" fmla="*/ 191782 w 1476519"/>
                    <a:gd name="connsiteY8" fmla="*/ 78294 h 1176694"/>
                    <a:gd name="connsiteX0" fmla="*/ 191782 w 1476519"/>
                    <a:gd name="connsiteY0" fmla="*/ 78294 h 1176694"/>
                    <a:gd name="connsiteX1" fmla="*/ 4442 w 1476519"/>
                    <a:gd name="connsiteY1" fmla="*/ 158583 h 1176694"/>
                    <a:gd name="connsiteX2" fmla="*/ 459411 w 1476519"/>
                    <a:gd name="connsiteY2" fmla="*/ 1095286 h 1176694"/>
                    <a:gd name="connsiteX3" fmla="*/ 606608 w 1476519"/>
                    <a:gd name="connsiteY3" fmla="*/ 1130969 h 1176694"/>
                    <a:gd name="connsiteX4" fmla="*/ 1445179 w 1476519"/>
                    <a:gd name="connsiteY4" fmla="*/ 154123 h 1176694"/>
                    <a:gd name="connsiteX5" fmla="*/ 1373812 w 1476519"/>
                    <a:gd name="connsiteY5" fmla="*/ 11387 h 1176694"/>
                    <a:gd name="connsiteX6" fmla="*/ 664594 w 1476519"/>
                    <a:gd name="connsiteY6" fmla="*/ 751828 h 1176694"/>
                    <a:gd name="connsiteX7" fmla="*/ 512938 w 1476519"/>
                    <a:gd name="connsiteY7" fmla="*/ 716144 h 1176694"/>
                    <a:gd name="connsiteX8" fmla="*/ 191782 w 1476519"/>
                    <a:gd name="connsiteY8" fmla="*/ 78294 h 1176694"/>
                    <a:gd name="connsiteX0" fmla="*/ 191782 w 1471979"/>
                    <a:gd name="connsiteY0" fmla="*/ 66195 h 1164595"/>
                    <a:gd name="connsiteX1" fmla="*/ 4442 w 1471979"/>
                    <a:gd name="connsiteY1" fmla="*/ 146484 h 1164595"/>
                    <a:gd name="connsiteX2" fmla="*/ 459411 w 1471979"/>
                    <a:gd name="connsiteY2" fmla="*/ 1083187 h 1164595"/>
                    <a:gd name="connsiteX3" fmla="*/ 606608 w 1471979"/>
                    <a:gd name="connsiteY3" fmla="*/ 1118870 h 1164595"/>
                    <a:gd name="connsiteX4" fmla="*/ 1445179 w 1471979"/>
                    <a:gd name="connsiteY4" fmla="*/ 142024 h 1164595"/>
                    <a:gd name="connsiteX5" fmla="*/ 1342589 w 1471979"/>
                    <a:gd name="connsiteY5" fmla="*/ 12669 h 1164595"/>
                    <a:gd name="connsiteX6" fmla="*/ 664594 w 1471979"/>
                    <a:gd name="connsiteY6" fmla="*/ 739729 h 1164595"/>
                    <a:gd name="connsiteX7" fmla="*/ 512938 w 1471979"/>
                    <a:gd name="connsiteY7" fmla="*/ 704045 h 1164595"/>
                    <a:gd name="connsiteX8" fmla="*/ 191782 w 1471979"/>
                    <a:gd name="connsiteY8" fmla="*/ 66195 h 1164595"/>
                    <a:gd name="connsiteX0" fmla="*/ 191782 w 1475358"/>
                    <a:gd name="connsiteY0" fmla="*/ 82465 h 1180865"/>
                    <a:gd name="connsiteX1" fmla="*/ 4442 w 1475358"/>
                    <a:gd name="connsiteY1" fmla="*/ 162754 h 1180865"/>
                    <a:gd name="connsiteX2" fmla="*/ 459411 w 1475358"/>
                    <a:gd name="connsiteY2" fmla="*/ 1099457 h 1180865"/>
                    <a:gd name="connsiteX3" fmla="*/ 606608 w 1475358"/>
                    <a:gd name="connsiteY3" fmla="*/ 1135140 h 1180865"/>
                    <a:gd name="connsiteX4" fmla="*/ 1445179 w 1475358"/>
                    <a:gd name="connsiteY4" fmla="*/ 158294 h 1180865"/>
                    <a:gd name="connsiteX5" fmla="*/ 1342589 w 1475358"/>
                    <a:gd name="connsiteY5" fmla="*/ 28939 h 1180865"/>
                    <a:gd name="connsiteX6" fmla="*/ 664594 w 1475358"/>
                    <a:gd name="connsiteY6" fmla="*/ 755999 h 1180865"/>
                    <a:gd name="connsiteX7" fmla="*/ 512938 w 1475358"/>
                    <a:gd name="connsiteY7" fmla="*/ 720315 h 1180865"/>
                    <a:gd name="connsiteX8" fmla="*/ 191782 w 1475358"/>
                    <a:gd name="connsiteY8" fmla="*/ 82465 h 1180865"/>
                    <a:gd name="connsiteX0" fmla="*/ 191782 w 1477314"/>
                    <a:gd name="connsiteY0" fmla="*/ 84335 h 1182735"/>
                    <a:gd name="connsiteX1" fmla="*/ 4442 w 1477314"/>
                    <a:gd name="connsiteY1" fmla="*/ 164624 h 1182735"/>
                    <a:gd name="connsiteX2" fmla="*/ 459411 w 1477314"/>
                    <a:gd name="connsiteY2" fmla="*/ 1101327 h 1182735"/>
                    <a:gd name="connsiteX3" fmla="*/ 606608 w 1477314"/>
                    <a:gd name="connsiteY3" fmla="*/ 1137010 h 1182735"/>
                    <a:gd name="connsiteX4" fmla="*/ 1445179 w 1477314"/>
                    <a:gd name="connsiteY4" fmla="*/ 160164 h 1182735"/>
                    <a:gd name="connsiteX5" fmla="*/ 1342589 w 1477314"/>
                    <a:gd name="connsiteY5" fmla="*/ 30809 h 1182735"/>
                    <a:gd name="connsiteX6" fmla="*/ 664594 w 1477314"/>
                    <a:gd name="connsiteY6" fmla="*/ 757869 h 1182735"/>
                    <a:gd name="connsiteX7" fmla="*/ 512938 w 1477314"/>
                    <a:gd name="connsiteY7" fmla="*/ 722185 h 1182735"/>
                    <a:gd name="connsiteX8" fmla="*/ 191782 w 1477314"/>
                    <a:gd name="connsiteY8" fmla="*/ 84335 h 1182735"/>
                    <a:gd name="connsiteX0" fmla="*/ 191782 w 1474495"/>
                    <a:gd name="connsiteY0" fmla="*/ 95789 h 1194189"/>
                    <a:gd name="connsiteX1" fmla="*/ 4442 w 1474495"/>
                    <a:gd name="connsiteY1" fmla="*/ 176078 h 1194189"/>
                    <a:gd name="connsiteX2" fmla="*/ 459411 w 1474495"/>
                    <a:gd name="connsiteY2" fmla="*/ 1112781 h 1194189"/>
                    <a:gd name="connsiteX3" fmla="*/ 606608 w 1474495"/>
                    <a:gd name="connsiteY3" fmla="*/ 1148464 h 1194189"/>
                    <a:gd name="connsiteX4" fmla="*/ 1445179 w 1474495"/>
                    <a:gd name="connsiteY4" fmla="*/ 171618 h 1194189"/>
                    <a:gd name="connsiteX5" fmla="*/ 1324748 w 1474495"/>
                    <a:gd name="connsiteY5" fmla="*/ 28882 h 1194189"/>
                    <a:gd name="connsiteX6" fmla="*/ 664594 w 1474495"/>
                    <a:gd name="connsiteY6" fmla="*/ 769323 h 1194189"/>
                    <a:gd name="connsiteX7" fmla="*/ 512938 w 1474495"/>
                    <a:gd name="connsiteY7" fmla="*/ 733639 h 1194189"/>
                    <a:gd name="connsiteX8" fmla="*/ 191782 w 1474495"/>
                    <a:gd name="connsiteY8" fmla="*/ 95789 h 1194189"/>
                    <a:gd name="connsiteX0" fmla="*/ 191782 w 1474495"/>
                    <a:gd name="connsiteY0" fmla="*/ 95789 h 1194189"/>
                    <a:gd name="connsiteX1" fmla="*/ 4442 w 1474495"/>
                    <a:gd name="connsiteY1" fmla="*/ 176078 h 1194189"/>
                    <a:gd name="connsiteX2" fmla="*/ 459411 w 1474495"/>
                    <a:gd name="connsiteY2" fmla="*/ 1112781 h 1194189"/>
                    <a:gd name="connsiteX3" fmla="*/ 606608 w 1474495"/>
                    <a:gd name="connsiteY3" fmla="*/ 1148464 h 1194189"/>
                    <a:gd name="connsiteX4" fmla="*/ 1445179 w 1474495"/>
                    <a:gd name="connsiteY4" fmla="*/ 171618 h 1194189"/>
                    <a:gd name="connsiteX5" fmla="*/ 1324748 w 1474495"/>
                    <a:gd name="connsiteY5" fmla="*/ 28882 h 1194189"/>
                    <a:gd name="connsiteX6" fmla="*/ 664594 w 1474495"/>
                    <a:gd name="connsiteY6" fmla="*/ 769323 h 1194189"/>
                    <a:gd name="connsiteX7" fmla="*/ 512938 w 1474495"/>
                    <a:gd name="connsiteY7" fmla="*/ 733639 h 1194189"/>
                    <a:gd name="connsiteX8" fmla="*/ 191782 w 1474495"/>
                    <a:gd name="connsiteY8" fmla="*/ 95789 h 1194189"/>
                    <a:gd name="connsiteX0" fmla="*/ 191782 w 1474495"/>
                    <a:gd name="connsiteY0" fmla="*/ 95789 h 1194189"/>
                    <a:gd name="connsiteX1" fmla="*/ 4442 w 1474495"/>
                    <a:gd name="connsiteY1" fmla="*/ 176078 h 1194189"/>
                    <a:gd name="connsiteX2" fmla="*/ 459411 w 1474495"/>
                    <a:gd name="connsiteY2" fmla="*/ 1112781 h 1194189"/>
                    <a:gd name="connsiteX3" fmla="*/ 606608 w 1474495"/>
                    <a:gd name="connsiteY3" fmla="*/ 1148464 h 1194189"/>
                    <a:gd name="connsiteX4" fmla="*/ 1445179 w 1474495"/>
                    <a:gd name="connsiteY4" fmla="*/ 171618 h 1194189"/>
                    <a:gd name="connsiteX5" fmla="*/ 1324748 w 1474495"/>
                    <a:gd name="connsiteY5" fmla="*/ 28882 h 1194189"/>
                    <a:gd name="connsiteX6" fmla="*/ 677976 w 1474495"/>
                    <a:gd name="connsiteY6" fmla="*/ 787165 h 1194189"/>
                    <a:gd name="connsiteX7" fmla="*/ 512938 w 1474495"/>
                    <a:gd name="connsiteY7" fmla="*/ 733639 h 1194189"/>
                    <a:gd name="connsiteX8" fmla="*/ 191782 w 1474495"/>
                    <a:gd name="connsiteY8" fmla="*/ 95789 h 1194189"/>
                    <a:gd name="connsiteX0" fmla="*/ 191782 w 1474495"/>
                    <a:gd name="connsiteY0" fmla="*/ 95789 h 1194189"/>
                    <a:gd name="connsiteX1" fmla="*/ 4442 w 1474495"/>
                    <a:gd name="connsiteY1" fmla="*/ 176078 h 1194189"/>
                    <a:gd name="connsiteX2" fmla="*/ 459411 w 1474495"/>
                    <a:gd name="connsiteY2" fmla="*/ 1112781 h 1194189"/>
                    <a:gd name="connsiteX3" fmla="*/ 606608 w 1474495"/>
                    <a:gd name="connsiteY3" fmla="*/ 1148464 h 1194189"/>
                    <a:gd name="connsiteX4" fmla="*/ 1445179 w 1474495"/>
                    <a:gd name="connsiteY4" fmla="*/ 171618 h 1194189"/>
                    <a:gd name="connsiteX5" fmla="*/ 1324748 w 1474495"/>
                    <a:gd name="connsiteY5" fmla="*/ 28882 h 1194189"/>
                    <a:gd name="connsiteX6" fmla="*/ 669055 w 1474495"/>
                    <a:gd name="connsiteY6" fmla="*/ 778244 h 1194189"/>
                    <a:gd name="connsiteX7" fmla="*/ 512938 w 1474495"/>
                    <a:gd name="connsiteY7" fmla="*/ 733639 h 1194189"/>
                    <a:gd name="connsiteX8" fmla="*/ 191782 w 1474495"/>
                    <a:gd name="connsiteY8" fmla="*/ 95789 h 1194189"/>
                    <a:gd name="connsiteX0" fmla="*/ 191782 w 1474495"/>
                    <a:gd name="connsiteY0" fmla="*/ 95789 h 1194189"/>
                    <a:gd name="connsiteX1" fmla="*/ 4442 w 1474495"/>
                    <a:gd name="connsiteY1" fmla="*/ 176078 h 1194189"/>
                    <a:gd name="connsiteX2" fmla="*/ 459411 w 1474495"/>
                    <a:gd name="connsiteY2" fmla="*/ 1112781 h 1194189"/>
                    <a:gd name="connsiteX3" fmla="*/ 606608 w 1474495"/>
                    <a:gd name="connsiteY3" fmla="*/ 1148464 h 1194189"/>
                    <a:gd name="connsiteX4" fmla="*/ 1445179 w 1474495"/>
                    <a:gd name="connsiteY4" fmla="*/ 171618 h 1194189"/>
                    <a:gd name="connsiteX5" fmla="*/ 1324748 w 1474495"/>
                    <a:gd name="connsiteY5" fmla="*/ 28882 h 1194189"/>
                    <a:gd name="connsiteX6" fmla="*/ 669055 w 1474495"/>
                    <a:gd name="connsiteY6" fmla="*/ 791626 h 1194189"/>
                    <a:gd name="connsiteX7" fmla="*/ 512938 w 1474495"/>
                    <a:gd name="connsiteY7" fmla="*/ 733639 h 1194189"/>
                    <a:gd name="connsiteX8" fmla="*/ 191782 w 1474495"/>
                    <a:gd name="connsiteY8" fmla="*/ 95789 h 119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4495" h="1194189">
                      <a:moveTo>
                        <a:pt x="191782" y="95789"/>
                      </a:moveTo>
                      <a:cubicBezTo>
                        <a:pt x="75809" y="-6802"/>
                        <a:pt x="-22320" y="113632"/>
                        <a:pt x="4442" y="176078"/>
                      </a:cubicBezTo>
                      <a:lnTo>
                        <a:pt x="459411" y="1112781"/>
                      </a:lnTo>
                      <a:cubicBezTo>
                        <a:pt x="526319" y="1231727"/>
                        <a:pt x="562003" y="1199017"/>
                        <a:pt x="606608" y="1148464"/>
                      </a:cubicBezTo>
                      <a:lnTo>
                        <a:pt x="1445179" y="171618"/>
                      </a:lnTo>
                      <a:cubicBezTo>
                        <a:pt x="1531415" y="72000"/>
                        <a:pt x="1408010" y="-58841"/>
                        <a:pt x="1324748" y="28882"/>
                      </a:cubicBezTo>
                      <a:cubicBezTo>
                        <a:pt x="1113618" y="289078"/>
                        <a:pt x="889106" y="544812"/>
                        <a:pt x="669055" y="791626"/>
                      </a:cubicBezTo>
                      <a:cubicBezTo>
                        <a:pt x="587280" y="871916"/>
                        <a:pt x="550109" y="796086"/>
                        <a:pt x="512938" y="733639"/>
                      </a:cubicBezTo>
                      <a:lnTo>
                        <a:pt x="191782" y="957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5437515" y="3315080"/>
                  <a:ext cx="776617" cy="809196"/>
                </a:xfrm>
                <a:custGeom>
                  <a:avLst/>
                  <a:gdLst>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658 h 1168004"/>
                    <a:gd name="connsiteX1" fmla="*/ 669138 w 1119674"/>
                    <a:gd name="connsiteY1" fmla="*/ 88319 h 1168004"/>
                    <a:gd name="connsiteX2" fmla="*/ 463865 w 1119674"/>
                    <a:gd name="connsiteY2" fmla="*/ 160298 h 1168004"/>
                    <a:gd name="connsiteX3" fmla="*/ 391886 w 1119674"/>
                    <a:gd name="connsiteY3" fmla="*/ 345 h 1168004"/>
                    <a:gd name="connsiteX4" fmla="*/ 210605 w 1119674"/>
                    <a:gd name="connsiteY4" fmla="*/ 125642 h 1168004"/>
                    <a:gd name="connsiteX5" fmla="*/ 0 w 1119674"/>
                    <a:gd name="connsiteY5" fmla="*/ 1082696 h 1168004"/>
                    <a:gd name="connsiteX6" fmla="*/ 93306 w 1119674"/>
                    <a:gd name="connsiteY6" fmla="*/ 1168004 h 1168004"/>
                    <a:gd name="connsiteX7" fmla="*/ 239930 w 1119674"/>
                    <a:gd name="connsiteY7" fmla="*/ 1072032 h 1168004"/>
                    <a:gd name="connsiteX8" fmla="*/ 373225 w 1119674"/>
                    <a:gd name="connsiteY8" fmla="*/ 482871 h 1168004"/>
                    <a:gd name="connsiteX9" fmla="*/ 719790 w 1119674"/>
                    <a:gd name="connsiteY9" fmla="*/ 197621 h 1168004"/>
                    <a:gd name="connsiteX10" fmla="*/ 1119674 w 1119674"/>
                    <a:gd name="connsiteY10" fmla="*/ 69658 h 1168004"/>
                    <a:gd name="connsiteX0" fmla="*/ 1127346 w 1127346"/>
                    <a:gd name="connsiteY0" fmla="*/ 69658 h 1168004"/>
                    <a:gd name="connsiteX1" fmla="*/ 676810 w 1127346"/>
                    <a:gd name="connsiteY1" fmla="*/ 88319 h 1168004"/>
                    <a:gd name="connsiteX2" fmla="*/ 471537 w 1127346"/>
                    <a:gd name="connsiteY2" fmla="*/ 160298 h 1168004"/>
                    <a:gd name="connsiteX3" fmla="*/ 399558 w 1127346"/>
                    <a:gd name="connsiteY3" fmla="*/ 345 h 1168004"/>
                    <a:gd name="connsiteX4" fmla="*/ 218277 w 1127346"/>
                    <a:gd name="connsiteY4" fmla="*/ 125642 h 1168004"/>
                    <a:gd name="connsiteX5" fmla="*/ 7672 w 1127346"/>
                    <a:gd name="connsiteY5" fmla="*/ 1082696 h 1168004"/>
                    <a:gd name="connsiteX6" fmla="*/ 100978 w 1127346"/>
                    <a:gd name="connsiteY6" fmla="*/ 1168004 h 1168004"/>
                    <a:gd name="connsiteX7" fmla="*/ 247602 w 1127346"/>
                    <a:gd name="connsiteY7" fmla="*/ 1072032 h 1168004"/>
                    <a:gd name="connsiteX8" fmla="*/ 380897 w 1127346"/>
                    <a:gd name="connsiteY8" fmla="*/ 482871 h 1168004"/>
                    <a:gd name="connsiteX9" fmla="*/ 727462 w 1127346"/>
                    <a:gd name="connsiteY9" fmla="*/ 197621 h 1168004"/>
                    <a:gd name="connsiteX10" fmla="*/ 1127346 w 1127346"/>
                    <a:gd name="connsiteY10" fmla="*/ 69658 h 1168004"/>
                    <a:gd name="connsiteX0" fmla="*/ 1128189 w 1128189"/>
                    <a:gd name="connsiteY0" fmla="*/ 69658 h 1168004"/>
                    <a:gd name="connsiteX1" fmla="*/ 677653 w 1128189"/>
                    <a:gd name="connsiteY1" fmla="*/ 88319 h 1168004"/>
                    <a:gd name="connsiteX2" fmla="*/ 472380 w 1128189"/>
                    <a:gd name="connsiteY2" fmla="*/ 160298 h 1168004"/>
                    <a:gd name="connsiteX3" fmla="*/ 400401 w 1128189"/>
                    <a:gd name="connsiteY3" fmla="*/ 345 h 1168004"/>
                    <a:gd name="connsiteX4" fmla="*/ 219120 w 1128189"/>
                    <a:gd name="connsiteY4" fmla="*/ 125642 h 1168004"/>
                    <a:gd name="connsiteX5" fmla="*/ 8515 w 1128189"/>
                    <a:gd name="connsiteY5" fmla="*/ 1082696 h 1168004"/>
                    <a:gd name="connsiteX6" fmla="*/ 101821 w 1128189"/>
                    <a:gd name="connsiteY6" fmla="*/ 1168004 h 1168004"/>
                    <a:gd name="connsiteX7" fmla="*/ 248445 w 1128189"/>
                    <a:gd name="connsiteY7" fmla="*/ 1072032 h 1168004"/>
                    <a:gd name="connsiteX8" fmla="*/ 381740 w 1128189"/>
                    <a:gd name="connsiteY8" fmla="*/ 482871 h 1168004"/>
                    <a:gd name="connsiteX9" fmla="*/ 728305 w 1128189"/>
                    <a:gd name="connsiteY9" fmla="*/ 197621 h 1168004"/>
                    <a:gd name="connsiteX10" fmla="*/ 1128189 w 1128189"/>
                    <a:gd name="connsiteY10" fmla="*/ 69658 h 1168004"/>
                    <a:gd name="connsiteX0" fmla="*/ 1125726 w 1125726"/>
                    <a:gd name="connsiteY0" fmla="*/ 69658 h 1168004"/>
                    <a:gd name="connsiteX1" fmla="*/ 675190 w 1125726"/>
                    <a:gd name="connsiteY1" fmla="*/ 88319 h 1168004"/>
                    <a:gd name="connsiteX2" fmla="*/ 469917 w 1125726"/>
                    <a:gd name="connsiteY2" fmla="*/ 160298 h 1168004"/>
                    <a:gd name="connsiteX3" fmla="*/ 397938 w 1125726"/>
                    <a:gd name="connsiteY3" fmla="*/ 345 h 1168004"/>
                    <a:gd name="connsiteX4" fmla="*/ 216657 w 1125726"/>
                    <a:gd name="connsiteY4" fmla="*/ 125642 h 1168004"/>
                    <a:gd name="connsiteX5" fmla="*/ 8718 w 1125726"/>
                    <a:gd name="connsiteY5" fmla="*/ 1064035 h 1168004"/>
                    <a:gd name="connsiteX6" fmla="*/ 99358 w 1125726"/>
                    <a:gd name="connsiteY6" fmla="*/ 1168004 h 1168004"/>
                    <a:gd name="connsiteX7" fmla="*/ 245982 w 1125726"/>
                    <a:gd name="connsiteY7" fmla="*/ 1072032 h 1168004"/>
                    <a:gd name="connsiteX8" fmla="*/ 379277 w 1125726"/>
                    <a:gd name="connsiteY8" fmla="*/ 482871 h 1168004"/>
                    <a:gd name="connsiteX9" fmla="*/ 725842 w 1125726"/>
                    <a:gd name="connsiteY9" fmla="*/ 197621 h 1168004"/>
                    <a:gd name="connsiteX10" fmla="*/ 1125726 w 1125726"/>
                    <a:gd name="connsiteY10" fmla="*/ 69658 h 1168004"/>
                    <a:gd name="connsiteX0" fmla="*/ 1121332 w 1121332"/>
                    <a:gd name="connsiteY0" fmla="*/ 69658 h 1168004"/>
                    <a:gd name="connsiteX1" fmla="*/ 670796 w 1121332"/>
                    <a:gd name="connsiteY1" fmla="*/ 88319 h 1168004"/>
                    <a:gd name="connsiteX2" fmla="*/ 465523 w 1121332"/>
                    <a:gd name="connsiteY2" fmla="*/ 160298 h 1168004"/>
                    <a:gd name="connsiteX3" fmla="*/ 393544 w 1121332"/>
                    <a:gd name="connsiteY3" fmla="*/ 345 h 1168004"/>
                    <a:gd name="connsiteX4" fmla="*/ 212263 w 1121332"/>
                    <a:gd name="connsiteY4" fmla="*/ 125642 h 1168004"/>
                    <a:gd name="connsiteX5" fmla="*/ 4324 w 1121332"/>
                    <a:gd name="connsiteY5" fmla="*/ 1064035 h 1168004"/>
                    <a:gd name="connsiteX6" fmla="*/ 94964 w 1121332"/>
                    <a:gd name="connsiteY6" fmla="*/ 1168004 h 1168004"/>
                    <a:gd name="connsiteX7" fmla="*/ 241588 w 1121332"/>
                    <a:gd name="connsiteY7" fmla="*/ 1072032 h 1168004"/>
                    <a:gd name="connsiteX8" fmla="*/ 374883 w 1121332"/>
                    <a:gd name="connsiteY8" fmla="*/ 482871 h 1168004"/>
                    <a:gd name="connsiteX9" fmla="*/ 721448 w 1121332"/>
                    <a:gd name="connsiteY9" fmla="*/ 197621 h 1168004"/>
                    <a:gd name="connsiteX10" fmla="*/ 1121332 w 1121332"/>
                    <a:gd name="connsiteY10" fmla="*/ 69658 h 1168004"/>
                    <a:gd name="connsiteX0" fmla="*/ 1121332 w 1121332"/>
                    <a:gd name="connsiteY0" fmla="*/ 69658 h 1168294"/>
                    <a:gd name="connsiteX1" fmla="*/ 670796 w 1121332"/>
                    <a:gd name="connsiteY1" fmla="*/ 88319 h 1168294"/>
                    <a:gd name="connsiteX2" fmla="*/ 465523 w 1121332"/>
                    <a:gd name="connsiteY2" fmla="*/ 160298 h 1168294"/>
                    <a:gd name="connsiteX3" fmla="*/ 393544 w 1121332"/>
                    <a:gd name="connsiteY3" fmla="*/ 345 h 1168294"/>
                    <a:gd name="connsiteX4" fmla="*/ 212263 w 1121332"/>
                    <a:gd name="connsiteY4" fmla="*/ 125642 h 1168294"/>
                    <a:gd name="connsiteX5" fmla="*/ 4324 w 1121332"/>
                    <a:gd name="connsiteY5" fmla="*/ 1064035 h 1168294"/>
                    <a:gd name="connsiteX6" fmla="*/ 94964 w 1121332"/>
                    <a:gd name="connsiteY6" fmla="*/ 1168004 h 1168294"/>
                    <a:gd name="connsiteX7" fmla="*/ 241588 w 1121332"/>
                    <a:gd name="connsiteY7" fmla="*/ 1072032 h 1168294"/>
                    <a:gd name="connsiteX8" fmla="*/ 374883 w 1121332"/>
                    <a:gd name="connsiteY8" fmla="*/ 482871 h 1168294"/>
                    <a:gd name="connsiteX9" fmla="*/ 721448 w 1121332"/>
                    <a:gd name="connsiteY9" fmla="*/ 197621 h 1168294"/>
                    <a:gd name="connsiteX10" fmla="*/ 1121332 w 1121332"/>
                    <a:gd name="connsiteY10" fmla="*/ 69658 h 1168294"/>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16116 w 1121332"/>
                    <a:gd name="connsiteY9" fmla="*/ 205619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16116 w 1121332"/>
                    <a:gd name="connsiteY9" fmla="*/ 205619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16116 w 1121332"/>
                    <a:gd name="connsiteY9" fmla="*/ 205619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13450 w 1121332"/>
                    <a:gd name="connsiteY9" fmla="*/ 202953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13450 w 1121332"/>
                    <a:gd name="connsiteY9" fmla="*/ 202953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13450 w 1121332"/>
                    <a:gd name="connsiteY9" fmla="*/ 202953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90868 h 1168373"/>
                    <a:gd name="connsiteX9" fmla="*/ 713450 w 1121332"/>
                    <a:gd name="connsiteY9" fmla="*/ 202953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90868 h 1168373"/>
                    <a:gd name="connsiteX9" fmla="*/ 713450 w 1121332"/>
                    <a:gd name="connsiteY9" fmla="*/ 202953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90868 h 1168373"/>
                    <a:gd name="connsiteX9" fmla="*/ 780098 w 1121332"/>
                    <a:gd name="connsiteY9" fmla="*/ 168297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90868 h 1168373"/>
                    <a:gd name="connsiteX9" fmla="*/ 780098 w 1121332"/>
                    <a:gd name="connsiteY9" fmla="*/ 168297 h 1168373"/>
                    <a:gd name="connsiteX10" fmla="*/ 1121332 w 1121332"/>
                    <a:gd name="connsiteY10" fmla="*/ 69658 h 116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1332" h="1168373">
                      <a:moveTo>
                        <a:pt x="1121332" y="69658"/>
                      </a:moveTo>
                      <a:cubicBezTo>
                        <a:pt x="1040466" y="-38756"/>
                        <a:pt x="751662" y="44777"/>
                        <a:pt x="670796" y="88319"/>
                      </a:cubicBezTo>
                      <a:cubicBezTo>
                        <a:pt x="602372" y="133639"/>
                        <a:pt x="509954" y="176293"/>
                        <a:pt x="465523" y="160298"/>
                      </a:cubicBezTo>
                      <a:cubicBezTo>
                        <a:pt x="441530" y="106980"/>
                        <a:pt x="582822" y="21672"/>
                        <a:pt x="393544" y="345"/>
                      </a:cubicBezTo>
                      <a:cubicBezTo>
                        <a:pt x="255805" y="-5875"/>
                        <a:pt x="232701" y="73213"/>
                        <a:pt x="212263" y="125642"/>
                      </a:cubicBezTo>
                      <a:lnTo>
                        <a:pt x="4324" y="1064035"/>
                      </a:lnTo>
                      <a:cubicBezTo>
                        <a:pt x="-17891" y="1169783"/>
                        <a:pt x="50533" y="1166227"/>
                        <a:pt x="94964" y="1168004"/>
                      </a:cubicBezTo>
                      <a:cubicBezTo>
                        <a:pt x="229148" y="1173335"/>
                        <a:pt x="227370" y="1120018"/>
                        <a:pt x="241588" y="1072032"/>
                      </a:cubicBezTo>
                      <a:lnTo>
                        <a:pt x="374883" y="490868"/>
                      </a:lnTo>
                      <a:cubicBezTo>
                        <a:pt x="434421" y="278486"/>
                        <a:pt x="661910" y="220725"/>
                        <a:pt x="780098" y="168297"/>
                      </a:cubicBezTo>
                      <a:cubicBezTo>
                        <a:pt x="958712" y="88319"/>
                        <a:pt x="1092007" y="138971"/>
                        <a:pt x="1121332" y="696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a:off x="7845231" y="3289599"/>
                  <a:ext cx="776617" cy="809196"/>
                </a:xfrm>
                <a:custGeom>
                  <a:avLst/>
                  <a:gdLst>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658 h 1168004"/>
                    <a:gd name="connsiteX1" fmla="*/ 669138 w 1119674"/>
                    <a:gd name="connsiteY1" fmla="*/ 88319 h 1168004"/>
                    <a:gd name="connsiteX2" fmla="*/ 463865 w 1119674"/>
                    <a:gd name="connsiteY2" fmla="*/ 160298 h 1168004"/>
                    <a:gd name="connsiteX3" fmla="*/ 391886 w 1119674"/>
                    <a:gd name="connsiteY3" fmla="*/ 345 h 1168004"/>
                    <a:gd name="connsiteX4" fmla="*/ 210605 w 1119674"/>
                    <a:gd name="connsiteY4" fmla="*/ 125642 h 1168004"/>
                    <a:gd name="connsiteX5" fmla="*/ 0 w 1119674"/>
                    <a:gd name="connsiteY5" fmla="*/ 1082696 h 1168004"/>
                    <a:gd name="connsiteX6" fmla="*/ 93306 w 1119674"/>
                    <a:gd name="connsiteY6" fmla="*/ 1168004 h 1168004"/>
                    <a:gd name="connsiteX7" fmla="*/ 239930 w 1119674"/>
                    <a:gd name="connsiteY7" fmla="*/ 1072032 h 1168004"/>
                    <a:gd name="connsiteX8" fmla="*/ 373225 w 1119674"/>
                    <a:gd name="connsiteY8" fmla="*/ 482871 h 1168004"/>
                    <a:gd name="connsiteX9" fmla="*/ 719790 w 1119674"/>
                    <a:gd name="connsiteY9" fmla="*/ 197621 h 1168004"/>
                    <a:gd name="connsiteX10" fmla="*/ 1119674 w 1119674"/>
                    <a:gd name="connsiteY10" fmla="*/ 69658 h 1168004"/>
                    <a:gd name="connsiteX0" fmla="*/ 1127346 w 1127346"/>
                    <a:gd name="connsiteY0" fmla="*/ 69658 h 1168004"/>
                    <a:gd name="connsiteX1" fmla="*/ 676810 w 1127346"/>
                    <a:gd name="connsiteY1" fmla="*/ 88319 h 1168004"/>
                    <a:gd name="connsiteX2" fmla="*/ 471537 w 1127346"/>
                    <a:gd name="connsiteY2" fmla="*/ 160298 h 1168004"/>
                    <a:gd name="connsiteX3" fmla="*/ 399558 w 1127346"/>
                    <a:gd name="connsiteY3" fmla="*/ 345 h 1168004"/>
                    <a:gd name="connsiteX4" fmla="*/ 218277 w 1127346"/>
                    <a:gd name="connsiteY4" fmla="*/ 125642 h 1168004"/>
                    <a:gd name="connsiteX5" fmla="*/ 7672 w 1127346"/>
                    <a:gd name="connsiteY5" fmla="*/ 1082696 h 1168004"/>
                    <a:gd name="connsiteX6" fmla="*/ 100978 w 1127346"/>
                    <a:gd name="connsiteY6" fmla="*/ 1168004 h 1168004"/>
                    <a:gd name="connsiteX7" fmla="*/ 247602 w 1127346"/>
                    <a:gd name="connsiteY7" fmla="*/ 1072032 h 1168004"/>
                    <a:gd name="connsiteX8" fmla="*/ 380897 w 1127346"/>
                    <a:gd name="connsiteY8" fmla="*/ 482871 h 1168004"/>
                    <a:gd name="connsiteX9" fmla="*/ 727462 w 1127346"/>
                    <a:gd name="connsiteY9" fmla="*/ 197621 h 1168004"/>
                    <a:gd name="connsiteX10" fmla="*/ 1127346 w 1127346"/>
                    <a:gd name="connsiteY10" fmla="*/ 69658 h 1168004"/>
                    <a:gd name="connsiteX0" fmla="*/ 1128189 w 1128189"/>
                    <a:gd name="connsiteY0" fmla="*/ 69658 h 1168004"/>
                    <a:gd name="connsiteX1" fmla="*/ 677653 w 1128189"/>
                    <a:gd name="connsiteY1" fmla="*/ 88319 h 1168004"/>
                    <a:gd name="connsiteX2" fmla="*/ 472380 w 1128189"/>
                    <a:gd name="connsiteY2" fmla="*/ 160298 h 1168004"/>
                    <a:gd name="connsiteX3" fmla="*/ 400401 w 1128189"/>
                    <a:gd name="connsiteY3" fmla="*/ 345 h 1168004"/>
                    <a:gd name="connsiteX4" fmla="*/ 219120 w 1128189"/>
                    <a:gd name="connsiteY4" fmla="*/ 125642 h 1168004"/>
                    <a:gd name="connsiteX5" fmla="*/ 8515 w 1128189"/>
                    <a:gd name="connsiteY5" fmla="*/ 1082696 h 1168004"/>
                    <a:gd name="connsiteX6" fmla="*/ 101821 w 1128189"/>
                    <a:gd name="connsiteY6" fmla="*/ 1168004 h 1168004"/>
                    <a:gd name="connsiteX7" fmla="*/ 248445 w 1128189"/>
                    <a:gd name="connsiteY7" fmla="*/ 1072032 h 1168004"/>
                    <a:gd name="connsiteX8" fmla="*/ 381740 w 1128189"/>
                    <a:gd name="connsiteY8" fmla="*/ 482871 h 1168004"/>
                    <a:gd name="connsiteX9" fmla="*/ 728305 w 1128189"/>
                    <a:gd name="connsiteY9" fmla="*/ 197621 h 1168004"/>
                    <a:gd name="connsiteX10" fmla="*/ 1128189 w 1128189"/>
                    <a:gd name="connsiteY10" fmla="*/ 69658 h 1168004"/>
                    <a:gd name="connsiteX0" fmla="*/ 1125726 w 1125726"/>
                    <a:gd name="connsiteY0" fmla="*/ 69658 h 1168004"/>
                    <a:gd name="connsiteX1" fmla="*/ 675190 w 1125726"/>
                    <a:gd name="connsiteY1" fmla="*/ 88319 h 1168004"/>
                    <a:gd name="connsiteX2" fmla="*/ 469917 w 1125726"/>
                    <a:gd name="connsiteY2" fmla="*/ 160298 h 1168004"/>
                    <a:gd name="connsiteX3" fmla="*/ 397938 w 1125726"/>
                    <a:gd name="connsiteY3" fmla="*/ 345 h 1168004"/>
                    <a:gd name="connsiteX4" fmla="*/ 216657 w 1125726"/>
                    <a:gd name="connsiteY4" fmla="*/ 125642 h 1168004"/>
                    <a:gd name="connsiteX5" fmla="*/ 8718 w 1125726"/>
                    <a:gd name="connsiteY5" fmla="*/ 1064035 h 1168004"/>
                    <a:gd name="connsiteX6" fmla="*/ 99358 w 1125726"/>
                    <a:gd name="connsiteY6" fmla="*/ 1168004 h 1168004"/>
                    <a:gd name="connsiteX7" fmla="*/ 245982 w 1125726"/>
                    <a:gd name="connsiteY7" fmla="*/ 1072032 h 1168004"/>
                    <a:gd name="connsiteX8" fmla="*/ 379277 w 1125726"/>
                    <a:gd name="connsiteY8" fmla="*/ 482871 h 1168004"/>
                    <a:gd name="connsiteX9" fmla="*/ 725842 w 1125726"/>
                    <a:gd name="connsiteY9" fmla="*/ 197621 h 1168004"/>
                    <a:gd name="connsiteX10" fmla="*/ 1125726 w 1125726"/>
                    <a:gd name="connsiteY10" fmla="*/ 69658 h 1168004"/>
                    <a:gd name="connsiteX0" fmla="*/ 1121332 w 1121332"/>
                    <a:gd name="connsiteY0" fmla="*/ 69658 h 1168004"/>
                    <a:gd name="connsiteX1" fmla="*/ 670796 w 1121332"/>
                    <a:gd name="connsiteY1" fmla="*/ 88319 h 1168004"/>
                    <a:gd name="connsiteX2" fmla="*/ 465523 w 1121332"/>
                    <a:gd name="connsiteY2" fmla="*/ 160298 h 1168004"/>
                    <a:gd name="connsiteX3" fmla="*/ 393544 w 1121332"/>
                    <a:gd name="connsiteY3" fmla="*/ 345 h 1168004"/>
                    <a:gd name="connsiteX4" fmla="*/ 212263 w 1121332"/>
                    <a:gd name="connsiteY4" fmla="*/ 125642 h 1168004"/>
                    <a:gd name="connsiteX5" fmla="*/ 4324 w 1121332"/>
                    <a:gd name="connsiteY5" fmla="*/ 1064035 h 1168004"/>
                    <a:gd name="connsiteX6" fmla="*/ 94964 w 1121332"/>
                    <a:gd name="connsiteY6" fmla="*/ 1168004 h 1168004"/>
                    <a:gd name="connsiteX7" fmla="*/ 241588 w 1121332"/>
                    <a:gd name="connsiteY7" fmla="*/ 1072032 h 1168004"/>
                    <a:gd name="connsiteX8" fmla="*/ 374883 w 1121332"/>
                    <a:gd name="connsiteY8" fmla="*/ 482871 h 1168004"/>
                    <a:gd name="connsiteX9" fmla="*/ 721448 w 1121332"/>
                    <a:gd name="connsiteY9" fmla="*/ 197621 h 1168004"/>
                    <a:gd name="connsiteX10" fmla="*/ 1121332 w 1121332"/>
                    <a:gd name="connsiteY10" fmla="*/ 69658 h 1168004"/>
                    <a:gd name="connsiteX0" fmla="*/ 1121332 w 1121332"/>
                    <a:gd name="connsiteY0" fmla="*/ 69658 h 1168294"/>
                    <a:gd name="connsiteX1" fmla="*/ 670796 w 1121332"/>
                    <a:gd name="connsiteY1" fmla="*/ 88319 h 1168294"/>
                    <a:gd name="connsiteX2" fmla="*/ 465523 w 1121332"/>
                    <a:gd name="connsiteY2" fmla="*/ 160298 h 1168294"/>
                    <a:gd name="connsiteX3" fmla="*/ 393544 w 1121332"/>
                    <a:gd name="connsiteY3" fmla="*/ 345 h 1168294"/>
                    <a:gd name="connsiteX4" fmla="*/ 212263 w 1121332"/>
                    <a:gd name="connsiteY4" fmla="*/ 125642 h 1168294"/>
                    <a:gd name="connsiteX5" fmla="*/ 4324 w 1121332"/>
                    <a:gd name="connsiteY5" fmla="*/ 1064035 h 1168294"/>
                    <a:gd name="connsiteX6" fmla="*/ 94964 w 1121332"/>
                    <a:gd name="connsiteY6" fmla="*/ 1168004 h 1168294"/>
                    <a:gd name="connsiteX7" fmla="*/ 241588 w 1121332"/>
                    <a:gd name="connsiteY7" fmla="*/ 1072032 h 1168294"/>
                    <a:gd name="connsiteX8" fmla="*/ 374883 w 1121332"/>
                    <a:gd name="connsiteY8" fmla="*/ 482871 h 1168294"/>
                    <a:gd name="connsiteX9" fmla="*/ 721448 w 1121332"/>
                    <a:gd name="connsiteY9" fmla="*/ 197621 h 1168294"/>
                    <a:gd name="connsiteX10" fmla="*/ 1121332 w 1121332"/>
                    <a:gd name="connsiteY10" fmla="*/ 69658 h 1168294"/>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16116 w 1121332"/>
                    <a:gd name="connsiteY9" fmla="*/ 205619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16116 w 1121332"/>
                    <a:gd name="connsiteY9" fmla="*/ 205619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16116 w 1121332"/>
                    <a:gd name="connsiteY9" fmla="*/ 205619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13450 w 1121332"/>
                    <a:gd name="connsiteY9" fmla="*/ 202953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13450 w 1121332"/>
                    <a:gd name="connsiteY9" fmla="*/ 202953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13450 w 1121332"/>
                    <a:gd name="connsiteY9" fmla="*/ 202953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90868 h 1168373"/>
                    <a:gd name="connsiteX9" fmla="*/ 713450 w 1121332"/>
                    <a:gd name="connsiteY9" fmla="*/ 202953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90868 h 1168373"/>
                    <a:gd name="connsiteX9" fmla="*/ 713450 w 1121332"/>
                    <a:gd name="connsiteY9" fmla="*/ 202953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90868 h 1168373"/>
                    <a:gd name="connsiteX9" fmla="*/ 780098 w 1121332"/>
                    <a:gd name="connsiteY9" fmla="*/ 168297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90868 h 1168373"/>
                    <a:gd name="connsiteX9" fmla="*/ 780098 w 1121332"/>
                    <a:gd name="connsiteY9" fmla="*/ 168297 h 1168373"/>
                    <a:gd name="connsiteX10" fmla="*/ 1121332 w 1121332"/>
                    <a:gd name="connsiteY10" fmla="*/ 69658 h 116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1332" h="1168373">
                      <a:moveTo>
                        <a:pt x="1121332" y="69658"/>
                      </a:moveTo>
                      <a:cubicBezTo>
                        <a:pt x="1040466" y="-38756"/>
                        <a:pt x="751662" y="44777"/>
                        <a:pt x="670796" y="88319"/>
                      </a:cubicBezTo>
                      <a:cubicBezTo>
                        <a:pt x="602372" y="133639"/>
                        <a:pt x="509954" y="176293"/>
                        <a:pt x="465523" y="160298"/>
                      </a:cubicBezTo>
                      <a:cubicBezTo>
                        <a:pt x="441530" y="106980"/>
                        <a:pt x="582822" y="21672"/>
                        <a:pt x="393544" y="345"/>
                      </a:cubicBezTo>
                      <a:cubicBezTo>
                        <a:pt x="255805" y="-5875"/>
                        <a:pt x="232701" y="73213"/>
                        <a:pt x="212263" y="125642"/>
                      </a:cubicBezTo>
                      <a:lnTo>
                        <a:pt x="4324" y="1064035"/>
                      </a:lnTo>
                      <a:cubicBezTo>
                        <a:pt x="-17891" y="1169783"/>
                        <a:pt x="50533" y="1166227"/>
                        <a:pt x="94964" y="1168004"/>
                      </a:cubicBezTo>
                      <a:cubicBezTo>
                        <a:pt x="229148" y="1173335"/>
                        <a:pt x="227370" y="1120018"/>
                        <a:pt x="241588" y="1072032"/>
                      </a:cubicBezTo>
                      <a:lnTo>
                        <a:pt x="374883" y="490868"/>
                      </a:lnTo>
                      <a:cubicBezTo>
                        <a:pt x="434421" y="278486"/>
                        <a:pt x="661910" y="220725"/>
                        <a:pt x="780098" y="168297"/>
                      </a:cubicBezTo>
                      <a:cubicBezTo>
                        <a:pt x="958712" y="88319"/>
                        <a:pt x="1092007" y="138971"/>
                        <a:pt x="1121332" y="696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rot="3817973">
                  <a:off x="2761250" y="3200782"/>
                  <a:ext cx="840182" cy="995072"/>
                </a:xfrm>
                <a:custGeom>
                  <a:avLst/>
                  <a:gdLst>
                    <a:gd name="connsiteX0" fmla="*/ 240152 w 882240"/>
                    <a:gd name="connsiteY0" fmla="*/ 214744 h 1002712"/>
                    <a:gd name="connsiteX1" fmla="*/ 139687 w 882240"/>
                    <a:gd name="connsiteY1" fmla="*/ 531201 h 1002712"/>
                    <a:gd name="connsiteX2" fmla="*/ 478183 w 882240"/>
                    <a:gd name="connsiteY2" fmla="*/ 864454 h 1002712"/>
                    <a:gd name="connsiteX3" fmla="*/ 739876 w 882240"/>
                    <a:gd name="connsiteY3" fmla="*/ 468028 h 1002712"/>
                    <a:gd name="connsiteX4" fmla="*/ 401379 w 882240"/>
                    <a:gd name="connsiteY4" fmla="*/ 134775 h 1002712"/>
                    <a:gd name="connsiteX5" fmla="*/ 240152 w 882240"/>
                    <a:gd name="connsiteY5" fmla="*/ 214744 h 1002712"/>
                    <a:gd name="connsiteX6" fmla="*/ 129201 w 882240"/>
                    <a:gd name="connsiteY6" fmla="*/ 146844 h 1002712"/>
                    <a:gd name="connsiteX7" fmla="*/ 441120 w 882240"/>
                    <a:gd name="connsiteY7" fmla="*/ 0 h 1002712"/>
                    <a:gd name="connsiteX8" fmla="*/ 882240 w 882240"/>
                    <a:gd name="connsiteY8" fmla="*/ 501356 h 1002712"/>
                    <a:gd name="connsiteX9" fmla="*/ 441120 w 882240"/>
                    <a:gd name="connsiteY9" fmla="*/ 1002712 h 1002712"/>
                    <a:gd name="connsiteX10" fmla="*/ 0 w 882240"/>
                    <a:gd name="connsiteY10" fmla="*/ 501356 h 1002712"/>
                    <a:gd name="connsiteX11" fmla="*/ 129201 w 882240"/>
                    <a:gd name="connsiteY11" fmla="*/ 146844 h 100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240" h="1002712">
                      <a:moveTo>
                        <a:pt x="240152" y="214744"/>
                      </a:moveTo>
                      <a:cubicBezTo>
                        <a:pt x="167228" y="288711"/>
                        <a:pt x="126432" y="405267"/>
                        <a:pt x="139687" y="531201"/>
                      </a:cubicBezTo>
                      <a:cubicBezTo>
                        <a:pt x="160895" y="732696"/>
                        <a:pt x="312445" y="881899"/>
                        <a:pt x="478183" y="864454"/>
                      </a:cubicBezTo>
                      <a:cubicBezTo>
                        <a:pt x="643920" y="847009"/>
                        <a:pt x="761084" y="669523"/>
                        <a:pt x="739876" y="468028"/>
                      </a:cubicBezTo>
                      <a:cubicBezTo>
                        <a:pt x="718667" y="266533"/>
                        <a:pt x="567117" y="117330"/>
                        <a:pt x="401379" y="134775"/>
                      </a:cubicBezTo>
                      <a:cubicBezTo>
                        <a:pt x="339228" y="141317"/>
                        <a:pt x="283907" y="170364"/>
                        <a:pt x="240152" y="214744"/>
                      </a:cubicBezTo>
                      <a:close/>
                      <a:moveTo>
                        <a:pt x="129201" y="146844"/>
                      </a:moveTo>
                      <a:cubicBezTo>
                        <a:pt x="209028" y="56116"/>
                        <a:pt x="319308" y="0"/>
                        <a:pt x="441120" y="0"/>
                      </a:cubicBezTo>
                      <a:cubicBezTo>
                        <a:pt x="684744" y="0"/>
                        <a:pt x="882240" y="224465"/>
                        <a:pt x="882240" y="501356"/>
                      </a:cubicBezTo>
                      <a:cubicBezTo>
                        <a:pt x="882240" y="778247"/>
                        <a:pt x="684744" y="1002712"/>
                        <a:pt x="441120" y="1002712"/>
                      </a:cubicBezTo>
                      <a:cubicBezTo>
                        <a:pt x="197496" y="1002712"/>
                        <a:pt x="0" y="778247"/>
                        <a:pt x="0" y="501356"/>
                      </a:cubicBezTo>
                      <a:cubicBezTo>
                        <a:pt x="0" y="362911"/>
                        <a:pt x="49374" y="237572"/>
                        <a:pt x="129201" y="14684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TextBox 74"/>
              <p:cNvSpPr txBox="1"/>
              <p:nvPr/>
            </p:nvSpPr>
            <p:spPr>
              <a:xfrm>
                <a:off x="6673479" y="5473304"/>
                <a:ext cx="154789" cy="154789"/>
              </a:xfrm>
              <a:custGeom>
                <a:avLst/>
                <a:gdLst/>
                <a:ahLst/>
                <a:cxnLst/>
                <a:rect l="l" t="t" r="r" b="b"/>
                <a:pathLst>
                  <a:path w="673745" h="673745">
                    <a:moveTo>
                      <a:pt x="247799" y="209848"/>
                    </a:moveTo>
                    <a:lnTo>
                      <a:pt x="247799" y="319236"/>
                    </a:lnTo>
                    <a:lnTo>
                      <a:pt x="318790" y="319236"/>
                    </a:lnTo>
                    <a:cubicBezTo>
                      <a:pt x="352723" y="319236"/>
                      <a:pt x="375866" y="314176"/>
                      <a:pt x="388219" y="304056"/>
                    </a:cubicBezTo>
                    <a:cubicBezTo>
                      <a:pt x="400571" y="293936"/>
                      <a:pt x="406748" y="280541"/>
                      <a:pt x="406748" y="263872"/>
                    </a:cubicBezTo>
                    <a:cubicBezTo>
                      <a:pt x="406748" y="253157"/>
                      <a:pt x="403771" y="243557"/>
                      <a:pt x="397818" y="235074"/>
                    </a:cubicBezTo>
                    <a:cubicBezTo>
                      <a:pt x="391865" y="226591"/>
                      <a:pt x="383605" y="220266"/>
                      <a:pt x="373038" y="216098"/>
                    </a:cubicBezTo>
                    <a:cubicBezTo>
                      <a:pt x="362471" y="211931"/>
                      <a:pt x="342900" y="209848"/>
                      <a:pt x="314325" y="209848"/>
                    </a:cubicBezTo>
                    <a:close/>
                    <a:moveTo>
                      <a:pt x="189310" y="160734"/>
                    </a:moveTo>
                    <a:lnTo>
                      <a:pt x="313879" y="160734"/>
                    </a:lnTo>
                    <a:cubicBezTo>
                      <a:pt x="356444" y="160734"/>
                      <a:pt x="387251" y="164083"/>
                      <a:pt x="406301" y="170780"/>
                    </a:cubicBezTo>
                    <a:cubicBezTo>
                      <a:pt x="425351" y="177478"/>
                      <a:pt x="440532" y="189161"/>
                      <a:pt x="451843" y="205829"/>
                    </a:cubicBezTo>
                    <a:cubicBezTo>
                      <a:pt x="463154" y="222498"/>
                      <a:pt x="468809" y="240209"/>
                      <a:pt x="468809" y="258961"/>
                    </a:cubicBezTo>
                    <a:cubicBezTo>
                      <a:pt x="468809" y="285452"/>
                      <a:pt x="459358" y="308521"/>
                      <a:pt x="440457" y="328166"/>
                    </a:cubicBezTo>
                    <a:cubicBezTo>
                      <a:pt x="421556" y="347811"/>
                      <a:pt x="396479" y="358825"/>
                      <a:pt x="365225" y="361206"/>
                    </a:cubicBezTo>
                    <a:cubicBezTo>
                      <a:pt x="378024" y="366564"/>
                      <a:pt x="388293" y="372963"/>
                      <a:pt x="396032" y="380405"/>
                    </a:cubicBezTo>
                    <a:cubicBezTo>
                      <a:pt x="410617" y="394692"/>
                      <a:pt x="428477" y="418654"/>
                      <a:pt x="449610" y="452289"/>
                    </a:cubicBezTo>
                    <a:lnTo>
                      <a:pt x="493812" y="523280"/>
                    </a:lnTo>
                    <a:lnTo>
                      <a:pt x="422375" y="523280"/>
                    </a:lnTo>
                    <a:lnTo>
                      <a:pt x="390228" y="466130"/>
                    </a:lnTo>
                    <a:cubicBezTo>
                      <a:pt x="364927" y="421184"/>
                      <a:pt x="344538" y="393055"/>
                      <a:pt x="329059" y="381744"/>
                    </a:cubicBezTo>
                    <a:cubicBezTo>
                      <a:pt x="318344" y="373410"/>
                      <a:pt x="302717" y="369243"/>
                      <a:pt x="282179" y="369243"/>
                    </a:cubicBezTo>
                    <a:lnTo>
                      <a:pt x="247799" y="369243"/>
                    </a:lnTo>
                    <a:lnTo>
                      <a:pt x="247799" y="523280"/>
                    </a:lnTo>
                    <a:lnTo>
                      <a:pt x="189310" y="523280"/>
                    </a:lnTo>
                    <a:close/>
                    <a:moveTo>
                      <a:pt x="337096" y="55811"/>
                    </a:moveTo>
                    <a:cubicBezTo>
                      <a:pt x="289769" y="55811"/>
                      <a:pt x="243707" y="67940"/>
                      <a:pt x="198909" y="92199"/>
                    </a:cubicBezTo>
                    <a:cubicBezTo>
                      <a:pt x="154112" y="116458"/>
                      <a:pt x="119063" y="151135"/>
                      <a:pt x="93762" y="196230"/>
                    </a:cubicBezTo>
                    <a:cubicBezTo>
                      <a:pt x="68461" y="241325"/>
                      <a:pt x="55811" y="288280"/>
                      <a:pt x="55811" y="337096"/>
                    </a:cubicBezTo>
                    <a:cubicBezTo>
                      <a:pt x="55811" y="385614"/>
                      <a:pt x="68238" y="432123"/>
                      <a:pt x="93092" y="476622"/>
                    </a:cubicBezTo>
                    <a:cubicBezTo>
                      <a:pt x="117947" y="521122"/>
                      <a:pt x="152698" y="555799"/>
                      <a:pt x="197347" y="580653"/>
                    </a:cubicBezTo>
                    <a:cubicBezTo>
                      <a:pt x="241995" y="605507"/>
                      <a:pt x="288578" y="617934"/>
                      <a:pt x="337096" y="617934"/>
                    </a:cubicBezTo>
                    <a:cubicBezTo>
                      <a:pt x="385614" y="617934"/>
                      <a:pt x="432197" y="605507"/>
                      <a:pt x="476846" y="580653"/>
                    </a:cubicBezTo>
                    <a:cubicBezTo>
                      <a:pt x="521494" y="555799"/>
                      <a:pt x="556171" y="521122"/>
                      <a:pt x="580877" y="476622"/>
                    </a:cubicBezTo>
                    <a:cubicBezTo>
                      <a:pt x="605582" y="432123"/>
                      <a:pt x="617935" y="385614"/>
                      <a:pt x="617935" y="337096"/>
                    </a:cubicBezTo>
                    <a:cubicBezTo>
                      <a:pt x="617935" y="288280"/>
                      <a:pt x="605359" y="241325"/>
                      <a:pt x="580207" y="196230"/>
                    </a:cubicBezTo>
                    <a:cubicBezTo>
                      <a:pt x="555055" y="151135"/>
                      <a:pt x="520006" y="116458"/>
                      <a:pt x="475060" y="92199"/>
                    </a:cubicBezTo>
                    <a:cubicBezTo>
                      <a:pt x="430114" y="67940"/>
                      <a:pt x="384126" y="55811"/>
                      <a:pt x="337096" y="55811"/>
                    </a:cubicBezTo>
                    <a:close/>
                    <a:moveTo>
                      <a:pt x="337096" y="0"/>
                    </a:moveTo>
                    <a:cubicBezTo>
                      <a:pt x="393651" y="0"/>
                      <a:pt x="448866" y="14511"/>
                      <a:pt x="502742" y="43532"/>
                    </a:cubicBezTo>
                    <a:cubicBezTo>
                      <a:pt x="556618" y="72554"/>
                      <a:pt x="598587" y="114077"/>
                      <a:pt x="628650" y="168101"/>
                    </a:cubicBezTo>
                    <a:cubicBezTo>
                      <a:pt x="658714" y="222126"/>
                      <a:pt x="673745" y="278457"/>
                      <a:pt x="673745" y="337096"/>
                    </a:cubicBezTo>
                    <a:cubicBezTo>
                      <a:pt x="673745" y="395139"/>
                      <a:pt x="658937" y="450949"/>
                      <a:pt x="629320" y="504527"/>
                    </a:cubicBezTo>
                    <a:cubicBezTo>
                      <a:pt x="599703" y="558106"/>
                      <a:pt x="558180" y="599703"/>
                      <a:pt x="504751" y="629320"/>
                    </a:cubicBezTo>
                    <a:cubicBezTo>
                      <a:pt x="451322" y="658937"/>
                      <a:pt x="395437" y="673745"/>
                      <a:pt x="337096" y="673745"/>
                    </a:cubicBezTo>
                    <a:cubicBezTo>
                      <a:pt x="278756" y="673745"/>
                      <a:pt x="222871" y="658937"/>
                      <a:pt x="169441" y="629320"/>
                    </a:cubicBezTo>
                    <a:cubicBezTo>
                      <a:pt x="116012" y="599703"/>
                      <a:pt x="74415" y="558106"/>
                      <a:pt x="44649" y="504527"/>
                    </a:cubicBezTo>
                    <a:cubicBezTo>
                      <a:pt x="14883" y="450949"/>
                      <a:pt x="0" y="395139"/>
                      <a:pt x="0" y="337096"/>
                    </a:cubicBezTo>
                    <a:cubicBezTo>
                      <a:pt x="0" y="278457"/>
                      <a:pt x="15107" y="222126"/>
                      <a:pt x="45319" y="168101"/>
                    </a:cubicBezTo>
                    <a:cubicBezTo>
                      <a:pt x="75531" y="114077"/>
                      <a:pt x="117575" y="72554"/>
                      <a:pt x="171450" y="43532"/>
                    </a:cubicBezTo>
                    <a:cubicBezTo>
                      <a:pt x="225326" y="14511"/>
                      <a:pt x="280541" y="0"/>
                      <a:pt x="337096"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7200" dirty="0">
                  <a:latin typeface="Arial" panose="020B0604020202020204" pitchFamily="34" charset="0"/>
                  <a:cs typeface="Arial" panose="020B0604020202020204" pitchFamily="34" charset="0"/>
                </a:endParaRPr>
              </a:p>
            </p:txBody>
          </p:sp>
        </p:grpSp>
        <p:grpSp>
          <p:nvGrpSpPr>
            <p:cNvPr id="85" name="Group 84"/>
            <p:cNvGrpSpPr>
              <a:grpSpLocks noChangeAspect="1"/>
            </p:cNvGrpSpPr>
            <p:nvPr/>
          </p:nvGrpSpPr>
          <p:grpSpPr>
            <a:xfrm>
              <a:off x="32634349" y="1806735"/>
              <a:ext cx="3937821" cy="860718"/>
              <a:chOff x="6750874" y="2086961"/>
              <a:chExt cx="4542647" cy="992919"/>
            </a:xfrm>
            <a:grpFill/>
          </p:grpSpPr>
          <p:grpSp>
            <p:nvGrpSpPr>
              <p:cNvPr id="86" name="Group 85"/>
              <p:cNvGrpSpPr/>
              <p:nvPr/>
            </p:nvGrpSpPr>
            <p:grpSpPr>
              <a:xfrm>
                <a:off x="6750874" y="2086961"/>
                <a:ext cx="4542647" cy="992919"/>
                <a:chOff x="361027" y="3900367"/>
                <a:chExt cx="7701650" cy="1683405"/>
              </a:xfrm>
              <a:grpFill/>
            </p:grpSpPr>
            <p:grpSp>
              <p:nvGrpSpPr>
                <p:cNvPr id="88" name="Group 87"/>
                <p:cNvGrpSpPr/>
                <p:nvPr/>
              </p:nvGrpSpPr>
              <p:grpSpPr>
                <a:xfrm>
                  <a:off x="361027" y="3900367"/>
                  <a:ext cx="5615655" cy="1683405"/>
                  <a:chOff x="1583492" y="2849242"/>
                  <a:chExt cx="5973862" cy="1790785"/>
                </a:xfrm>
                <a:grpFill/>
              </p:grpSpPr>
              <p:sp>
                <p:nvSpPr>
                  <p:cNvPr id="92" name="Freeform 91"/>
                  <p:cNvSpPr/>
                  <p:nvPr/>
                </p:nvSpPr>
                <p:spPr>
                  <a:xfrm rot="10800000">
                    <a:off x="4350345" y="3433220"/>
                    <a:ext cx="1431622" cy="1202283"/>
                  </a:xfrm>
                  <a:custGeom>
                    <a:avLst/>
                    <a:gdLst>
                      <a:gd name="connsiteX0" fmla="*/ 157288 w 1410256"/>
                      <a:gd name="connsiteY0" fmla="*/ 109301 h 1186320"/>
                      <a:gd name="connsiteX1" fmla="*/ 0 w 1410256"/>
                      <a:gd name="connsiteY1" fmla="*/ 685133 h 1186320"/>
                      <a:gd name="connsiteX2" fmla="*/ 362561 w 1410256"/>
                      <a:gd name="connsiteY2" fmla="*/ 1114341 h 1186320"/>
                      <a:gd name="connsiteX3" fmla="*/ 930396 w 1410256"/>
                      <a:gd name="connsiteY3" fmla="*/ 1109010 h 1186320"/>
                      <a:gd name="connsiteX4" fmla="*/ 1042363 w 1410256"/>
                      <a:gd name="connsiteY4" fmla="*/ 1186320 h 1186320"/>
                      <a:gd name="connsiteX5" fmla="*/ 1188987 w 1410256"/>
                      <a:gd name="connsiteY5" fmla="*/ 1093014 h 1186320"/>
                      <a:gd name="connsiteX6" fmla="*/ 1410256 w 1410256"/>
                      <a:gd name="connsiteY6" fmla="*/ 98638 h 1186320"/>
                      <a:gd name="connsiteX7" fmla="*/ 1308952 w 1410256"/>
                      <a:gd name="connsiteY7" fmla="*/ 0 h 1186320"/>
                      <a:gd name="connsiteX8" fmla="*/ 1159662 w 1410256"/>
                      <a:gd name="connsiteY8" fmla="*/ 101304 h 1186320"/>
                      <a:gd name="connsiteX9" fmla="*/ 989045 w 1410256"/>
                      <a:gd name="connsiteY9" fmla="*/ 954388 h 1186320"/>
                      <a:gd name="connsiteX10" fmla="*/ 887741 w 1410256"/>
                      <a:gd name="connsiteY10" fmla="*/ 1047694 h 1186320"/>
                      <a:gd name="connsiteX11" fmla="*/ 458533 w 1410256"/>
                      <a:gd name="connsiteY11" fmla="*/ 1007706 h 1186320"/>
                      <a:gd name="connsiteX12" fmla="*/ 231933 w 1410256"/>
                      <a:gd name="connsiteY12" fmla="*/ 677136 h 1186320"/>
                      <a:gd name="connsiteX13" fmla="*/ 237264 w 1410256"/>
                      <a:gd name="connsiteY13" fmla="*/ 191944 h 1186320"/>
                      <a:gd name="connsiteX14" fmla="*/ 157288 w 1410256"/>
                      <a:gd name="connsiteY14" fmla="*/ 109301 h 1186320"/>
                      <a:gd name="connsiteX0" fmla="*/ 157288 w 1410256"/>
                      <a:gd name="connsiteY0" fmla="*/ 109301 h 1186320"/>
                      <a:gd name="connsiteX1" fmla="*/ 0 w 1410256"/>
                      <a:gd name="connsiteY1" fmla="*/ 685133 h 1186320"/>
                      <a:gd name="connsiteX2" fmla="*/ 362561 w 1410256"/>
                      <a:gd name="connsiteY2" fmla="*/ 1114341 h 1186320"/>
                      <a:gd name="connsiteX3" fmla="*/ 930396 w 1410256"/>
                      <a:gd name="connsiteY3" fmla="*/ 1109010 h 1186320"/>
                      <a:gd name="connsiteX4" fmla="*/ 1042363 w 1410256"/>
                      <a:gd name="connsiteY4" fmla="*/ 1186320 h 1186320"/>
                      <a:gd name="connsiteX5" fmla="*/ 1188987 w 1410256"/>
                      <a:gd name="connsiteY5" fmla="*/ 1093014 h 1186320"/>
                      <a:gd name="connsiteX6" fmla="*/ 1410256 w 1410256"/>
                      <a:gd name="connsiteY6" fmla="*/ 98638 h 1186320"/>
                      <a:gd name="connsiteX7" fmla="*/ 1308952 w 1410256"/>
                      <a:gd name="connsiteY7" fmla="*/ 0 h 1186320"/>
                      <a:gd name="connsiteX8" fmla="*/ 1159662 w 1410256"/>
                      <a:gd name="connsiteY8" fmla="*/ 101304 h 1186320"/>
                      <a:gd name="connsiteX9" fmla="*/ 989045 w 1410256"/>
                      <a:gd name="connsiteY9" fmla="*/ 954388 h 1186320"/>
                      <a:gd name="connsiteX10" fmla="*/ 887741 w 1410256"/>
                      <a:gd name="connsiteY10" fmla="*/ 1047694 h 1186320"/>
                      <a:gd name="connsiteX11" fmla="*/ 458533 w 1410256"/>
                      <a:gd name="connsiteY11" fmla="*/ 1007706 h 1186320"/>
                      <a:gd name="connsiteX12" fmla="*/ 231933 w 1410256"/>
                      <a:gd name="connsiteY12" fmla="*/ 677136 h 1186320"/>
                      <a:gd name="connsiteX13" fmla="*/ 237264 w 1410256"/>
                      <a:gd name="connsiteY13" fmla="*/ 191944 h 1186320"/>
                      <a:gd name="connsiteX14" fmla="*/ 157288 w 1410256"/>
                      <a:gd name="connsiteY14" fmla="*/ 109301 h 1186320"/>
                      <a:gd name="connsiteX0" fmla="*/ 157288 w 1410256"/>
                      <a:gd name="connsiteY0" fmla="*/ 109301 h 1186320"/>
                      <a:gd name="connsiteX1" fmla="*/ 0 w 1410256"/>
                      <a:gd name="connsiteY1" fmla="*/ 685133 h 1186320"/>
                      <a:gd name="connsiteX2" fmla="*/ 362561 w 1410256"/>
                      <a:gd name="connsiteY2" fmla="*/ 1114341 h 1186320"/>
                      <a:gd name="connsiteX3" fmla="*/ 930396 w 1410256"/>
                      <a:gd name="connsiteY3" fmla="*/ 1109010 h 1186320"/>
                      <a:gd name="connsiteX4" fmla="*/ 1042363 w 1410256"/>
                      <a:gd name="connsiteY4" fmla="*/ 1186320 h 1186320"/>
                      <a:gd name="connsiteX5" fmla="*/ 1188987 w 1410256"/>
                      <a:gd name="connsiteY5" fmla="*/ 1093014 h 1186320"/>
                      <a:gd name="connsiteX6" fmla="*/ 1410256 w 1410256"/>
                      <a:gd name="connsiteY6" fmla="*/ 98638 h 1186320"/>
                      <a:gd name="connsiteX7" fmla="*/ 1308952 w 1410256"/>
                      <a:gd name="connsiteY7" fmla="*/ 0 h 1186320"/>
                      <a:gd name="connsiteX8" fmla="*/ 1159662 w 1410256"/>
                      <a:gd name="connsiteY8" fmla="*/ 101304 h 1186320"/>
                      <a:gd name="connsiteX9" fmla="*/ 989045 w 1410256"/>
                      <a:gd name="connsiteY9" fmla="*/ 954388 h 1186320"/>
                      <a:gd name="connsiteX10" fmla="*/ 887741 w 1410256"/>
                      <a:gd name="connsiteY10" fmla="*/ 1047694 h 1186320"/>
                      <a:gd name="connsiteX11" fmla="*/ 458533 w 1410256"/>
                      <a:gd name="connsiteY11" fmla="*/ 1007706 h 1186320"/>
                      <a:gd name="connsiteX12" fmla="*/ 231933 w 1410256"/>
                      <a:gd name="connsiteY12" fmla="*/ 677136 h 1186320"/>
                      <a:gd name="connsiteX13" fmla="*/ 237264 w 1410256"/>
                      <a:gd name="connsiteY13" fmla="*/ 191944 h 1186320"/>
                      <a:gd name="connsiteX14" fmla="*/ 157288 w 1410256"/>
                      <a:gd name="connsiteY14" fmla="*/ 109301 h 1186320"/>
                      <a:gd name="connsiteX0" fmla="*/ 177306 w 1430274"/>
                      <a:gd name="connsiteY0" fmla="*/ 109301 h 1186320"/>
                      <a:gd name="connsiteX1" fmla="*/ 20018 w 1430274"/>
                      <a:gd name="connsiteY1" fmla="*/ 685133 h 1186320"/>
                      <a:gd name="connsiteX2" fmla="*/ 382579 w 1430274"/>
                      <a:gd name="connsiteY2" fmla="*/ 1114341 h 1186320"/>
                      <a:gd name="connsiteX3" fmla="*/ 950414 w 1430274"/>
                      <a:gd name="connsiteY3" fmla="*/ 1109010 h 1186320"/>
                      <a:gd name="connsiteX4" fmla="*/ 1062381 w 1430274"/>
                      <a:gd name="connsiteY4" fmla="*/ 1186320 h 1186320"/>
                      <a:gd name="connsiteX5" fmla="*/ 1209005 w 1430274"/>
                      <a:gd name="connsiteY5" fmla="*/ 1093014 h 1186320"/>
                      <a:gd name="connsiteX6" fmla="*/ 1430274 w 1430274"/>
                      <a:gd name="connsiteY6" fmla="*/ 98638 h 1186320"/>
                      <a:gd name="connsiteX7" fmla="*/ 1328970 w 1430274"/>
                      <a:gd name="connsiteY7" fmla="*/ 0 h 1186320"/>
                      <a:gd name="connsiteX8" fmla="*/ 1179680 w 1430274"/>
                      <a:gd name="connsiteY8" fmla="*/ 101304 h 1186320"/>
                      <a:gd name="connsiteX9" fmla="*/ 1009063 w 1430274"/>
                      <a:gd name="connsiteY9" fmla="*/ 954388 h 1186320"/>
                      <a:gd name="connsiteX10" fmla="*/ 907759 w 1430274"/>
                      <a:gd name="connsiteY10" fmla="*/ 1047694 h 1186320"/>
                      <a:gd name="connsiteX11" fmla="*/ 478551 w 1430274"/>
                      <a:gd name="connsiteY11" fmla="*/ 1007706 h 1186320"/>
                      <a:gd name="connsiteX12" fmla="*/ 251951 w 1430274"/>
                      <a:gd name="connsiteY12" fmla="*/ 677136 h 1186320"/>
                      <a:gd name="connsiteX13" fmla="*/ 257282 w 1430274"/>
                      <a:gd name="connsiteY13" fmla="*/ 191944 h 1186320"/>
                      <a:gd name="connsiteX14" fmla="*/ 177306 w 1430274"/>
                      <a:gd name="connsiteY14" fmla="*/ 109301 h 1186320"/>
                      <a:gd name="connsiteX0" fmla="*/ 168248 w 1421216"/>
                      <a:gd name="connsiteY0" fmla="*/ 109301 h 1186320"/>
                      <a:gd name="connsiteX1" fmla="*/ 10960 w 1421216"/>
                      <a:gd name="connsiteY1" fmla="*/ 685133 h 1186320"/>
                      <a:gd name="connsiteX2" fmla="*/ 373521 w 1421216"/>
                      <a:gd name="connsiteY2" fmla="*/ 1114341 h 1186320"/>
                      <a:gd name="connsiteX3" fmla="*/ 941356 w 1421216"/>
                      <a:gd name="connsiteY3" fmla="*/ 1109010 h 1186320"/>
                      <a:gd name="connsiteX4" fmla="*/ 1053323 w 1421216"/>
                      <a:gd name="connsiteY4" fmla="*/ 1186320 h 1186320"/>
                      <a:gd name="connsiteX5" fmla="*/ 1199947 w 1421216"/>
                      <a:gd name="connsiteY5" fmla="*/ 1093014 h 1186320"/>
                      <a:gd name="connsiteX6" fmla="*/ 1421216 w 1421216"/>
                      <a:gd name="connsiteY6" fmla="*/ 98638 h 1186320"/>
                      <a:gd name="connsiteX7" fmla="*/ 1319912 w 1421216"/>
                      <a:gd name="connsiteY7" fmla="*/ 0 h 1186320"/>
                      <a:gd name="connsiteX8" fmla="*/ 1170622 w 1421216"/>
                      <a:gd name="connsiteY8" fmla="*/ 101304 h 1186320"/>
                      <a:gd name="connsiteX9" fmla="*/ 1000005 w 1421216"/>
                      <a:gd name="connsiteY9" fmla="*/ 954388 h 1186320"/>
                      <a:gd name="connsiteX10" fmla="*/ 898701 w 1421216"/>
                      <a:gd name="connsiteY10" fmla="*/ 1047694 h 1186320"/>
                      <a:gd name="connsiteX11" fmla="*/ 469493 w 1421216"/>
                      <a:gd name="connsiteY11" fmla="*/ 1007706 h 1186320"/>
                      <a:gd name="connsiteX12" fmla="*/ 242893 w 1421216"/>
                      <a:gd name="connsiteY12" fmla="*/ 677136 h 1186320"/>
                      <a:gd name="connsiteX13" fmla="*/ 248224 w 1421216"/>
                      <a:gd name="connsiteY13" fmla="*/ 191944 h 1186320"/>
                      <a:gd name="connsiteX14" fmla="*/ 168248 w 1421216"/>
                      <a:gd name="connsiteY14" fmla="*/ 109301 h 1186320"/>
                      <a:gd name="connsiteX0" fmla="*/ 153493 w 1427788"/>
                      <a:gd name="connsiteY0" fmla="*/ 114633 h 1186320"/>
                      <a:gd name="connsiteX1" fmla="*/ 17532 w 1427788"/>
                      <a:gd name="connsiteY1" fmla="*/ 685133 h 1186320"/>
                      <a:gd name="connsiteX2" fmla="*/ 380093 w 1427788"/>
                      <a:gd name="connsiteY2" fmla="*/ 1114341 h 1186320"/>
                      <a:gd name="connsiteX3" fmla="*/ 947928 w 1427788"/>
                      <a:gd name="connsiteY3" fmla="*/ 1109010 h 1186320"/>
                      <a:gd name="connsiteX4" fmla="*/ 1059895 w 1427788"/>
                      <a:gd name="connsiteY4" fmla="*/ 1186320 h 1186320"/>
                      <a:gd name="connsiteX5" fmla="*/ 1206519 w 1427788"/>
                      <a:gd name="connsiteY5" fmla="*/ 1093014 h 1186320"/>
                      <a:gd name="connsiteX6" fmla="*/ 1427788 w 1427788"/>
                      <a:gd name="connsiteY6" fmla="*/ 98638 h 1186320"/>
                      <a:gd name="connsiteX7" fmla="*/ 1326484 w 1427788"/>
                      <a:gd name="connsiteY7" fmla="*/ 0 h 1186320"/>
                      <a:gd name="connsiteX8" fmla="*/ 1177194 w 1427788"/>
                      <a:gd name="connsiteY8" fmla="*/ 101304 h 1186320"/>
                      <a:gd name="connsiteX9" fmla="*/ 1006577 w 1427788"/>
                      <a:gd name="connsiteY9" fmla="*/ 954388 h 1186320"/>
                      <a:gd name="connsiteX10" fmla="*/ 905273 w 1427788"/>
                      <a:gd name="connsiteY10" fmla="*/ 1047694 h 1186320"/>
                      <a:gd name="connsiteX11" fmla="*/ 476065 w 1427788"/>
                      <a:gd name="connsiteY11" fmla="*/ 1007706 h 1186320"/>
                      <a:gd name="connsiteX12" fmla="*/ 249465 w 1427788"/>
                      <a:gd name="connsiteY12" fmla="*/ 677136 h 1186320"/>
                      <a:gd name="connsiteX13" fmla="*/ 254796 w 1427788"/>
                      <a:gd name="connsiteY13" fmla="*/ 191944 h 1186320"/>
                      <a:gd name="connsiteX14" fmla="*/ 153493 w 1427788"/>
                      <a:gd name="connsiteY14" fmla="*/ 114633 h 1186320"/>
                      <a:gd name="connsiteX0" fmla="*/ 147147 w 1421442"/>
                      <a:gd name="connsiteY0" fmla="*/ 114633 h 1186320"/>
                      <a:gd name="connsiteX1" fmla="*/ 11186 w 1421442"/>
                      <a:gd name="connsiteY1" fmla="*/ 685133 h 1186320"/>
                      <a:gd name="connsiteX2" fmla="*/ 373747 w 1421442"/>
                      <a:gd name="connsiteY2" fmla="*/ 1114341 h 1186320"/>
                      <a:gd name="connsiteX3" fmla="*/ 941582 w 1421442"/>
                      <a:gd name="connsiteY3" fmla="*/ 1109010 h 1186320"/>
                      <a:gd name="connsiteX4" fmla="*/ 1053549 w 1421442"/>
                      <a:gd name="connsiteY4" fmla="*/ 1186320 h 1186320"/>
                      <a:gd name="connsiteX5" fmla="*/ 1200173 w 1421442"/>
                      <a:gd name="connsiteY5" fmla="*/ 1093014 h 1186320"/>
                      <a:gd name="connsiteX6" fmla="*/ 1421442 w 1421442"/>
                      <a:gd name="connsiteY6" fmla="*/ 98638 h 1186320"/>
                      <a:gd name="connsiteX7" fmla="*/ 1320138 w 1421442"/>
                      <a:gd name="connsiteY7" fmla="*/ 0 h 1186320"/>
                      <a:gd name="connsiteX8" fmla="*/ 1170848 w 1421442"/>
                      <a:gd name="connsiteY8" fmla="*/ 101304 h 1186320"/>
                      <a:gd name="connsiteX9" fmla="*/ 1000231 w 1421442"/>
                      <a:gd name="connsiteY9" fmla="*/ 954388 h 1186320"/>
                      <a:gd name="connsiteX10" fmla="*/ 898927 w 1421442"/>
                      <a:gd name="connsiteY10" fmla="*/ 1047694 h 1186320"/>
                      <a:gd name="connsiteX11" fmla="*/ 469719 w 1421442"/>
                      <a:gd name="connsiteY11" fmla="*/ 1007706 h 1186320"/>
                      <a:gd name="connsiteX12" fmla="*/ 243119 w 1421442"/>
                      <a:gd name="connsiteY12" fmla="*/ 677136 h 1186320"/>
                      <a:gd name="connsiteX13" fmla="*/ 248450 w 1421442"/>
                      <a:gd name="connsiteY13" fmla="*/ 191944 h 1186320"/>
                      <a:gd name="connsiteX14" fmla="*/ 147147 w 1421442"/>
                      <a:gd name="connsiteY14" fmla="*/ 114633 h 1186320"/>
                      <a:gd name="connsiteX0" fmla="*/ 147147 w 1421442"/>
                      <a:gd name="connsiteY0" fmla="*/ 114633 h 1186320"/>
                      <a:gd name="connsiteX1" fmla="*/ 11186 w 1421442"/>
                      <a:gd name="connsiteY1" fmla="*/ 685133 h 1186320"/>
                      <a:gd name="connsiteX2" fmla="*/ 373747 w 1421442"/>
                      <a:gd name="connsiteY2" fmla="*/ 1114341 h 1186320"/>
                      <a:gd name="connsiteX3" fmla="*/ 941582 w 1421442"/>
                      <a:gd name="connsiteY3" fmla="*/ 1109010 h 1186320"/>
                      <a:gd name="connsiteX4" fmla="*/ 1053549 w 1421442"/>
                      <a:gd name="connsiteY4" fmla="*/ 1186320 h 1186320"/>
                      <a:gd name="connsiteX5" fmla="*/ 1200173 w 1421442"/>
                      <a:gd name="connsiteY5" fmla="*/ 1093014 h 1186320"/>
                      <a:gd name="connsiteX6" fmla="*/ 1421442 w 1421442"/>
                      <a:gd name="connsiteY6" fmla="*/ 98638 h 1186320"/>
                      <a:gd name="connsiteX7" fmla="*/ 1320138 w 1421442"/>
                      <a:gd name="connsiteY7" fmla="*/ 0 h 1186320"/>
                      <a:gd name="connsiteX8" fmla="*/ 1170848 w 1421442"/>
                      <a:gd name="connsiteY8" fmla="*/ 101304 h 1186320"/>
                      <a:gd name="connsiteX9" fmla="*/ 1000231 w 1421442"/>
                      <a:gd name="connsiteY9" fmla="*/ 954388 h 1186320"/>
                      <a:gd name="connsiteX10" fmla="*/ 898927 w 1421442"/>
                      <a:gd name="connsiteY10" fmla="*/ 1047694 h 1186320"/>
                      <a:gd name="connsiteX11" fmla="*/ 469719 w 1421442"/>
                      <a:gd name="connsiteY11" fmla="*/ 1007706 h 1186320"/>
                      <a:gd name="connsiteX12" fmla="*/ 243119 w 1421442"/>
                      <a:gd name="connsiteY12" fmla="*/ 677136 h 1186320"/>
                      <a:gd name="connsiteX13" fmla="*/ 248450 w 1421442"/>
                      <a:gd name="connsiteY13" fmla="*/ 191944 h 1186320"/>
                      <a:gd name="connsiteX14" fmla="*/ 147147 w 1421442"/>
                      <a:gd name="connsiteY14" fmla="*/ 114633 h 1186320"/>
                      <a:gd name="connsiteX0" fmla="*/ 147147 w 1421442"/>
                      <a:gd name="connsiteY0" fmla="*/ 114633 h 1186320"/>
                      <a:gd name="connsiteX1" fmla="*/ 11186 w 1421442"/>
                      <a:gd name="connsiteY1" fmla="*/ 685133 h 1186320"/>
                      <a:gd name="connsiteX2" fmla="*/ 373747 w 1421442"/>
                      <a:gd name="connsiteY2" fmla="*/ 1114341 h 1186320"/>
                      <a:gd name="connsiteX3" fmla="*/ 941582 w 1421442"/>
                      <a:gd name="connsiteY3" fmla="*/ 1109010 h 1186320"/>
                      <a:gd name="connsiteX4" fmla="*/ 1053549 w 1421442"/>
                      <a:gd name="connsiteY4" fmla="*/ 1186320 h 1186320"/>
                      <a:gd name="connsiteX5" fmla="*/ 1200173 w 1421442"/>
                      <a:gd name="connsiteY5" fmla="*/ 1093014 h 1186320"/>
                      <a:gd name="connsiteX6" fmla="*/ 1421442 w 1421442"/>
                      <a:gd name="connsiteY6" fmla="*/ 98638 h 1186320"/>
                      <a:gd name="connsiteX7" fmla="*/ 1320138 w 1421442"/>
                      <a:gd name="connsiteY7" fmla="*/ 0 h 1186320"/>
                      <a:gd name="connsiteX8" fmla="*/ 1170848 w 1421442"/>
                      <a:gd name="connsiteY8" fmla="*/ 101304 h 1186320"/>
                      <a:gd name="connsiteX9" fmla="*/ 1000231 w 1421442"/>
                      <a:gd name="connsiteY9" fmla="*/ 954388 h 1186320"/>
                      <a:gd name="connsiteX10" fmla="*/ 898927 w 1421442"/>
                      <a:gd name="connsiteY10" fmla="*/ 1047694 h 1186320"/>
                      <a:gd name="connsiteX11" fmla="*/ 469719 w 1421442"/>
                      <a:gd name="connsiteY11" fmla="*/ 1007706 h 1186320"/>
                      <a:gd name="connsiteX12" fmla="*/ 243119 w 1421442"/>
                      <a:gd name="connsiteY12" fmla="*/ 677136 h 1186320"/>
                      <a:gd name="connsiteX13" fmla="*/ 248450 w 1421442"/>
                      <a:gd name="connsiteY13" fmla="*/ 191944 h 1186320"/>
                      <a:gd name="connsiteX14" fmla="*/ 147147 w 1421442"/>
                      <a:gd name="connsiteY14" fmla="*/ 114633 h 1186320"/>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9669"/>
                      <a:gd name="connsiteX1" fmla="*/ 13557 w 1423813"/>
                      <a:gd name="connsiteY1" fmla="*/ 685133 h 1189669"/>
                      <a:gd name="connsiteX2" fmla="*/ 376118 w 1423813"/>
                      <a:gd name="connsiteY2" fmla="*/ 1114341 h 1189669"/>
                      <a:gd name="connsiteX3" fmla="*/ 943953 w 1423813"/>
                      <a:gd name="connsiteY3" fmla="*/ 1109010 h 1189669"/>
                      <a:gd name="connsiteX4" fmla="*/ 1055920 w 1423813"/>
                      <a:gd name="connsiteY4" fmla="*/ 1186320 h 1189669"/>
                      <a:gd name="connsiteX5" fmla="*/ 1202544 w 1423813"/>
                      <a:gd name="connsiteY5" fmla="*/ 1093014 h 1189669"/>
                      <a:gd name="connsiteX6" fmla="*/ 1423813 w 1423813"/>
                      <a:gd name="connsiteY6" fmla="*/ 98638 h 1189669"/>
                      <a:gd name="connsiteX7" fmla="*/ 1322509 w 1423813"/>
                      <a:gd name="connsiteY7" fmla="*/ 0 h 1189669"/>
                      <a:gd name="connsiteX8" fmla="*/ 1173219 w 1423813"/>
                      <a:gd name="connsiteY8" fmla="*/ 101304 h 1189669"/>
                      <a:gd name="connsiteX9" fmla="*/ 1002602 w 1423813"/>
                      <a:gd name="connsiteY9" fmla="*/ 954388 h 1189669"/>
                      <a:gd name="connsiteX10" fmla="*/ 901298 w 1423813"/>
                      <a:gd name="connsiteY10" fmla="*/ 1047694 h 1189669"/>
                      <a:gd name="connsiteX11" fmla="*/ 472090 w 1423813"/>
                      <a:gd name="connsiteY11" fmla="*/ 1007706 h 1189669"/>
                      <a:gd name="connsiteX12" fmla="*/ 245490 w 1423813"/>
                      <a:gd name="connsiteY12" fmla="*/ 677136 h 1189669"/>
                      <a:gd name="connsiteX13" fmla="*/ 250821 w 1423813"/>
                      <a:gd name="connsiteY13" fmla="*/ 191944 h 1189669"/>
                      <a:gd name="connsiteX14" fmla="*/ 141521 w 1423813"/>
                      <a:gd name="connsiteY14" fmla="*/ 114633 h 1189669"/>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6717"/>
                      <a:gd name="connsiteX1" fmla="*/ 13557 w 1423813"/>
                      <a:gd name="connsiteY1" fmla="*/ 685133 h 1186717"/>
                      <a:gd name="connsiteX2" fmla="*/ 376118 w 1423813"/>
                      <a:gd name="connsiteY2" fmla="*/ 1114341 h 1186717"/>
                      <a:gd name="connsiteX3" fmla="*/ 943953 w 1423813"/>
                      <a:gd name="connsiteY3" fmla="*/ 1109010 h 1186717"/>
                      <a:gd name="connsiteX4" fmla="*/ 1055920 w 1423813"/>
                      <a:gd name="connsiteY4" fmla="*/ 1186320 h 1186717"/>
                      <a:gd name="connsiteX5" fmla="*/ 1202544 w 1423813"/>
                      <a:gd name="connsiteY5" fmla="*/ 1093014 h 1186717"/>
                      <a:gd name="connsiteX6" fmla="*/ 1423813 w 1423813"/>
                      <a:gd name="connsiteY6" fmla="*/ 98638 h 1186717"/>
                      <a:gd name="connsiteX7" fmla="*/ 1322509 w 1423813"/>
                      <a:gd name="connsiteY7" fmla="*/ 0 h 1186717"/>
                      <a:gd name="connsiteX8" fmla="*/ 1173219 w 1423813"/>
                      <a:gd name="connsiteY8" fmla="*/ 101304 h 1186717"/>
                      <a:gd name="connsiteX9" fmla="*/ 1002602 w 1423813"/>
                      <a:gd name="connsiteY9" fmla="*/ 954388 h 1186717"/>
                      <a:gd name="connsiteX10" fmla="*/ 901298 w 1423813"/>
                      <a:gd name="connsiteY10" fmla="*/ 1047694 h 1186717"/>
                      <a:gd name="connsiteX11" fmla="*/ 472090 w 1423813"/>
                      <a:gd name="connsiteY11" fmla="*/ 1007706 h 1186717"/>
                      <a:gd name="connsiteX12" fmla="*/ 245490 w 1423813"/>
                      <a:gd name="connsiteY12" fmla="*/ 677136 h 1186717"/>
                      <a:gd name="connsiteX13" fmla="*/ 250821 w 1423813"/>
                      <a:gd name="connsiteY13" fmla="*/ 191944 h 1186717"/>
                      <a:gd name="connsiteX14" fmla="*/ 141521 w 1423813"/>
                      <a:gd name="connsiteY14" fmla="*/ 114633 h 1186717"/>
                      <a:gd name="connsiteX0" fmla="*/ 141521 w 1423813"/>
                      <a:gd name="connsiteY0" fmla="*/ 114633 h 1186968"/>
                      <a:gd name="connsiteX1" fmla="*/ 13557 w 1423813"/>
                      <a:gd name="connsiteY1" fmla="*/ 685133 h 1186968"/>
                      <a:gd name="connsiteX2" fmla="*/ 376118 w 1423813"/>
                      <a:gd name="connsiteY2" fmla="*/ 1114341 h 1186968"/>
                      <a:gd name="connsiteX3" fmla="*/ 943953 w 1423813"/>
                      <a:gd name="connsiteY3" fmla="*/ 1109010 h 1186968"/>
                      <a:gd name="connsiteX4" fmla="*/ 1055920 w 1423813"/>
                      <a:gd name="connsiteY4" fmla="*/ 1186320 h 1186968"/>
                      <a:gd name="connsiteX5" fmla="*/ 1202544 w 1423813"/>
                      <a:gd name="connsiteY5" fmla="*/ 1093014 h 1186968"/>
                      <a:gd name="connsiteX6" fmla="*/ 1423813 w 1423813"/>
                      <a:gd name="connsiteY6" fmla="*/ 98638 h 1186968"/>
                      <a:gd name="connsiteX7" fmla="*/ 1322509 w 1423813"/>
                      <a:gd name="connsiteY7" fmla="*/ 0 h 1186968"/>
                      <a:gd name="connsiteX8" fmla="*/ 1173219 w 1423813"/>
                      <a:gd name="connsiteY8" fmla="*/ 101304 h 1186968"/>
                      <a:gd name="connsiteX9" fmla="*/ 1002602 w 1423813"/>
                      <a:gd name="connsiteY9" fmla="*/ 954388 h 1186968"/>
                      <a:gd name="connsiteX10" fmla="*/ 901298 w 1423813"/>
                      <a:gd name="connsiteY10" fmla="*/ 1047694 h 1186968"/>
                      <a:gd name="connsiteX11" fmla="*/ 472090 w 1423813"/>
                      <a:gd name="connsiteY11" fmla="*/ 1007706 h 1186968"/>
                      <a:gd name="connsiteX12" fmla="*/ 245490 w 1423813"/>
                      <a:gd name="connsiteY12" fmla="*/ 677136 h 1186968"/>
                      <a:gd name="connsiteX13" fmla="*/ 250821 w 1423813"/>
                      <a:gd name="connsiteY13" fmla="*/ 191944 h 1186968"/>
                      <a:gd name="connsiteX14" fmla="*/ 141521 w 1423813"/>
                      <a:gd name="connsiteY14" fmla="*/ 114633 h 1186968"/>
                      <a:gd name="connsiteX0" fmla="*/ 141521 w 1428011"/>
                      <a:gd name="connsiteY0" fmla="*/ 114633 h 1186968"/>
                      <a:gd name="connsiteX1" fmla="*/ 13557 w 1428011"/>
                      <a:gd name="connsiteY1" fmla="*/ 685133 h 1186968"/>
                      <a:gd name="connsiteX2" fmla="*/ 376118 w 1428011"/>
                      <a:gd name="connsiteY2" fmla="*/ 1114341 h 1186968"/>
                      <a:gd name="connsiteX3" fmla="*/ 943953 w 1428011"/>
                      <a:gd name="connsiteY3" fmla="*/ 1109010 h 1186968"/>
                      <a:gd name="connsiteX4" fmla="*/ 1055920 w 1428011"/>
                      <a:gd name="connsiteY4" fmla="*/ 1186320 h 1186968"/>
                      <a:gd name="connsiteX5" fmla="*/ 1202544 w 1428011"/>
                      <a:gd name="connsiteY5" fmla="*/ 1093014 h 1186968"/>
                      <a:gd name="connsiteX6" fmla="*/ 1423813 w 1428011"/>
                      <a:gd name="connsiteY6" fmla="*/ 98638 h 1186968"/>
                      <a:gd name="connsiteX7" fmla="*/ 1322509 w 1428011"/>
                      <a:gd name="connsiteY7" fmla="*/ 0 h 1186968"/>
                      <a:gd name="connsiteX8" fmla="*/ 1173219 w 1428011"/>
                      <a:gd name="connsiteY8" fmla="*/ 101304 h 1186968"/>
                      <a:gd name="connsiteX9" fmla="*/ 1002602 w 1428011"/>
                      <a:gd name="connsiteY9" fmla="*/ 954388 h 1186968"/>
                      <a:gd name="connsiteX10" fmla="*/ 901298 w 1428011"/>
                      <a:gd name="connsiteY10" fmla="*/ 1047694 h 1186968"/>
                      <a:gd name="connsiteX11" fmla="*/ 472090 w 1428011"/>
                      <a:gd name="connsiteY11" fmla="*/ 1007706 h 1186968"/>
                      <a:gd name="connsiteX12" fmla="*/ 245490 w 1428011"/>
                      <a:gd name="connsiteY12" fmla="*/ 677136 h 1186968"/>
                      <a:gd name="connsiteX13" fmla="*/ 250821 w 1428011"/>
                      <a:gd name="connsiteY13" fmla="*/ 191944 h 1186968"/>
                      <a:gd name="connsiteX14" fmla="*/ 141521 w 1428011"/>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202607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202607 h 1186968"/>
                      <a:gd name="connsiteX14" fmla="*/ 141521 w 1428927"/>
                      <a:gd name="connsiteY14" fmla="*/ 114633 h 1186968"/>
                      <a:gd name="connsiteX0" fmla="*/ 136218 w 1431622"/>
                      <a:gd name="connsiteY0" fmla="*/ 1097 h 1201395"/>
                      <a:gd name="connsiteX1" fmla="*/ 16252 w 1431622"/>
                      <a:gd name="connsiteY1" fmla="*/ 699560 h 1201395"/>
                      <a:gd name="connsiteX2" fmla="*/ 378813 w 1431622"/>
                      <a:gd name="connsiteY2" fmla="*/ 1128768 h 1201395"/>
                      <a:gd name="connsiteX3" fmla="*/ 946648 w 1431622"/>
                      <a:gd name="connsiteY3" fmla="*/ 1123437 h 1201395"/>
                      <a:gd name="connsiteX4" fmla="*/ 1058615 w 1431622"/>
                      <a:gd name="connsiteY4" fmla="*/ 1200747 h 1201395"/>
                      <a:gd name="connsiteX5" fmla="*/ 1205239 w 1431622"/>
                      <a:gd name="connsiteY5" fmla="*/ 1107441 h 1201395"/>
                      <a:gd name="connsiteX6" fmla="*/ 1426508 w 1431622"/>
                      <a:gd name="connsiteY6" fmla="*/ 113065 h 1201395"/>
                      <a:gd name="connsiteX7" fmla="*/ 1325204 w 1431622"/>
                      <a:gd name="connsiteY7" fmla="*/ 14427 h 1201395"/>
                      <a:gd name="connsiteX8" fmla="*/ 1175914 w 1431622"/>
                      <a:gd name="connsiteY8" fmla="*/ 115731 h 1201395"/>
                      <a:gd name="connsiteX9" fmla="*/ 1005297 w 1431622"/>
                      <a:gd name="connsiteY9" fmla="*/ 968815 h 1201395"/>
                      <a:gd name="connsiteX10" fmla="*/ 893330 w 1431622"/>
                      <a:gd name="connsiteY10" fmla="*/ 1067453 h 1201395"/>
                      <a:gd name="connsiteX11" fmla="*/ 474785 w 1431622"/>
                      <a:gd name="connsiteY11" fmla="*/ 1022133 h 1201395"/>
                      <a:gd name="connsiteX12" fmla="*/ 248185 w 1431622"/>
                      <a:gd name="connsiteY12" fmla="*/ 691563 h 1201395"/>
                      <a:gd name="connsiteX13" fmla="*/ 253516 w 1431622"/>
                      <a:gd name="connsiteY13" fmla="*/ 217034 h 1201395"/>
                      <a:gd name="connsiteX14" fmla="*/ 136218 w 1431622"/>
                      <a:gd name="connsiteY14" fmla="*/ 1097 h 1201395"/>
                      <a:gd name="connsiteX0" fmla="*/ 136218 w 1431622"/>
                      <a:gd name="connsiteY0" fmla="*/ 1288 h 1201586"/>
                      <a:gd name="connsiteX1" fmla="*/ 16252 w 1431622"/>
                      <a:gd name="connsiteY1" fmla="*/ 699751 h 1201586"/>
                      <a:gd name="connsiteX2" fmla="*/ 378813 w 1431622"/>
                      <a:gd name="connsiteY2" fmla="*/ 1128959 h 1201586"/>
                      <a:gd name="connsiteX3" fmla="*/ 946648 w 1431622"/>
                      <a:gd name="connsiteY3" fmla="*/ 1123628 h 1201586"/>
                      <a:gd name="connsiteX4" fmla="*/ 1058615 w 1431622"/>
                      <a:gd name="connsiteY4" fmla="*/ 1200938 h 1201586"/>
                      <a:gd name="connsiteX5" fmla="*/ 1205239 w 1431622"/>
                      <a:gd name="connsiteY5" fmla="*/ 1107632 h 1201586"/>
                      <a:gd name="connsiteX6" fmla="*/ 1426508 w 1431622"/>
                      <a:gd name="connsiteY6" fmla="*/ 113256 h 1201586"/>
                      <a:gd name="connsiteX7" fmla="*/ 1325204 w 1431622"/>
                      <a:gd name="connsiteY7" fmla="*/ 14618 h 1201586"/>
                      <a:gd name="connsiteX8" fmla="*/ 1175914 w 1431622"/>
                      <a:gd name="connsiteY8" fmla="*/ 115922 h 1201586"/>
                      <a:gd name="connsiteX9" fmla="*/ 1005297 w 1431622"/>
                      <a:gd name="connsiteY9" fmla="*/ 969006 h 1201586"/>
                      <a:gd name="connsiteX10" fmla="*/ 893330 w 1431622"/>
                      <a:gd name="connsiteY10" fmla="*/ 1067644 h 1201586"/>
                      <a:gd name="connsiteX11" fmla="*/ 474785 w 1431622"/>
                      <a:gd name="connsiteY11" fmla="*/ 1022324 h 1201586"/>
                      <a:gd name="connsiteX12" fmla="*/ 248185 w 1431622"/>
                      <a:gd name="connsiteY12" fmla="*/ 691754 h 1201586"/>
                      <a:gd name="connsiteX13" fmla="*/ 242852 w 1431622"/>
                      <a:gd name="connsiteY13" fmla="*/ 185234 h 1201586"/>
                      <a:gd name="connsiteX14" fmla="*/ 136218 w 1431622"/>
                      <a:gd name="connsiteY14" fmla="*/ 1288 h 1201586"/>
                      <a:gd name="connsiteX0" fmla="*/ 136218 w 1431622"/>
                      <a:gd name="connsiteY0" fmla="*/ 2027 h 1202325"/>
                      <a:gd name="connsiteX1" fmla="*/ 16252 w 1431622"/>
                      <a:gd name="connsiteY1" fmla="*/ 700490 h 1202325"/>
                      <a:gd name="connsiteX2" fmla="*/ 378813 w 1431622"/>
                      <a:gd name="connsiteY2" fmla="*/ 1129698 h 1202325"/>
                      <a:gd name="connsiteX3" fmla="*/ 946648 w 1431622"/>
                      <a:gd name="connsiteY3" fmla="*/ 1124367 h 1202325"/>
                      <a:gd name="connsiteX4" fmla="*/ 1058615 w 1431622"/>
                      <a:gd name="connsiteY4" fmla="*/ 1201677 h 1202325"/>
                      <a:gd name="connsiteX5" fmla="*/ 1205239 w 1431622"/>
                      <a:gd name="connsiteY5" fmla="*/ 1108371 h 1202325"/>
                      <a:gd name="connsiteX6" fmla="*/ 1426508 w 1431622"/>
                      <a:gd name="connsiteY6" fmla="*/ 113995 h 1202325"/>
                      <a:gd name="connsiteX7" fmla="*/ 1325204 w 1431622"/>
                      <a:gd name="connsiteY7" fmla="*/ 15357 h 1202325"/>
                      <a:gd name="connsiteX8" fmla="*/ 1175914 w 1431622"/>
                      <a:gd name="connsiteY8" fmla="*/ 116661 h 1202325"/>
                      <a:gd name="connsiteX9" fmla="*/ 1005297 w 1431622"/>
                      <a:gd name="connsiteY9" fmla="*/ 969745 h 1202325"/>
                      <a:gd name="connsiteX10" fmla="*/ 893330 w 1431622"/>
                      <a:gd name="connsiteY10" fmla="*/ 1068383 h 1202325"/>
                      <a:gd name="connsiteX11" fmla="*/ 474785 w 1431622"/>
                      <a:gd name="connsiteY11" fmla="*/ 1023063 h 1202325"/>
                      <a:gd name="connsiteX12" fmla="*/ 248185 w 1431622"/>
                      <a:gd name="connsiteY12" fmla="*/ 692493 h 1202325"/>
                      <a:gd name="connsiteX13" fmla="*/ 242852 w 1431622"/>
                      <a:gd name="connsiteY13" fmla="*/ 185973 h 1202325"/>
                      <a:gd name="connsiteX14" fmla="*/ 136218 w 1431622"/>
                      <a:gd name="connsiteY14" fmla="*/ 2027 h 1202325"/>
                      <a:gd name="connsiteX0" fmla="*/ 136218 w 1431622"/>
                      <a:gd name="connsiteY0" fmla="*/ 1985 h 1202283"/>
                      <a:gd name="connsiteX1" fmla="*/ 16252 w 1431622"/>
                      <a:gd name="connsiteY1" fmla="*/ 700448 h 1202283"/>
                      <a:gd name="connsiteX2" fmla="*/ 378813 w 1431622"/>
                      <a:gd name="connsiteY2" fmla="*/ 1129656 h 1202283"/>
                      <a:gd name="connsiteX3" fmla="*/ 946648 w 1431622"/>
                      <a:gd name="connsiteY3" fmla="*/ 1124325 h 1202283"/>
                      <a:gd name="connsiteX4" fmla="*/ 1058615 w 1431622"/>
                      <a:gd name="connsiteY4" fmla="*/ 1201635 h 1202283"/>
                      <a:gd name="connsiteX5" fmla="*/ 1205239 w 1431622"/>
                      <a:gd name="connsiteY5" fmla="*/ 1108329 h 1202283"/>
                      <a:gd name="connsiteX6" fmla="*/ 1426508 w 1431622"/>
                      <a:gd name="connsiteY6" fmla="*/ 113953 h 1202283"/>
                      <a:gd name="connsiteX7" fmla="*/ 1325204 w 1431622"/>
                      <a:gd name="connsiteY7" fmla="*/ 15315 h 1202283"/>
                      <a:gd name="connsiteX8" fmla="*/ 1175914 w 1431622"/>
                      <a:gd name="connsiteY8" fmla="*/ 116619 h 1202283"/>
                      <a:gd name="connsiteX9" fmla="*/ 1005297 w 1431622"/>
                      <a:gd name="connsiteY9" fmla="*/ 969703 h 1202283"/>
                      <a:gd name="connsiteX10" fmla="*/ 893330 w 1431622"/>
                      <a:gd name="connsiteY10" fmla="*/ 1068341 h 1202283"/>
                      <a:gd name="connsiteX11" fmla="*/ 474785 w 1431622"/>
                      <a:gd name="connsiteY11" fmla="*/ 1023021 h 1202283"/>
                      <a:gd name="connsiteX12" fmla="*/ 248185 w 1431622"/>
                      <a:gd name="connsiteY12" fmla="*/ 692451 h 1202283"/>
                      <a:gd name="connsiteX13" fmla="*/ 242852 w 1431622"/>
                      <a:gd name="connsiteY13" fmla="*/ 185931 h 1202283"/>
                      <a:gd name="connsiteX14" fmla="*/ 136218 w 1431622"/>
                      <a:gd name="connsiteY14" fmla="*/ 1985 h 1202283"/>
                      <a:gd name="connsiteX0" fmla="*/ 136218 w 1431622"/>
                      <a:gd name="connsiteY0" fmla="*/ 1985 h 1202283"/>
                      <a:gd name="connsiteX1" fmla="*/ 16252 w 1431622"/>
                      <a:gd name="connsiteY1" fmla="*/ 700448 h 1202283"/>
                      <a:gd name="connsiteX2" fmla="*/ 378813 w 1431622"/>
                      <a:gd name="connsiteY2" fmla="*/ 1129656 h 1202283"/>
                      <a:gd name="connsiteX3" fmla="*/ 946648 w 1431622"/>
                      <a:gd name="connsiteY3" fmla="*/ 1124325 h 1202283"/>
                      <a:gd name="connsiteX4" fmla="*/ 1058615 w 1431622"/>
                      <a:gd name="connsiteY4" fmla="*/ 1201635 h 1202283"/>
                      <a:gd name="connsiteX5" fmla="*/ 1205239 w 1431622"/>
                      <a:gd name="connsiteY5" fmla="*/ 1108329 h 1202283"/>
                      <a:gd name="connsiteX6" fmla="*/ 1426508 w 1431622"/>
                      <a:gd name="connsiteY6" fmla="*/ 113953 h 1202283"/>
                      <a:gd name="connsiteX7" fmla="*/ 1325204 w 1431622"/>
                      <a:gd name="connsiteY7" fmla="*/ 15315 h 1202283"/>
                      <a:gd name="connsiteX8" fmla="*/ 1175914 w 1431622"/>
                      <a:gd name="connsiteY8" fmla="*/ 116619 h 1202283"/>
                      <a:gd name="connsiteX9" fmla="*/ 1005297 w 1431622"/>
                      <a:gd name="connsiteY9" fmla="*/ 969703 h 1202283"/>
                      <a:gd name="connsiteX10" fmla="*/ 893330 w 1431622"/>
                      <a:gd name="connsiteY10" fmla="*/ 1068341 h 1202283"/>
                      <a:gd name="connsiteX11" fmla="*/ 474785 w 1431622"/>
                      <a:gd name="connsiteY11" fmla="*/ 1023021 h 1202283"/>
                      <a:gd name="connsiteX12" fmla="*/ 248185 w 1431622"/>
                      <a:gd name="connsiteY12" fmla="*/ 692451 h 1202283"/>
                      <a:gd name="connsiteX13" fmla="*/ 242852 w 1431622"/>
                      <a:gd name="connsiteY13" fmla="*/ 185931 h 1202283"/>
                      <a:gd name="connsiteX14" fmla="*/ 136218 w 1431622"/>
                      <a:gd name="connsiteY14" fmla="*/ 1985 h 120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1622" h="1202283">
                        <a:moveTo>
                          <a:pt x="136218" y="1985"/>
                        </a:moveTo>
                        <a:cubicBezTo>
                          <a:pt x="-49505" y="41974"/>
                          <a:pt x="4700" y="625803"/>
                          <a:pt x="16252" y="700448"/>
                        </a:cubicBezTo>
                        <a:cubicBezTo>
                          <a:pt x="38468" y="934158"/>
                          <a:pt x="204642" y="1066564"/>
                          <a:pt x="378813" y="1129656"/>
                        </a:cubicBezTo>
                        <a:cubicBezTo>
                          <a:pt x="650734" y="1207855"/>
                          <a:pt x="824018" y="1182085"/>
                          <a:pt x="946648" y="1124325"/>
                        </a:cubicBezTo>
                        <a:cubicBezTo>
                          <a:pt x="943982" y="1200747"/>
                          <a:pt x="1013296" y="1199858"/>
                          <a:pt x="1058615" y="1201635"/>
                        </a:cubicBezTo>
                        <a:cubicBezTo>
                          <a:pt x="1168805" y="1207855"/>
                          <a:pt x="1183023" y="1168756"/>
                          <a:pt x="1205239" y="1108329"/>
                        </a:cubicBezTo>
                        <a:lnTo>
                          <a:pt x="1426508" y="113953"/>
                        </a:lnTo>
                        <a:cubicBezTo>
                          <a:pt x="1451390" y="27757"/>
                          <a:pt x="1380299" y="16203"/>
                          <a:pt x="1325204" y="15315"/>
                        </a:cubicBezTo>
                        <a:cubicBezTo>
                          <a:pt x="1240784" y="17093"/>
                          <a:pt x="1193685" y="48194"/>
                          <a:pt x="1175914" y="116619"/>
                        </a:cubicBezTo>
                        <a:lnTo>
                          <a:pt x="1005297" y="969703"/>
                        </a:lnTo>
                        <a:cubicBezTo>
                          <a:pt x="987525" y="1046125"/>
                          <a:pt x="951482" y="1057584"/>
                          <a:pt x="893330" y="1068341"/>
                        </a:cubicBezTo>
                        <a:cubicBezTo>
                          <a:pt x="742416" y="1096257"/>
                          <a:pt x="599193" y="1092334"/>
                          <a:pt x="474785" y="1023021"/>
                        </a:cubicBezTo>
                        <a:cubicBezTo>
                          <a:pt x="353932" y="958151"/>
                          <a:pt x="275732" y="855959"/>
                          <a:pt x="248185" y="692451"/>
                        </a:cubicBezTo>
                        <a:cubicBezTo>
                          <a:pt x="223304" y="506727"/>
                          <a:pt x="227746" y="350328"/>
                          <a:pt x="242852" y="185931"/>
                        </a:cubicBezTo>
                        <a:cubicBezTo>
                          <a:pt x="250849" y="89069"/>
                          <a:pt x="261514" y="-15787"/>
                          <a:pt x="136218" y="19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Freeform 92"/>
                  <p:cNvSpPr/>
                  <p:nvPr/>
                </p:nvSpPr>
                <p:spPr>
                  <a:xfrm rot="10800000">
                    <a:off x="2889826" y="3434489"/>
                    <a:ext cx="1442650" cy="1173267"/>
                  </a:xfrm>
                  <a:custGeom>
                    <a:avLst/>
                    <a:gdLst>
                      <a:gd name="connsiteX0" fmla="*/ 435993 w 1447421"/>
                      <a:gd name="connsiteY0" fmla="*/ 1173261 h 1173267"/>
                      <a:gd name="connsiteX1" fmla="*/ 140171 w 1447421"/>
                      <a:gd name="connsiteY1" fmla="*/ 1136888 h 1173267"/>
                      <a:gd name="connsiteX2" fmla="*/ 135401 w 1447421"/>
                      <a:gd name="connsiteY2" fmla="*/ 1133755 h 1173267"/>
                      <a:gd name="connsiteX3" fmla="*/ 108703 w 1447421"/>
                      <a:gd name="connsiteY3" fmla="*/ 1141957 h 1173267"/>
                      <a:gd name="connsiteX4" fmla="*/ 6111 w 1447421"/>
                      <a:gd name="connsiteY4" fmla="*/ 985840 h 1173267"/>
                      <a:gd name="connsiteX5" fmla="*/ 7032 w 1447421"/>
                      <a:gd name="connsiteY5" fmla="*/ 978900 h 1173267"/>
                      <a:gd name="connsiteX6" fmla="*/ 2811 w 1447421"/>
                      <a:gd name="connsiteY6" fmla="*/ 971614 h 1173267"/>
                      <a:gd name="connsiteX7" fmla="*/ 0 w 1447421"/>
                      <a:gd name="connsiteY7" fmla="*/ 966083 h 1173267"/>
                      <a:gd name="connsiteX8" fmla="*/ 353691 w 1447421"/>
                      <a:gd name="connsiteY8" fmla="*/ 552951 h 1173267"/>
                      <a:gd name="connsiteX9" fmla="*/ 1151195 w 1447421"/>
                      <a:gd name="connsiteY9" fmla="*/ 450113 h 1173267"/>
                      <a:gd name="connsiteX10" fmla="*/ 609148 w 1447421"/>
                      <a:gd name="connsiteY10" fmla="*/ 586996 h 1173267"/>
                      <a:gd name="connsiteX11" fmla="*/ 278942 w 1447421"/>
                      <a:gd name="connsiteY11" fmla="*/ 853884 h 1173267"/>
                      <a:gd name="connsiteX12" fmla="*/ 273424 w 1447421"/>
                      <a:gd name="connsiteY12" fmla="*/ 866623 h 1173267"/>
                      <a:gd name="connsiteX13" fmla="*/ 266449 w 1447421"/>
                      <a:gd name="connsiteY13" fmla="*/ 875003 h 1173267"/>
                      <a:gd name="connsiteX14" fmla="*/ 235930 w 1447421"/>
                      <a:gd name="connsiteY14" fmla="*/ 1008055 h 1173267"/>
                      <a:gd name="connsiteX15" fmla="*/ 576935 w 1447421"/>
                      <a:gd name="connsiteY15" fmla="*/ 1053156 h 1173267"/>
                      <a:gd name="connsiteX16" fmla="*/ 602651 w 1447421"/>
                      <a:gd name="connsiteY16" fmla="*/ 1045392 h 1173267"/>
                      <a:gd name="connsiteX17" fmla="*/ 624510 w 1447421"/>
                      <a:gd name="connsiteY17" fmla="*/ 1041695 h 1173267"/>
                      <a:gd name="connsiteX18" fmla="*/ 753286 w 1447421"/>
                      <a:gd name="connsiteY18" fmla="*/ 1002077 h 1173267"/>
                      <a:gd name="connsiteX19" fmla="*/ 1177162 w 1447421"/>
                      <a:gd name="connsiteY19" fmla="*/ 583532 h 1173267"/>
                      <a:gd name="connsiteX20" fmla="*/ 1035870 w 1447421"/>
                      <a:gd name="connsiteY20" fmla="*/ 199644 h 1173267"/>
                      <a:gd name="connsiteX21" fmla="*/ 542680 w 1447421"/>
                      <a:gd name="connsiteY21" fmla="*/ 37025 h 1173267"/>
                      <a:gd name="connsiteX22" fmla="*/ 1166498 w 1447421"/>
                      <a:gd name="connsiteY22" fmla="*/ 98341 h 1173267"/>
                      <a:gd name="connsiteX23" fmla="*/ 1443751 w 1447421"/>
                      <a:gd name="connsiteY23" fmla="*/ 444906 h 1173267"/>
                      <a:gd name="connsiteX24" fmla="*/ 1129176 w 1447421"/>
                      <a:gd name="connsiteY24" fmla="*/ 964754 h 1173267"/>
                      <a:gd name="connsiteX25" fmla="*/ 435993 w 1447421"/>
                      <a:gd name="connsiteY25" fmla="*/ 1173261 h 1173267"/>
                      <a:gd name="connsiteX0" fmla="*/ 433182 w 1444610"/>
                      <a:gd name="connsiteY0" fmla="*/ 1173261 h 1173267"/>
                      <a:gd name="connsiteX1" fmla="*/ 137360 w 1444610"/>
                      <a:gd name="connsiteY1" fmla="*/ 1136888 h 1173267"/>
                      <a:gd name="connsiteX2" fmla="*/ 132590 w 1444610"/>
                      <a:gd name="connsiteY2" fmla="*/ 1133755 h 1173267"/>
                      <a:gd name="connsiteX3" fmla="*/ 105892 w 1444610"/>
                      <a:gd name="connsiteY3" fmla="*/ 1141957 h 1173267"/>
                      <a:gd name="connsiteX4" fmla="*/ 3300 w 1444610"/>
                      <a:gd name="connsiteY4" fmla="*/ 985840 h 1173267"/>
                      <a:gd name="connsiteX5" fmla="*/ 4221 w 1444610"/>
                      <a:gd name="connsiteY5" fmla="*/ 978900 h 1173267"/>
                      <a:gd name="connsiteX6" fmla="*/ 0 w 1444610"/>
                      <a:gd name="connsiteY6" fmla="*/ 971614 h 1173267"/>
                      <a:gd name="connsiteX7" fmla="*/ 350880 w 1444610"/>
                      <a:gd name="connsiteY7" fmla="*/ 552951 h 1173267"/>
                      <a:gd name="connsiteX8" fmla="*/ 1148384 w 1444610"/>
                      <a:gd name="connsiteY8" fmla="*/ 450113 h 1173267"/>
                      <a:gd name="connsiteX9" fmla="*/ 606337 w 1444610"/>
                      <a:gd name="connsiteY9" fmla="*/ 586996 h 1173267"/>
                      <a:gd name="connsiteX10" fmla="*/ 276131 w 1444610"/>
                      <a:gd name="connsiteY10" fmla="*/ 853884 h 1173267"/>
                      <a:gd name="connsiteX11" fmla="*/ 270613 w 1444610"/>
                      <a:gd name="connsiteY11" fmla="*/ 866623 h 1173267"/>
                      <a:gd name="connsiteX12" fmla="*/ 263638 w 1444610"/>
                      <a:gd name="connsiteY12" fmla="*/ 875003 h 1173267"/>
                      <a:gd name="connsiteX13" fmla="*/ 233119 w 1444610"/>
                      <a:gd name="connsiteY13" fmla="*/ 1008055 h 1173267"/>
                      <a:gd name="connsiteX14" fmla="*/ 574124 w 1444610"/>
                      <a:gd name="connsiteY14" fmla="*/ 1053156 h 1173267"/>
                      <a:gd name="connsiteX15" fmla="*/ 599840 w 1444610"/>
                      <a:gd name="connsiteY15" fmla="*/ 1045392 h 1173267"/>
                      <a:gd name="connsiteX16" fmla="*/ 621699 w 1444610"/>
                      <a:gd name="connsiteY16" fmla="*/ 1041695 h 1173267"/>
                      <a:gd name="connsiteX17" fmla="*/ 750475 w 1444610"/>
                      <a:gd name="connsiteY17" fmla="*/ 1002077 h 1173267"/>
                      <a:gd name="connsiteX18" fmla="*/ 1174351 w 1444610"/>
                      <a:gd name="connsiteY18" fmla="*/ 583532 h 1173267"/>
                      <a:gd name="connsiteX19" fmla="*/ 1033059 w 1444610"/>
                      <a:gd name="connsiteY19" fmla="*/ 199644 h 1173267"/>
                      <a:gd name="connsiteX20" fmla="*/ 539869 w 1444610"/>
                      <a:gd name="connsiteY20" fmla="*/ 37025 h 1173267"/>
                      <a:gd name="connsiteX21" fmla="*/ 1163687 w 1444610"/>
                      <a:gd name="connsiteY21" fmla="*/ 98341 h 1173267"/>
                      <a:gd name="connsiteX22" fmla="*/ 1440940 w 1444610"/>
                      <a:gd name="connsiteY22" fmla="*/ 444906 h 1173267"/>
                      <a:gd name="connsiteX23" fmla="*/ 1126365 w 1444610"/>
                      <a:gd name="connsiteY23" fmla="*/ 964754 h 1173267"/>
                      <a:gd name="connsiteX24" fmla="*/ 433182 w 1444610"/>
                      <a:gd name="connsiteY24" fmla="*/ 1173261 h 1173267"/>
                      <a:gd name="connsiteX0" fmla="*/ 429882 w 1441310"/>
                      <a:gd name="connsiteY0" fmla="*/ 1173261 h 1173267"/>
                      <a:gd name="connsiteX1" fmla="*/ 134060 w 1441310"/>
                      <a:gd name="connsiteY1" fmla="*/ 1136888 h 1173267"/>
                      <a:gd name="connsiteX2" fmla="*/ 129290 w 1441310"/>
                      <a:gd name="connsiteY2" fmla="*/ 1133755 h 1173267"/>
                      <a:gd name="connsiteX3" fmla="*/ 102592 w 1441310"/>
                      <a:gd name="connsiteY3" fmla="*/ 1141957 h 1173267"/>
                      <a:gd name="connsiteX4" fmla="*/ 0 w 1441310"/>
                      <a:gd name="connsiteY4" fmla="*/ 985840 h 1173267"/>
                      <a:gd name="connsiteX5" fmla="*/ 921 w 1441310"/>
                      <a:gd name="connsiteY5" fmla="*/ 978900 h 1173267"/>
                      <a:gd name="connsiteX6" fmla="*/ 347580 w 1441310"/>
                      <a:gd name="connsiteY6" fmla="*/ 552951 h 1173267"/>
                      <a:gd name="connsiteX7" fmla="*/ 1145084 w 1441310"/>
                      <a:gd name="connsiteY7" fmla="*/ 450113 h 1173267"/>
                      <a:gd name="connsiteX8" fmla="*/ 603037 w 1441310"/>
                      <a:gd name="connsiteY8" fmla="*/ 586996 h 1173267"/>
                      <a:gd name="connsiteX9" fmla="*/ 272831 w 1441310"/>
                      <a:gd name="connsiteY9" fmla="*/ 853884 h 1173267"/>
                      <a:gd name="connsiteX10" fmla="*/ 267313 w 1441310"/>
                      <a:gd name="connsiteY10" fmla="*/ 866623 h 1173267"/>
                      <a:gd name="connsiteX11" fmla="*/ 260338 w 1441310"/>
                      <a:gd name="connsiteY11" fmla="*/ 875003 h 1173267"/>
                      <a:gd name="connsiteX12" fmla="*/ 229819 w 1441310"/>
                      <a:gd name="connsiteY12" fmla="*/ 1008055 h 1173267"/>
                      <a:gd name="connsiteX13" fmla="*/ 570824 w 1441310"/>
                      <a:gd name="connsiteY13" fmla="*/ 1053156 h 1173267"/>
                      <a:gd name="connsiteX14" fmla="*/ 596540 w 1441310"/>
                      <a:gd name="connsiteY14" fmla="*/ 1045392 h 1173267"/>
                      <a:gd name="connsiteX15" fmla="*/ 618399 w 1441310"/>
                      <a:gd name="connsiteY15" fmla="*/ 1041695 h 1173267"/>
                      <a:gd name="connsiteX16" fmla="*/ 747175 w 1441310"/>
                      <a:gd name="connsiteY16" fmla="*/ 1002077 h 1173267"/>
                      <a:gd name="connsiteX17" fmla="*/ 1171051 w 1441310"/>
                      <a:gd name="connsiteY17" fmla="*/ 583532 h 1173267"/>
                      <a:gd name="connsiteX18" fmla="*/ 1029759 w 1441310"/>
                      <a:gd name="connsiteY18" fmla="*/ 199644 h 1173267"/>
                      <a:gd name="connsiteX19" fmla="*/ 536569 w 1441310"/>
                      <a:gd name="connsiteY19" fmla="*/ 37025 h 1173267"/>
                      <a:gd name="connsiteX20" fmla="*/ 1160387 w 1441310"/>
                      <a:gd name="connsiteY20" fmla="*/ 98341 h 1173267"/>
                      <a:gd name="connsiteX21" fmla="*/ 1437640 w 1441310"/>
                      <a:gd name="connsiteY21" fmla="*/ 444906 h 1173267"/>
                      <a:gd name="connsiteX22" fmla="*/ 1123065 w 1441310"/>
                      <a:gd name="connsiteY22" fmla="*/ 964754 h 1173267"/>
                      <a:gd name="connsiteX23" fmla="*/ 429882 w 1441310"/>
                      <a:gd name="connsiteY23" fmla="*/ 1173261 h 1173267"/>
                      <a:gd name="connsiteX0" fmla="*/ 429882 w 1441310"/>
                      <a:gd name="connsiteY0" fmla="*/ 1173261 h 1173267"/>
                      <a:gd name="connsiteX1" fmla="*/ 134060 w 1441310"/>
                      <a:gd name="connsiteY1" fmla="*/ 1136888 h 1173267"/>
                      <a:gd name="connsiteX2" fmla="*/ 129290 w 1441310"/>
                      <a:gd name="connsiteY2" fmla="*/ 1133755 h 1173267"/>
                      <a:gd name="connsiteX3" fmla="*/ 102592 w 1441310"/>
                      <a:gd name="connsiteY3" fmla="*/ 1141957 h 1173267"/>
                      <a:gd name="connsiteX4" fmla="*/ 0 w 1441310"/>
                      <a:gd name="connsiteY4" fmla="*/ 985840 h 1173267"/>
                      <a:gd name="connsiteX5" fmla="*/ 347580 w 1441310"/>
                      <a:gd name="connsiteY5" fmla="*/ 552951 h 1173267"/>
                      <a:gd name="connsiteX6" fmla="*/ 1145084 w 1441310"/>
                      <a:gd name="connsiteY6" fmla="*/ 450113 h 1173267"/>
                      <a:gd name="connsiteX7" fmla="*/ 603037 w 1441310"/>
                      <a:gd name="connsiteY7" fmla="*/ 586996 h 1173267"/>
                      <a:gd name="connsiteX8" fmla="*/ 272831 w 1441310"/>
                      <a:gd name="connsiteY8" fmla="*/ 853884 h 1173267"/>
                      <a:gd name="connsiteX9" fmla="*/ 267313 w 1441310"/>
                      <a:gd name="connsiteY9" fmla="*/ 866623 h 1173267"/>
                      <a:gd name="connsiteX10" fmla="*/ 260338 w 1441310"/>
                      <a:gd name="connsiteY10" fmla="*/ 875003 h 1173267"/>
                      <a:gd name="connsiteX11" fmla="*/ 229819 w 1441310"/>
                      <a:gd name="connsiteY11" fmla="*/ 1008055 h 1173267"/>
                      <a:gd name="connsiteX12" fmla="*/ 570824 w 1441310"/>
                      <a:gd name="connsiteY12" fmla="*/ 1053156 h 1173267"/>
                      <a:gd name="connsiteX13" fmla="*/ 596540 w 1441310"/>
                      <a:gd name="connsiteY13" fmla="*/ 1045392 h 1173267"/>
                      <a:gd name="connsiteX14" fmla="*/ 618399 w 1441310"/>
                      <a:gd name="connsiteY14" fmla="*/ 1041695 h 1173267"/>
                      <a:gd name="connsiteX15" fmla="*/ 747175 w 1441310"/>
                      <a:gd name="connsiteY15" fmla="*/ 1002077 h 1173267"/>
                      <a:gd name="connsiteX16" fmla="*/ 1171051 w 1441310"/>
                      <a:gd name="connsiteY16" fmla="*/ 583532 h 1173267"/>
                      <a:gd name="connsiteX17" fmla="*/ 1029759 w 1441310"/>
                      <a:gd name="connsiteY17" fmla="*/ 199644 h 1173267"/>
                      <a:gd name="connsiteX18" fmla="*/ 536569 w 1441310"/>
                      <a:gd name="connsiteY18" fmla="*/ 37025 h 1173267"/>
                      <a:gd name="connsiteX19" fmla="*/ 1160387 w 1441310"/>
                      <a:gd name="connsiteY19" fmla="*/ 98341 h 1173267"/>
                      <a:gd name="connsiteX20" fmla="*/ 1437640 w 1441310"/>
                      <a:gd name="connsiteY20" fmla="*/ 444906 h 1173267"/>
                      <a:gd name="connsiteX21" fmla="*/ 1123065 w 1441310"/>
                      <a:gd name="connsiteY21" fmla="*/ 964754 h 1173267"/>
                      <a:gd name="connsiteX22" fmla="*/ 429882 w 1441310"/>
                      <a:gd name="connsiteY22" fmla="*/ 1173261 h 1173267"/>
                      <a:gd name="connsiteX0" fmla="*/ 430801 w 1442229"/>
                      <a:gd name="connsiteY0" fmla="*/ 1173261 h 1173267"/>
                      <a:gd name="connsiteX1" fmla="*/ 134979 w 1442229"/>
                      <a:gd name="connsiteY1" fmla="*/ 1136888 h 1173267"/>
                      <a:gd name="connsiteX2" fmla="*/ 130209 w 1442229"/>
                      <a:gd name="connsiteY2" fmla="*/ 1133755 h 1173267"/>
                      <a:gd name="connsiteX3" fmla="*/ 103511 w 1442229"/>
                      <a:gd name="connsiteY3" fmla="*/ 1141957 h 1173267"/>
                      <a:gd name="connsiteX4" fmla="*/ 919 w 1442229"/>
                      <a:gd name="connsiteY4" fmla="*/ 985840 h 1173267"/>
                      <a:gd name="connsiteX5" fmla="*/ 348499 w 1442229"/>
                      <a:gd name="connsiteY5" fmla="*/ 552951 h 1173267"/>
                      <a:gd name="connsiteX6" fmla="*/ 1146003 w 1442229"/>
                      <a:gd name="connsiteY6" fmla="*/ 450113 h 1173267"/>
                      <a:gd name="connsiteX7" fmla="*/ 603956 w 1442229"/>
                      <a:gd name="connsiteY7" fmla="*/ 586996 h 1173267"/>
                      <a:gd name="connsiteX8" fmla="*/ 273750 w 1442229"/>
                      <a:gd name="connsiteY8" fmla="*/ 853884 h 1173267"/>
                      <a:gd name="connsiteX9" fmla="*/ 268232 w 1442229"/>
                      <a:gd name="connsiteY9" fmla="*/ 866623 h 1173267"/>
                      <a:gd name="connsiteX10" fmla="*/ 261257 w 1442229"/>
                      <a:gd name="connsiteY10" fmla="*/ 875003 h 1173267"/>
                      <a:gd name="connsiteX11" fmla="*/ 230738 w 1442229"/>
                      <a:gd name="connsiteY11" fmla="*/ 1008055 h 1173267"/>
                      <a:gd name="connsiteX12" fmla="*/ 571743 w 1442229"/>
                      <a:gd name="connsiteY12" fmla="*/ 1053156 h 1173267"/>
                      <a:gd name="connsiteX13" fmla="*/ 597459 w 1442229"/>
                      <a:gd name="connsiteY13" fmla="*/ 1045392 h 1173267"/>
                      <a:gd name="connsiteX14" fmla="*/ 619318 w 1442229"/>
                      <a:gd name="connsiteY14" fmla="*/ 1041695 h 1173267"/>
                      <a:gd name="connsiteX15" fmla="*/ 748094 w 1442229"/>
                      <a:gd name="connsiteY15" fmla="*/ 1002077 h 1173267"/>
                      <a:gd name="connsiteX16" fmla="*/ 1171970 w 1442229"/>
                      <a:gd name="connsiteY16" fmla="*/ 583532 h 1173267"/>
                      <a:gd name="connsiteX17" fmla="*/ 1030678 w 1442229"/>
                      <a:gd name="connsiteY17" fmla="*/ 199644 h 1173267"/>
                      <a:gd name="connsiteX18" fmla="*/ 537488 w 1442229"/>
                      <a:gd name="connsiteY18" fmla="*/ 37025 h 1173267"/>
                      <a:gd name="connsiteX19" fmla="*/ 1161306 w 1442229"/>
                      <a:gd name="connsiteY19" fmla="*/ 98341 h 1173267"/>
                      <a:gd name="connsiteX20" fmla="*/ 1438559 w 1442229"/>
                      <a:gd name="connsiteY20" fmla="*/ 444906 h 1173267"/>
                      <a:gd name="connsiteX21" fmla="*/ 1123984 w 1442229"/>
                      <a:gd name="connsiteY21" fmla="*/ 964754 h 1173267"/>
                      <a:gd name="connsiteX22" fmla="*/ 430801 w 1442229"/>
                      <a:gd name="connsiteY22" fmla="*/ 1173261 h 1173267"/>
                      <a:gd name="connsiteX0" fmla="*/ 430832 w 1442260"/>
                      <a:gd name="connsiteY0" fmla="*/ 1173261 h 1173267"/>
                      <a:gd name="connsiteX1" fmla="*/ 135010 w 1442260"/>
                      <a:gd name="connsiteY1" fmla="*/ 1136888 h 1173267"/>
                      <a:gd name="connsiteX2" fmla="*/ 130240 w 1442260"/>
                      <a:gd name="connsiteY2" fmla="*/ 1133755 h 1173267"/>
                      <a:gd name="connsiteX3" fmla="*/ 103542 w 1442260"/>
                      <a:gd name="connsiteY3" fmla="*/ 1141957 h 1173267"/>
                      <a:gd name="connsiteX4" fmla="*/ 950 w 1442260"/>
                      <a:gd name="connsiteY4" fmla="*/ 985840 h 1173267"/>
                      <a:gd name="connsiteX5" fmla="*/ 348530 w 1442260"/>
                      <a:gd name="connsiteY5" fmla="*/ 552951 h 1173267"/>
                      <a:gd name="connsiteX6" fmla="*/ 1146034 w 1442260"/>
                      <a:gd name="connsiteY6" fmla="*/ 450113 h 1173267"/>
                      <a:gd name="connsiteX7" fmla="*/ 603987 w 1442260"/>
                      <a:gd name="connsiteY7" fmla="*/ 586996 h 1173267"/>
                      <a:gd name="connsiteX8" fmla="*/ 273781 w 1442260"/>
                      <a:gd name="connsiteY8" fmla="*/ 853884 h 1173267"/>
                      <a:gd name="connsiteX9" fmla="*/ 268263 w 1442260"/>
                      <a:gd name="connsiteY9" fmla="*/ 866623 h 1173267"/>
                      <a:gd name="connsiteX10" fmla="*/ 261288 w 1442260"/>
                      <a:gd name="connsiteY10" fmla="*/ 875003 h 1173267"/>
                      <a:gd name="connsiteX11" fmla="*/ 230769 w 1442260"/>
                      <a:gd name="connsiteY11" fmla="*/ 1008055 h 1173267"/>
                      <a:gd name="connsiteX12" fmla="*/ 571774 w 1442260"/>
                      <a:gd name="connsiteY12" fmla="*/ 1053156 h 1173267"/>
                      <a:gd name="connsiteX13" fmla="*/ 597490 w 1442260"/>
                      <a:gd name="connsiteY13" fmla="*/ 1045392 h 1173267"/>
                      <a:gd name="connsiteX14" fmla="*/ 619349 w 1442260"/>
                      <a:gd name="connsiteY14" fmla="*/ 1041695 h 1173267"/>
                      <a:gd name="connsiteX15" fmla="*/ 748125 w 1442260"/>
                      <a:gd name="connsiteY15" fmla="*/ 1002077 h 1173267"/>
                      <a:gd name="connsiteX16" fmla="*/ 1172001 w 1442260"/>
                      <a:gd name="connsiteY16" fmla="*/ 583532 h 1173267"/>
                      <a:gd name="connsiteX17" fmla="*/ 1030709 w 1442260"/>
                      <a:gd name="connsiteY17" fmla="*/ 199644 h 1173267"/>
                      <a:gd name="connsiteX18" fmla="*/ 537519 w 1442260"/>
                      <a:gd name="connsiteY18" fmla="*/ 37025 h 1173267"/>
                      <a:gd name="connsiteX19" fmla="*/ 1161337 w 1442260"/>
                      <a:gd name="connsiteY19" fmla="*/ 98341 h 1173267"/>
                      <a:gd name="connsiteX20" fmla="*/ 1438590 w 1442260"/>
                      <a:gd name="connsiteY20" fmla="*/ 444906 h 1173267"/>
                      <a:gd name="connsiteX21" fmla="*/ 1124015 w 1442260"/>
                      <a:gd name="connsiteY21" fmla="*/ 964754 h 1173267"/>
                      <a:gd name="connsiteX22" fmla="*/ 430832 w 1442260"/>
                      <a:gd name="connsiteY22" fmla="*/ 1173261 h 1173267"/>
                      <a:gd name="connsiteX0" fmla="*/ 430832 w 1442260"/>
                      <a:gd name="connsiteY0" fmla="*/ 1173261 h 1173267"/>
                      <a:gd name="connsiteX1" fmla="*/ 135010 w 1442260"/>
                      <a:gd name="connsiteY1" fmla="*/ 1136888 h 1173267"/>
                      <a:gd name="connsiteX2" fmla="*/ 130240 w 1442260"/>
                      <a:gd name="connsiteY2" fmla="*/ 1133755 h 1173267"/>
                      <a:gd name="connsiteX3" fmla="*/ 950 w 1442260"/>
                      <a:gd name="connsiteY3" fmla="*/ 985840 h 1173267"/>
                      <a:gd name="connsiteX4" fmla="*/ 348530 w 1442260"/>
                      <a:gd name="connsiteY4" fmla="*/ 552951 h 1173267"/>
                      <a:gd name="connsiteX5" fmla="*/ 1146034 w 1442260"/>
                      <a:gd name="connsiteY5" fmla="*/ 450113 h 1173267"/>
                      <a:gd name="connsiteX6" fmla="*/ 603987 w 1442260"/>
                      <a:gd name="connsiteY6" fmla="*/ 586996 h 1173267"/>
                      <a:gd name="connsiteX7" fmla="*/ 273781 w 1442260"/>
                      <a:gd name="connsiteY7" fmla="*/ 853884 h 1173267"/>
                      <a:gd name="connsiteX8" fmla="*/ 268263 w 1442260"/>
                      <a:gd name="connsiteY8" fmla="*/ 866623 h 1173267"/>
                      <a:gd name="connsiteX9" fmla="*/ 261288 w 1442260"/>
                      <a:gd name="connsiteY9" fmla="*/ 875003 h 1173267"/>
                      <a:gd name="connsiteX10" fmla="*/ 230769 w 1442260"/>
                      <a:gd name="connsiteY10" fmla="*/ 1008055 h 1173267"/>
                      <a:gd name="connsiteX11" fmla="*/ 571774 w 1442260"/>
                      <a:gd name="connsiteY11" fmla="*/ 1053156 h 1173267"/>
                      <a:gd name="connsiteX12" fmla="*/ 597490 w 1442260"/>
                      <a:gd name="connsiteY12" fmla="*/ 1045392 h 1173267"/>
                      <a:gd name="connsiteX13" fmla="*/ 619349 w 1442260"/>
                      <a:gd name="connsiteY13" fmla="*/ 1041695 h 1173267"/>
                      <a:gd name="connsiteX14" fmla="*/ 748125 w 1442260"/>
                      <a:gd name="connsiteY14" fmla="*/ 1002077 h 1173267"/>
                      <a:gd name="connsiteX15" fmla="*/ 1172001 w 1442260"/>
                      <a:gd name="connsiteY15" fmla="*/ 583532 h 1173267"/>
                      <a:gd name="connsiteX16" fmla="*/ 1030709 w 1442260"/>
                      <a:gd name="connsiteY16" fmla="*/ 199644 h 1173267"/>
                      <a:gd name="connsiteX17" fmla="*/ 537519 w 1442260"/>
                      <a:gd name="connsiteY17" fmla="*/ 37025 h 1173267"/>
                      <a:gd name="connsiteX18" fmla="*/ 1161337 w 1442260"/>
                      <a:gd name="connsiteY18" fmla="*/ 98341 h 1173267"/>
                      <a:gd name="connsiteX19" fmla="*/ 1438590 w 1442260"/>
                      <a:gd name="connsiteY19" fmla="*/ 444906 h 1173267"/>
                      <a:gd name="connsiteX20" fmla="*/ 1124015 w 1442260"/>
                      <a:gd name="connsiteY20" fmla="*/ 964754 h 1173267"/>
                      <a:gd name="connsiteX21" fmla="*/ 430832 w 1442260"/>
                      <a:gd name="connsiteY21" fmla="*/ 1173261 h 1173267"/>
                      <a:gd name="connsiteX0" fmla="*/ 430832 w 1442260"/>
                      <a:gd name="connsiteY0" fmla="*/ 1173261 h 1173267"/>
                      <a:gd name="connsiteX1" fmla="*/ 135010 w 1442260"/>
                      <a:gd name="connsiteY1" fmla="*/ 1136888 h 1173267"/>
                      <a:gd name="connsiteX2" fmla="*/ 950 w 1442260"/>
                      <a:gd name="connsiteY2" fmla="*/ 985840 h 1173267"/>
                      <a:gd name="connsiteX3" fmla="*/ 348530 w 1442260"/>
                      <a:gd name="connsiteY3" fmla="*/ 552951 h 1173267"/>
                      <a:gd name="connsiteX4" fmla="*/ 1146034 w 1442260"/>
                      <a:gd name="connsiteY4" fmla="*/ 450113 h 1173267"/>
                      <a:gd name="connsiteX5" fmla="*/ 603987 w 1442260"/>
                      <a:gd name="connsiteY5" fmla="*/ 586996 h 1173267"/>
                      <a:gd name="connsiteX6" fmla="*/ 273781 w 1442260"/>
                      <a:gd name="connsiteY6" fmla="*/ 853884 h 1173267"/>
                      <a:gd name="connsiteX7" fmla="*/ 268263 w 1442260"/>
                      <a:gd name="connsiteY7" fmla="*/ 866623 h 1173267"/>
                      <a:gd name="connsiteX8" fmla="*/ 261288 w 1442260"/>
                      <a:gd name="connsiteY8" fmla="*/ 875003 h 1173267"/>
                      <a:gd name="connsiteX9" fmla="*/ 230769 w 1442260"/>
                      <a:gd name="connsiteY9" fmla="*/ 1008055 h 1173267"/>
                      <a:gd name="connsiteX10" fmla="*/ 571774 w 1442260"/>
                      <a:gd name="connsiteY10" fmla="*/ 1053156 h 1173267"/>
                      <a:gd name="connsiteX11" fmla="*/ 597490 w 1442260"/>
                      <a:gd name="connsiteY11" fmla="*/ 1045392 h 1173267"/>
                      <a:gd name="connsiteX12" fmla="*/ 619349 w 1442260"/>
                      <a:gd name="connsiteY12" fmla="*/ 1041695 h 1173267"/>
                      <a:gd name="connsiteX13" fmla="*/ 748125 w 1442260"/>
                      <a:gd name="connsiteY13" fmla="*/ 1002077 h 1173267"/>
                      <a:gd name="connsiteX14" fmla="*/ 1172001 w 1442260"/>
                      <a:gd name="connsiteY14" fmla="*/ 583532 h 1173267"/>
                      <a:gd name="connsiteX15" fmla="*/ 1030709 w 1442260"/>
                      <a:gd name="connsiteY15" fmla="*/ 199644 h 1173267"/>
                      <a:gd name="connsiteX16" fmla="*/ 537519 w 1442260"/>
                      <a:gd name="connsiteY16" fmla="*/ 37025 h 1173267"/>
                      <a:gd name="connsiteX17" fmla="*/ 1161337 w 1442260"/>
                      <a:gd name="connsiteY17" fmla="*/ 98341 h 1173267"/>
                      <a:gd name="connsiteX18" fmla="*/ 1438590 w 1442260"/>
                      <a:gd name="connsiteY18" fmla="*/ 444906 h 1173267"/>
                      <a:gd name="connsiteX19" fmla="*/ 1124015 w 1442260"/>
                      <a:gd name="connsiteY19" fmla="*/ 964754 h 1173267"/>
                      <a:gd name="connsiteX20" fmla="*/ 430832 w 1442260"/>
                      <a:gd name="connsiteY20" fmla="*/ 1173261 h 1173267"/>
                      <a:gd name="connsiteX0" fmla="*/ 430832 w 1442260"/>
                      <a:gd name="connsiteY0" fmla="*/ 1173261 h 1173267"/>
                      <a:gd name="connsiteX1" fmla="*/ 135010 w 1442260"/>
                      <a:gd name="connsiteY1" fmla="*/ 1136888 h 1173267"/>
                      <a:gd name="connsiteX2" fmla="*/ 950 w 1442260"/>
                      <a:gd name="connsiteY2" fmla="*/ 985840 h 1173267"/>
                      <a:gd name="connsiteX3" fmla="*/ 348530 w 1442260"/>
                      <a:gd name="connsiteY3" fmla="*/ 552951 h 1173267"/>
                      <a:gd name="connsiteX4" fmla="*/ 1146034 w 1442260"/>
                      <a:gd name="connsiteY4" fmla="*/ 450113 h 1173267"/>
                      <a:gd name="connsiteX5" fmla="*/ 603987 w 1442260"/>
                      <a:gd name="connsiteY5" fmla="*/ 586996 h 1173267"/>
                      <a:gd name="connsiteX6" fmla="*/ 273781 w 1442260"/>
                      <a:gd name="connsiteY6" fmla="*/ 853884 h 1173267"/>
                      <a:gd name="connsiteX7" fmla="*/ 268263 w 1442260"/>
                      <a:gd name="connsiteY7" fmla="*/ 866623 h 1173267"/>
                      <a:gd name="connsiteX8" fmla="*/ 261288 w 1442260"/>
                      <a:gd name="connsiteY8" fmla="*/ 875003 h 1173267"/>
                      <a:gd name="connsiteX9" fmla="*/ 230769 w 1442260"/>
                      <a:gd name="connsiteY9" fmla="*/ 1008055 h 1173267"/>
                      <a:gd name="connsiteX10" fmla="*/ 571774 w 1442260"/>
                      <a:gd name="connsiteY10" fmla="*/ 1053156 h 1173267"/>
                      <a:gd name="connsiteX11" fmla="*/ 597490 w 1442260"/>
                      <a:gd name="connsiteY11" fmla="*/ 1045392 h 1173267"/>
                      <a:gd name="connsiteX12" fmla="*/ 619349 w 1442260"/>
                      <a:gd name="connsiteY12" fmla="*/ 1041695 h 1173267"/>
                      <a:gd name="connsiteX13" fmla="*/ 748125 w 1442260"/>
                      <a:gd name="connsiteY13" fmla="*/ 1002077 h 1173267"/>
                      <a:gd name="connsiteX14" fmla="*/ 1172001 w 1442260"/>
                      <a:gd name="connsiteY14" fmla="*/ 583532 h 1173267"/>
                      <a:gd name="connsiteX15" fmla="*/ 1030709 w 1442260"/>
                      <a:gd name="connsiteY15" fmla="*/ 199644 h 1173267"/>
                      <a:gd name="connsiteX16" fmla="*/ 537519 w 1442260"/>
                      <a:gd name="connsiteY16" fmla="*/ 37025 h 1173267"/>
                      <a:gd name="connsiteX17" fmla="*/ 1161337 w 1442260"/>
                      <a:gd name="connsiteY17" fmla="*/ 98341 h 1173267"/>
                      <a:gd name="connsiteX18" fmla="*/ 1438590 w 1442260"/>
                      <a:gd name="connsiteY18" fmla="*/ 444906 h 1173267"/>
                      <a:gd name="connsiteX19" fmla="*/ 1124015 w 1442260"/>
                      <a:gd name="connsiteY19" fmla="*/ 964754 h 1173267"/>
                      <a:gd name="connsiteX20" fmla="*/ 430832 w 1442260"/>
                      <a:gd name="connsiteY20" fmla="*/ 1173261 h 1173267"/>
                      <a:gd name="connsiteX0" fmla="*/ 430832 w 1442260"/>
                      <a:gd name="connsiteY0" fmla="*/ 1173261 h 1173267"/>
                      <a:gd name="connsiteX1" fmla="*/ 135010 w 1442260"/>
                      <a:gd name="connsiteY1" fmla="*/ 1136888 h 1173267"/>
                      <a:gd name="connsiteX2" fmla="*/ 950 w 1442260"/>
                      <a:gd name="connsiteY2" fmla="*/ 985840 h 1173267"/>
                      <a:gd name="connsiteX3" fmla="*/ 348530 w 1442260"/>
                      <a:gd name="connsiteY3" fmla="*/ 552951 h 1173267"/>
                      <a:gd name="connsiteX4" fmla="*/ 1146034 w 1442260"/>
                      <a:gd name="connsiteY4" fmla="*/ 450113 h 1173267"/>
                      <a:gd name="connsiteX5" fmla="*/ 603987 w 1442260"/>
                      <a:gd name="connsiteY5" fmla="*/ 586996 h 1173267"/>
                      <a:gd name="connsiteX6" fmla="*/ 273781 w 1442260"/>
                      <a:gd name="connsiteY6" fmla="*/ 853884 h 1173267"/>
                      <a:gd name="connsiteX7" fmla="*/ 268263 w 1442260"/>
                      <a:gd name="connsiteY7" fmla="*/ 866623 h 1173267"/>
                      <a:gd name="connsiteX8" fmla="*/ 261288 w 1442260"/>
                      <a:gd name="connsiteY8" fmla="*/ 875003 h 1173267"/>
                      <a:gd name="connsiteX9" fmla="*/ 230769 w 1442260"/>
                      <a:gd name="connsiteY9" fmla="*/ 1008055 h 1173267"/>
                      <a:gd name="connsiteX10" fmla="*/ 571774 w 1442260"/>
                      <a:gd name="connsiteY10" fmla="*/ 1053156 h 1173267"/>
                      <a:gd name="connsiteX11" fmla="*/ 597490 w 1442260"/>
                      <a:gd name="connsiteY11" fmla="*/ 1045392 h 1173267"/>
                      <a:gd name="connsiteX12" fmla="*/ 619349 w 1442260"/>
                      <a:gd name="connsiteY12" fmla="*/ 1041695 h 1173267"/>
                      <a:gd name="connsiteX13" fmla="*/ 748125 w 1442260"/>
                      <a:gd name="connsiteY13" fmla="*/ 1002077 h 1173267"/>
                      <a:gd name="connsiteX14" fmla="*/ 1172001 w 1442260"/>
                      <a:gd name="connsiteY14" fmla="*/ 583532 h 1173267"/>
                      <a:gd name="connsiteX15" fmla="*/ 1030709 w 1442260"/>
                      <a:gd name="connsiteY15" fmla="*/ 199644 h 1173267"/>
                      <a:gd name="connsiteX16" fmla="*/ 537519 w 1442260"/>
                      <a:gd name="connsiteY16" fmla="*/ 37025 h 1173267"/>
                      <a:gd name="connsiteX17" fmla="*/ 1161337 w 1442260"/>
                      <a:gd name="connsiteY17" fmla="*/ 98341 h 1173267"/>
                      <a:gd name="connsiteX18" fmla="*/ 1438590 w 1442260"/>
                      <a:gd name="connsiteY18" fmla="*/ 444906 h 1173267"/>
                      <a:gd name="connsiteX19" fmla="*/ 1124015 w 1442260"/>
                      <a:gd name="connsiteY19" fmla="*/ 964754 h 1173267"/>
                      <a:gd name="connsiteX20" fmla="*/ 430832 w 1442260"/>
                      <a:gd name="connsiteY20" fmla="*/ 1173261 h 1173267"/>
                      <a:gd name="connsiteX0" fmla="*/ 431222 w 1442650"/>
                      <a:gd name="connsiteY0" fmla="*/ 1173261 h 1173267"/>
                      <a:gd name="connsiteX1" fmla="*/ 135400 w 1442650"/>
                      <a:gd name="connsiteY1" fmla="*/ 1136888 h 1173267"/>
                      <a:gd name="connsiteX2" fmla="*/ 1340 w 1442650"/>
                      <a:gd name="connsiteY2" fmla="*/ 985840 h 1173267"/>
                      <a:gd name="connsiteX3" fmla="*/ 348920 w 1442650"/>
                      <a:gd name="connsiteY3" fmla="*/ 552951 h 1173267"/>
                      <a:gd name="connsiteX4" fmla="*/ 1146424 w 1442650"/>
                      <a:gd name="connsiteY4" fmla="*/ 450113 h 1173267"/>
                      <a:gd name="connsiteX5" fmla="*/ 604377 w 1442650"/>
                      <a:gd name="connsiteY5" fmla="*/ 586996 h 1173267"/>
                      <a:gd name="connsiteX6" fmla="*/ 274171 w 1442650"/>
                      <a:gd name="connsiteY6" fmla="*/ 853884 h 1173267"/>
                      <a:gd name="connsiteX7" fmla="*/ 268653 w 1442650"/>
                      <a:gd name="connsiteY7" fmla="*/ 866623 h 1173267"/>
                      <a:gd name="connsiteX8" fmla="*/ 261678 w 1442650"/>
                      <a:gd name="connsiteY8" fmla="*/ 875003 h 1173267"/>
                      <a:gd name="connsiteX9" fmla="*/ 231159 w 1442650"/>
                      <a:gd name="connsiteY9" fmla="*/ 1008055 h 1173267"/>
                      <a:gd name="connsiteX10" fmla="*/ 572164 w 1442650"/>
                      <a:gd name="connsiteY10" fmla="*/ 1053156 h 1173267"/>
                      <a:gd name="connsiteX11" fmla="*/ 597880 w 1442650"/>
                      <a:gd name="connsiteY11" fmla="*/ 1045392 h 1173267"/>
                      <a:gd name="connsiteX12" fmla="*/ 619739 w 1442650"/>
                      <a:gd name="connsiteY12" fmla="*/ 1041695 h 1173267"/>
                      <a:gd name="connsiteX13" fmla="*/ 748515 w 1442650"/>
                      <a:gd name="connsiteY13" fmla="*/ 1002077 h 1173267"/>
                      <a:gd name="connsiteX14" fmla="*/ 1172391 w 1442650"/>
                      <a:gd name="connsiteY14" fmla="*/ 583532 h 1173267"/>
                      <a:gd name="connsiteX15" fmla="*/ 1031099 w 1442650"/>
                      <a:gd name="connsiteY15" fmla="*/ 199644 h 1173267"/>
                      <a:gd name="connsiteX16" fmla="*/ 537909 w 1442650"/>
                      <a:gd name="connsiteY16" fmla="*/ 37025 h 1173267"/>
                      <a:gd name="connsiteX17" fmla="*/ 1161727 w 1442650"/>
                      <a:gd name="connsiteY17" fmla="*/ 98341 h 1173267"/>
                      <a:gd name="connsiteX18" fmla="*/ 1438980 w 1442650"/>
                      <a:gd name="connsiteY18" fmla="*/ 444906 h 1173267"/>
                      <a:gd name="connsiteX19" fmla="*/ 1124405 w 1442650"/>
                      <a:gd name="connsiteY19" fmla="*/ 964754 h 1173267"/>
                      <a:gd name="connsiteX20" fmla="*/ 431222 w 1442650"/>
                      <a:gd name="connsiteY20" fmla="*/ 1173261 h 117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42650" h="1173267">
                        <a:moveTo>
                          <a:pt x="431222" y="1173261"/>
                        </a:moveTo>
                        <a:cubicBezTo>
                          <a:pt x="253303" y="1173565"/>
                          <a:pt x="182392" y="1162427"/>
                          <a:pt x="135400" y="1136888"/>
                        </a:cubicBezTo>
                        <a:cubicBezTo>
                          <a:pt x="32727" y="1095460"/>
                          <a:pt x="14804" y="1062952"/>
                          <a:pt x="1340" y="985840"/>
                        </a:cubicBezTo>
                        <a:cubicBezTo>
                          <a:pt x="-16615" y="819242"/>
                          <a:pt x="148311" y="670483"/>
                          <a:pt x="348920" y="552951"/>
                        </a:cubicBezTo>
                        <a:cubicBezTo>
                          <a:pt x="549529" y="435419"/>
                          <a:pt x="1102881" y="358584"/>
                          <a:pt x="1146424" y="450113"/>
                        </a:cubicBezTo>
                        <a:cubicBezTo>
                          <a:pt x="1155310" y="540753"/>
                          <a:pt x="891404" y="477695"/>
                          <a:pt x="604377" y="586996"/>
                        </a:cubicBezTo>
                        <a:cubicBezTo>
                          <a:pt x="394660" y="672305"/>
                          <a:pt x="371256" y="739565"/>
                          <a:pt x="274171" y="853884"/>
                        </a:cubicBezTo>
                        <a:lnTo>
                          <a:pt x="268653" y="866623"/>
                        </a:lnTo>
                        <a:lnTo>
                          <a:pt x="261678" y="875003"/>
                        </a:lnTo>
                        <a:cubicBezTo>
                          <a:pt x="227058" y="924515"/>
                          <a:pt x="214718" y="971119"/>
                          <a:pt x="231159" y="1008055"/>
                        </a:cubicBezTo>
                        <a:cubicBezTo>
                          <a:pt x="264039" y="1081927"/>
                          <a:pt x="402702" y="1096146"/>
                          <a:pt x="572164" y="1053156"/>
                        </a:cubicBezTo>
                        <a:lnTo>
                          <a:pt x="597880" y="1045392"/>
                        </a:lnTo>
                        <a:lnTo>
                          <a:pt x="619739" y="1041695"/>
                        </a:lnTo>
                        <a:cubicBezTo>
                          <a:pt x="660669" y="1032087"/>
                          <a:pt x="703667" y="1019155"/>
                          <a:pt x="748515" y="1002077"/>
                        </a:cubicBezTo>
                        <a:cubicBezTo>
                          <a:pt x="958232" y="916768"/>
                          <a:pt x="1133292" y="778141"/>
                          <a:pt x="1172391" y="583532"/>
                        </a:cubicBezTo>
                        <a:cubicBezTo>
                          <a:pt x="1191941" y="433354"/>
                          <a:pt x="1179500" y="333827"/>
                          <a:pt x="1031099" y="199644"/>
                        </a:cubicBezTo>
                        <a:cubicBezTo>
                          <a:pt x="824048" y="51243"/>
                          <a:pt x="515694" y="108115"/>
                          <a:pt x="537909" y="37025"/>
                        </a:cubicBezTo>
                        <a:cubicBezTo>
                          <a:pt x="695196" y="-41174"/>
                          <a:pt x="1023101" y="16587"/>
                          <a:pt x="1161727" y="98341"/>
                        </a:cubicBezTo>
                        <a:cubicBezTo>
                          <a:pt x="1240815" y="141884"/>
                          <a:pt x="1391882" y="209419"/>
                          <a:pt x="1438980" y="444906"/>
                        </a:cubicBezTo>
                        <a:cubicBezTo>
                          <a:pt x="1451421" y="522217"/>
                          <a:pt x="1450532" y="740820"/>
                          <a:pt x="1124405" y="964754"/>
                        </a:cubicBezTo>
                        <a:cubicBezTo>
                          <a:pt x="930573" y="1095827"/>
                          <a:pt x="635728" y="1163376"/>
                          <a:pt x="431222" y="117326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93"/>
                  <p:cNvSpPr/>
                  <p:nvPr/>
                </p:nvSpPr>
                <p:spPr>
                  <a:xfrm>
                    <a:off x="1583492" y="3445838"/>
                    <a:ext cx="1474495" cy="1194189"/>
                  </a:xfrm>
                  <a:custGeom>
                    <a:avLst/>
                    <a:gdLst>
                      <a:gd name="connsiteX0" fmla="*/ 187340 w 1440737"/>
                      <a:gd name="connsiteY0" fmla="*/ 62447 h 1115122"/>
                      <a:gd name="connsiteX1" fmla="*/ 0 w 1440737"/>
                      <a:gd name="connsiteY1" fmla="*/ 142736 h 1115122"/>
                      <a:gd name="connsiteX2" fmla="*/ 454969 w 1440737"/>
                      <a:gd name="connsiteY2" fmla="*/ 1079439 h 1115122"/>
                      <a:gd name="connsiteX3" fmla="*/ 602166 w 1440737"/>
                      <a:gd name="connsiteY3" fmla="*/ 1115122 h 1115122"/>
                      <a:gd name="connsiteX4" fmla="*/ 1440737 w 1440737"/>
                      <a:gd name="connsiteY4" fmla="*/ 138276 h 1115122"/>
                      <a:gd name="connsiteX5" fmla="*/ 1391672 w 1440737"/>
                      <a:gd name="connsiteY5" fmla="*/ 0 h 1115122"/>
                      <a:gd name="connsiteX6" fmla="*/ 660152 w 1440737"/>
                      <a:gd name="connsiteY6" fmla="*/ 735981 h 1115122"/>
                      <a:gd name="connsiteX7" fmla="*/ 521877 w 1440737"/>
                      <a:gd name="connsiteY7" fmla="*/ 722600 h 1115122"/>
                      <a:gd name="connsiteX8" fmla="*/ 187340 w 1440737"/>
                      <a:gd name="connsiteY8" fmla="*/ 62447 h 1115122"/>
                      <a:gd name="connsiteX0" fmla="*/ 187340 w 1440737"/>
                      <a:gd name="connsiteY0" fmla="*/ 62447 h 1115122"/>
                      <a:gd name="connsiteX1" fmla="*/ 0 w 1440737"/>
                      <a:gd name="connsiteY1" fmla="*/ 142736 h 1115122"/>
                      <a:gd name="connsiteX2" fmla="*/ 454969 w 1440737"/>
                      <a:gd name="connsiteY2" fmla="*/ 1079439 h 1115122"/>
                      <a:gd name="connsiteX3" fmla="*/ 602166 w 1440737"/>
                      <a:gd name="connsiteY3" fmla="*/ 1115122 h 1115122"/>
                      <a:gd name="connsiteX4" fmla="*/ 1440737 w 1440737"/>
                      <a:gd name="connsiteY4" fmla="*/ 138276 h 1115122"/>
                      <a:gd name="connsiteX5" fmla="*/ 1391672 w 1440737"/>
                      <a:gd name="connsiteY5" fmla="*/ 0 h 1115122"/>
                      <a:gd name="connsiteX6" fmla="*/ 660152 w 1440737"/>
                      <a:gd name="connsiteY6" fmla="*/ 735981 h 1115122"/>
                      <a:gd name="connsiteX7" fmla="*/ 521877 w 1440737"/>
                      <a:gd name="connsiteY7" fmla="*/ 722600 h 1115122"/>
                      <a:gd name="connsiteX8" fmla="*/ 187340 w 1440737"/>
                      <a:gd name="connsiteY8" fmla="*/ 62447 h 1115122"/>
                      <a:gd name="connsiteX0" fmla="*/ 187526 w 1440923"/>
                      <a:gd name="connsiteY0" fmla="*/ 62447 h 1115122"/>
                      <a:gd name="connsiteX1" fmla="*/ 186 w 1440923"/>
                      <a:gd name="connsiteY1" fmla="*/ 142736 h 1115122"/>
                      <a:gd name="connsiteX2" fmla="*/ 455155 w 1440923"/>
                      <a:gd name="connsiteY2" fmla="*/ 1079439 h 1115122"/>
                      <a:gd name="connsiteX3" fmla="*/ 602352 w 1440923"/>
                      <a:gd name="connsiteY3" fmla="*/ 1115122 h 1115122"/>
                      <a:gd name="connsiteX4" fmla="*/ 1440923 w 1440923"/>
                      <a:gd name="connsiteY4" fmla="*/ 138276 h 1115122"/>
                      <a:gd name="connsiteX5" fmla="*/ 1391858 w 1440923"/>
                      <a:gd name="connsiteY5" fmla="*/ 0 h 1115122"/>
                      <a:gd name="connsiteX6" fmla="*/ 660338 w 1440923"/>
                      <a:gd name="connsiteY6" fmla="*/ 735981 h 1115122"/>
                      <a:gd name="connsiteX7" fmla="*/ 522063 w 1440923"/>
                      <a:gd name="connsiteY7" fmla="*/ 722600 h 1115122"/>
                      <a:gd name="connsiteX8" fmla="*/ 187526 w 1440923"/>
                      <a:gd name="connsiteY8" fmla="*/ 62447 h 1115122"/>
                      <a:gd name="connsiteX0" fmla="*/ 191782 w 1445179"/>
                      <a:gd name="connsiteY0" fmla="*/ 62447 h 1115122"/>
                      <a:gd name="connsiteX1" fmla="*/ 4442 w 1445179"/>
                      <a:gd name="connsiteY1" fmla="*/ 142736 h 1115122"/>
                      <a:gd name="connsiteX2" fmla="*/ 459411 w 1445179"/>
                      <a:gd name="connsiteY2" fmla="*/ 1079439 h 1115122"/>
                      <a:gd name="connsiteX3" fmla="*/ 606608 w 1445179"/>
                      <a:gd name="connsiteY3" fmla="*/ 1115122 h 1115122"/>
                      <a:gd name="connsiteX4" fmla="*/ 1445179 w 1445179"/>
                      <a:gd name="connsiteY4" fmla="*/ 138276 h 1115122"/>
                      <a:gd name="connsiteX5" fmla="*/ 1396114 w 1445179"/>
                      <a:gd name="connsiteY5" fmla="*/ 0 h 1115122"/>
                      <a:gd name="connsiteX6" fmla="*/ 664594 w 1445179"/>
                      <a:gd name="connsiteY6" fmla="*/ 735981 h 1115122"/>
                      <a:gd name="connsiteX7" fmla="*/ 526319 w 1445179"/>
                      <a:gd name="connsiteY7" fmla="*/ 722600 h 1115122"/>
                      <a:gd name="connsiteX8" fmla="*/ 191782 w 1445179"/>
                      <a:gd name="connsiteY8" fmla="*/ 62447 h 1115122"/>
                      <a:gd name="connsiteX0" fmla="*/ 191782 w 1445179"/>
                      <a:gd name="connsiteY0" fmla="*/ 62447 h 1139966"/>
                      <a:gd name="connsiteX1" fmla="*/ 4442 w 1445179"/>
                      <a:gd name="connsiteY1" fmla="*/ 142736 h 1139966"/>
                      <a:gd name="connsiteX2" fmla="*/ 459411 w 1445179"/>
                      <a:gd name="connsiteY2" fmla="*/ 1079439 h 1139966"/>
                      <a:gd name="connsiteX3" fmla="*/ 606608 w 1445179"/>
                      <a:gd name="connsiteY3" fmla="*/ 1115122 h 1139966"/>
                      <a:gd name="connsiteX4" fmla="*/ 1445179 w 1445179"/>
                      <a:gd name="connsiteY4" fmla="*/ 138276 h 1139966"/>
                      <a:gd name="connsiteX5" fmla="*/ 1396114 w 1445179"/>
                      <a:gd name="connsiteY5" fmla="*/ 0 h 1139966"/>
                      <a:gd name="connsiteX6" fmla="*/ 664594 w 1445179"/>
                      <a:gd name="connsiteY6" fmla="*/ 735981 h 1139966"/>
                      <a:gd name="connsiteX7" fmla="*/ 526319 w 1445179"/>
                      <a:gd name="connsiteY7" fmla="*/ 722600 h 1139966"/>
                      <a:gd name="connsiteX8" fmla="*/ 191782 w 1445179"/>
                      <a:gd name="connsiteY8" fmla="*/ 62447 h 1139966"/>
                      <a:gd name="connsiteX0" fmla="*/ 191782 w 1445179"/>
                      <a:gd name="connsiteY0" fmla="*/ 62447 h 1160847"/>
                      <a:gd name="connsiteX1" fmla="*/ 4442 w 1445179"/>
                      <a:gd name="connsiteY1" fmla="*/ 142736 h 1160847"/>
                      <a:gd name="connsiteX2" fmla="*/ 459411 w 1445179"/>
                      <a:gd name="connsiteY2" fmla="*/ 1079439 h 1160847"/>
                      <a:gd name="connsiteX3" fmla="*/ 606608 w 1445179"/>
                      <a:gd name="connsiteY3" fmla="*/ 1115122 h 1160847"/>
                      <a:gd name="connsiteX4" fmla="*/ 1445179 w 1445179"/>
                      <a:gd name="connsiteY4" fmla="*/ 138276 h 1160847"/>
                      <a:gd name="connsiteX5" fmla="*/ 1396114 w 1445179"/>
                      <a:gd name="connsiteY5" fmla="*/ 0 h 1160847"/>
                      <a:gd name="connsiteX6" fmla="*/ 664594 w 1445179"/>
                      <a:gd name="connsiteY6" fmla="*/ 735981 h 1160847"/>
                      <a:gd name="connsiteX7" fmla="*/ 526319 w 1445179"/>
                      <a:gd name="connsiteY7" fmla="*/ 722600 h 1160847"/>
                      <a:gd name="connsiteX8" fmla="*/ 191782 w 1445179"/>
                      <a:gd name="connsiteY8" fmla="*/ 62447 h 1160847"/>
                      <a:gd name="connsiteX0" fmla="*/ 191782 w 1476242"/>
                      <a:gd name="connsiteY0" fmla="*/ 62447 h 1160847"/>
                      <a:gd name="connsiteX1" fmla="*/ 4442 w 1476242"/>
                      <a:gd name="connsiteY1" fmla="*/ 142736 h 1160847"/>
                      <a:gd name="connsiteX2" fmla="*/ 459411 w 1476242"/>
                      <a:gd name="connsiteY2" fmla="*/ 1079439 h 1160847"/>
                      <a:gd name="connsiteX3" fmla="*/ 606608 w 1476242"/>
                      <a:gd name="connsiteY3" fmla="*/ 1115122 h 1160847"/>
                      <a:gd name="connsiteX4" fmla="*/ 1445179 w 1476242"/>
                      <a:gd name="connsiteY4" fmla="*/ 138276 h 1160847"/>
                      <a:gd name="connsiteX5" fmla="*/ 1396114 w 1476242"/>
                      <a:gd name="connsiteY5" fmla="*/ 0 h 1160847"/>
                      <a:gd name="connsiteX6" fmla="*/ 664594 w 1476242"/>
                      <a:gd name="connsiteY6" fmla="*/ 735981 h 1160847"/>
                      <a:gd name="connsiteX7" fmla="*/ 526319 w 1476242"/>
                      <a:gd name="connsiteY7" fmla="*/ 722600 h 1160847"/>
                      <a:gd name="connsiteX8" fmla="*/ 191782 w 1476242"/>
                      <a:gd name="connsiteY8" fmla="*/ 62447 h 1160847"/>
                      <a:gd name="connsiteX0" fmla="*/ 191782 w 1481612"/>
                      <a:gd name="connsiteY0" fmla="*/ 64157 h 1162557"/>
                      <a:gd name="connsiteX1" fmla="*/ 4442 w 1481612"/>
                      <a:gd name="connsiteY1" fmla="*/ 144446 h 1162557"/>
                      <a:gd name="connsiteX2" fmla="*/ 459411 w 1481612"/>
                      <a:gd name="connsiteY2" fmla="*/ 1081149 h 1162557"/>
                      <a:gd name="connsiteX3" fmla="*/ 606608 w 1481612"/>
                      <a:gd name="connsiteY3" fmla="*/ 1116832 h 1162557"/>
                      <a:gd name="connsiteX4" fmla="*/ 1445179 w 1481612"/>
                      <a:gd name="connsiteY4" fmla="*/ 139986 h 1162557"/>
                      <a:gd name="connsiteX5" fmla="*/ 1396114 w 1481612"/>
                      <a:gd name="connsiteY5" fmla="*/ 1710 h 1162557"/>
                      <a:gd name="connsiteX6" fmla="*/ 664594 w 1481612"/>
                      <a:gd name="connsiteY6" fmla="*/ 737691 h 1162557"/>
                      <a:gd name="connsiteX7" fmla="*/ 526319 w 1481612"/>
                      <a:gd name="connsiteY7" fmla="*/ 724310 h 1162557"/>
                      <a:gd name="connsiteX8" fmla="*/ 191782 w 1481612"/>
                      <a:gd name="connsiteY8" fmla="*/ 64157 h 1162557"/>
                      <a:gd name="connsiteX0" fmla="*/ 191782 w 1480760"/>
                      <a:gd name="connsiteY0" fmla="*/ 74234 h 1172634"/>
                      <a:gd name="connsiteX1" fmla="*/ 4442 w 1480760"/>
                      <a:gd name="connsiteY1" fmla="*/ 154523 h 1172634"/>
                      <a:gd name="connsiteX2" fmla="*/ 459411 w 1480760"/>
                      <a:gd name="connsiteY2" fmla="*/ 1091226 h 1172634"/>
                      <a:gd name="connsiteX3" fmla="*/ 606608 w 1480760"/>
                      <a:gd name="connsiteY3" fmla="*/ 1126909 h 1172634"/>
                      <a:gd name="connsiteX4" fmla="*/ 1445179 w 1480760"/>
                      <a:gd name="connsiteY4" fmla="*/ 150063 h 1172634"/>
                      <a:gd name="connsiteX5" fmla="*/ 1396114 w 1480760"/>
                      <a:gd name="connsiteY5" fmla="*/ 11787 h 1172634"/>
                      <a:gd name="connsiteX6" fmla="*/ 664594 w 1480760"/>
                      <a:gd name="connsiteY6" fmla="*/ 747768 h 1172634"/>
                      <a:gd name="connsiteX7" fmla="*/ 526319 w 1480760"/>
                      <a:gd name="connsiteY7" fmla="*/ 734387 h 1172634"/>
                      <a:gd name="connsiteX8" fmla="*/ 191782 w 1480760"/>
                      <a:gd name="connsiteY8" fmla="*/ 74234 h 1172634"/>
                      <a:gd name="connsiteX0" fmla="*/ 191782 w 1476519"/>
                      <a:gd name="connsiteY0" fmla="*/ 78294 h 1176694"/>
                      <a:gd name="connsiteX1" fmla="*/ 4442 w 1476519"/>
                      <a:gd name="connsiteY1" fmla="*/ 158583 h 1176694"/>
                      <a:gd name="connsiteX2" fmla="*/ 459411 w 1476519"/>
                      <a:gd name="connsiteY2" fmla="*/ 1095286 h 1176694"/>
                      <a:gd name="connsiteX3" fmla="*/ 606608 w 1476519"/>
                      <a:gd name="connsiteY3" fmla="*/ 1130969 h 1176694"/>
                      <a:gd name="connsiteX4" fmla="*/ 1445179 w 1476519"/>
                      <a:gd name="connsiteY4" fmla="*/ 154123 h 1176694"/>
                      <a:gd name="connsiteX5" fmla="*/ 1373812 w 1476519"/>
                      <a:gd name="connsiteY5" fmla="*/ 11387 h 1176694"/>
                      <a:gd name="connsiteX6" fmla="*/ 664594 w 1476519"/>
                      <a:gd name="connsiteY6" fmla="*/ 751828 h 1176694"/>
                      <a:gd name="connsiteX7" fmla="*/ 526319 w 1476519"/>
                      <a:gd name="connsiteY7" fmla="*/ 738447 h 1176694"/>
                      <a:gd name="connsiteX8" fmla="*/ 191782 w 1476519"/>
                      <a:gd name="connsiteY8" fmla="*/ 78294 h 1176694"/>
                      <a:gd name="connsiteX0" fmla="*/ 191782 w 1476519"/>
                      <a:gd name="connsiteY0" fmla="*/ 78294 h 1176694"/>
                      <a:gd name="connsiteX1" fmla="*/ 4442 w 1476519"/>
                      <a:gd name="connsiteY1" fmla="*/ 158583 h 1176694"/>
                      <a:gd name="connsiteX2" fmla="*/ 459411 w 1476519"/>
                      <a:gd name="connsiteY2" fmla="*/ 1095286 h 1176694"/>
                      <a:gd name="connsiteX3" fmla="*/ 606608 w 1476519"/>
                      <a:gd name="connsiteY3" fmla="*/ 1130969 h 1176694"/>
                      <a:gd name="connsiteX4" fmla="*/ 1445179 w 1476519"/>
                      <a:gd name="connsiteY4" fmla="*/ 154123 h 1176694"/>
                      <a:gd name="connsiteX5" fmla="*/ 1373812 w 1476519"/>
                      <a:gd name="connsiteY5" fmla="*/ 11387 h 1176694"/>
                      <a:gd name="connsiteX6" fmla="*/ 664594 w 1476519"/>
                      <a:gd name="connsiteY6" fmla="*/ 751828 h 1176694"/>
                      <a:gd name="connsiteX7" fmla="*/ 526319 w 1476519"/>
                      <a:gd name="connsiteY7" fmla="*/ 738447 h 1176694"/>
                      <a:gd name="connsiteX8" fmla="*/ 191782 w 1476519"/>
                      <a:gd name="connsiteY8" fmla="*/ 78294 h 1176694"/>
                      <a:gd name="connsiteX0" fmla="*/ 191782 w 1476519"/>
                      <a:gd name="connsiteY0" fmla="*/ 78294 h 1176694"/>
                      <a:gd name="connsiteX1" fmla="*/ 4442 w 1476519"/>
                      <a:gd name="connsiteY1" fmla="*/ 158583 h 1176694"/>
                      <a:gd name="connsiteX2" fmla="*/ 459411 w 1476519"/>
                      <a:gd name="connsiteY2" fmla="*/ 1095286 h 1176694"/>
                      <a:gd name="connsiteX3" fmla="*/ 606608 w 1476519"/>
                      <a:gd name="connsiteY3" fmla="*/ 1130969 h 1176694"/>
                      <a:gd name="connsiteX4" fmla="*/ 1445179 w 1476519"/>
                      <a:gd name="connsiteY4" fmla="*/ 154123 h 1176694"/>
                      <a:gd name="connsiteX5" fmla="*/ 1373812 w 1476519"/>
                      <a:gd name="connsiteY5" fmla="*/ 11387 h 1176694"/>
                      <a:gd name="connsiteX6" fmla="*/ 664594 w 1476519"/>
                      <a:gd name="connsiteY6" fmla="*/ 751828 h 1176694"/>
                      <a:gd name="connsiteX7" fmla="*/ 526319 w 1476519"/>
                      <a:gd name="connsiteY7" fmla="*/ 738447 h 1176694"/>
                      <a:gd name="connsiteX8" fmla="*/ 191782 w 1476519"/>
                      <a:gd name="connsiteY8" fmla="*/ 78294 h 1176694"/>
                      <a:gd name="connsiteX0" fmla="*/ 191782 w 1476519"/>
                      <a:gd name="connsiteY0" fmla="*/ 78294 h 1176694"/>
                      <a:gd name="connsiteX1" fmla="*/ 4442 w 1476519"/>
                      <a:gd name="connsiteY1" fmla="*/ 158583 h 1176694"/>
                      <a:gd name="connsiteX2" fmla="*/ 459411 w 1476519"/>
                      <a:gd name="connsiteY2" fmla="*/ 1095286 h 1176694"/>
                      <a:gd name="connsiteX3" fmla="*/ 606608 w 1476519"/>
                      <a:gd name="connsiteY3" fmla="*/ 1130969 h 1176694"/>
                      <a:gd name="connsiteX4" fmla="*/ 1445179 w 1476519"/>
                      <a:gd name="connsiteY4" fmla="*/ 154123 h 1176694"/>
                      <a:gd name="connsiteX5" fmla="*/ 1373812 w 1476519"/>
                      <a:gd name="connsiteY5" fmla="*/ 11387 h 1176694"/>
                      <a:gd name="connsiteX6" fmla="*/ 664594 w 1476519"/>
                      <a:gd name="connsiteY6" fmla="*/ 751828 h 1176694"/>
                      <a:gd name="connsiteX7" fmla="*/ 526319 w 1476519"/>
                      <a:gd name="connsiteY7" fmla="*/ 716144 h 1176694"/>
                      <a:gd name="connsiteX8" fmla="*/ 191782 w 1476519"/>
                      <a:gd name="connsiteY8" fmla="*/ 78294 h 1176694"/>
                      <a:gd name="connsiteX0" fmla="*/ 191782 w 1476519"/>
                      <a:gd name="connsiteY0" fmla="*/ 78294 h 1176694"/>
                      <a:gd name="connsiteX1" fmla="*/ 4442 w 1476519"/>
                      <a:gd name="connsiteY1" fmla="*/ 158583 h 1176694"/>
                      <a:gd name="connsiteX2" fmla="*/ 459411 w 1476519"/>
                      <a:gd name="connsiteY2" fmla="*/ 1095286 h 1176694"/>
                      <a:gd name="connsiteX3" fmla="*/ 606608 w 1476519"/>
                      <a:gd name="connsiteY3" fmla="*/ 1130969 h 1176694"/>
                      <a:gd name="connsiteX4" fmla="*/ 1445179 w 1476519"/>
                      <a:gd name="connsiteY4" fmla="*/ 154123 h 1176694"/>
                      <a:gd name="connsiteX5" fmla="*/ 1373812 w 1476519"/>
                      <a:gd name="connsiteY5" fmla="*/ 11387 h 1176694"/>
                      <a:gd name="connsiteX6" fmla="*/ 664594 w 1476519"/>
                      <a:gd name="connsiteY6" fmla="*/ 751828 h 1176694"/>
                      <a:gd name="connsiteX7" fmla="*/ 512938 w 1476519"/>
                      <a:gd name="connsiteY7" fmla="*/ 716144 h 1176694"/>
                      <a:gd name="connsiteX8" fmla="*/ 191782 w 1476519"/>
                      <a:gd name="connsiteY8" fmla="*/ 78294 h 1176694"/>
                      <a:gd name="connsiteX0" fmla="*/ 191782 w 1471979"/>
                      <a:gd name="connsiteY0" fmla="*/ 66195 h 1164595"/>
                      <a:gd name="connsiteX1" fmla="*/ 4442 w 1471979"/>
                      <a:gd name="connsiteY1" fmla="*/ 146484 h 1164595"/>
                      <a:gd name="connsiteX2" fmla="*/ 459411 w 1471979"/>
                      <a:gd name="connsiteY2" fmla="*/ 1083187 h 1164595"/>
                      <a:gd name="connsiteX3" fmla="*/ 606608 w 1471979"/>
                      <a:gd name="connsiteY3" fmla="*/ 1118870 h 1164595"/>
                      <a:gd name="connsiteX4" fmla="*/ 1445179 w 1471979"/>
                      <a:gd name="connsiteY4" fmla="*/ 142024 h 1164595"/>
                      <a:gd name="connsiteX5" fmla="*/ 1342589 w 1471979"/>
                      <a:gd name="connsiteY5" fmla="*/ 12669 h 1164595"/>
                      <a:gd name="connsiteX6" fmla="*/ 664594 w 1471979"/>
                      <a:gd name="connsiteY6" fmla="*/ 739729 h 1164595"/>
                      <a:gd name="connsiteX7" fmla="*/ 512938 w 1471979"/>
                      <a:gd name="connsiteY7" fmla="*/ 704045 h 1164595"/>
                      <a:gd name="connsiteX8" fmla="*/ 191782 w 1471979"/>
                      <a:gd name="connsiteY8" fmla="*/ 66195 h 1164595"/>
                      <a:gd name="connsiteX0" fmla="*/ 191782 w 1475358"/>
                      <a:gd name="connsiteY0" fmla="*/ 82465 h 1180865"/>
                      <a:gd name="connsiteX1" fmla="*/ 4442 w 1475358"/>
                      <a:gd name="connsiteY1" fmla="*/ 162754 h 1180865"/>
                      <a:gd name="connsiteX2" fmla="*/ 459411 w 1475358"/>
                      <a:gd name="connsiteY2" fmla="*/ 1099457 h 1180865"/>
                      <a:gd name="connsiteX3" fmla="*/ 606608 w 1475358"/>
                      <a:gd name="connsiteY3" fmla="*/ 1135140 h 1180865"/>
                      <a:gd name="connsiteX4" fmla="*/ 1445179 w 1475358"/>
                      <a:gd name="connsiteY4" fmla="*/ 158294 h 1180865"/>
                      <a:gd name="connsiteX5" fmla="*/ 1342589 w 1475358"/>
                      <a:gd name="connsiteY5" fmla="*/ 28939 h 1180865"/>
                      <a:gd name="connsiteX6" fmla="*/ 664594 w 1475358"/>
                      <a:gd name="connsiteY6" fmla="*/ 755999 h 1180865"/>
                      <a:gd name="connsiteX7" fmla="*/ 512938 w 1475358"/>
                      <a:gd name="connsiteY7" fmla="*/ 720315 h 1180865"/>
                      <a:gd name="connsiteX8" fmla="*/ 191782 w 1475358"/>
                      <a:gd name="connsiteY8" fmla="*/ 82465 h 1180865"/>
                      <a:gd name="connsiteX0" fmla="*/ 191782 w 1477314"/>
                      <a:gd name="connsiteY0" fmla="*/ 84335 h 1182735"/>
                      <a:gd name="connsiteX1" fmla="*/ 4442 w 1477314"/>
                      <a:gd name="connsiteY1" fmla="*/ 164624 h 1182735"/>
                      <a:gd name="connsiteX2" fmla="*/ 459411 w 1477314"/>
                      <a:gd name="connsiteY2" fmla="*/ 1101327 h 1182735"/>
                      <a:gd name="connsiteX3" fmla="*/ 606608 w 1477314"/>
                      <a:gd name="connsiteY3" fmla="*/ 1137010 h 1182735"/>
                      <a:gd name="connsiteX4" fmla="*/ 1445179 w 1477314"/>
                      <a:gd name="connsiteY4" fmla="*/ 160164 h 1182735"/>
                      <a:gd name="connsiteX5" fmla="*/ 1342589 w 1477314"/>
                      <a:gd name="connsiteY5" fmla="*/ 30809 h 1182735"/>
                      <a:gd name="connsiteX6" fmla="*/ 664594 w 1477314"/>
                      <a:gd name="connsiteY6" fmla="*/ 757869 h 1182735"/>
                      <a:gd name="connsiteX7" fmla="*/ 512938 w 1477314"/>
                      <a:gd name="connsiteY7" fmla="*/ 722185 h 1182735"/>
                      <a:gd name="connsiteX8" fmla="*/ 191782 w 1477314"/>
                      <a:gd name="connsiteY8" fmla="*/ 84335 h 1182735"/>
                      <a:gd name="connsiteX0" fmla="*/ 191782 w 1474495"/>
                      <a:gd name="connsiteY0" fmla="*/ 95789 h 1194189"/>
                      <a:gd name="connsiteX1" fmla="*/ 4442 w 1474495"/>
                      <a:gd name="connsiteY1" fmla="*/ 176078 h 1194189"/>
                      <a:gd name="connsiteX2" fmla="*/ 459411 w 1474495"/>
                      <a:gd name="connsiteY2" fmla="*/ 1112781 h 1194189"/>
                      <a:gd name="connsiteX3" fmla="*/ 606608 w 1474495"/>
                      <a:gd name="connsiteY3" fmla="*/ 1148464 h 1194189"/>
                      <a:gd name="connsiteX4" fmla="*/ 1445179 w 1474495"/>
                      <a:gd name="connsiteY4" fmla="*/ 171618 h 1194189"/>
                      <a:gd name="connsiteX5" fmla="*/ 1324748 w 1474495"/>
                      <a:gd name="connsiteY5" fmla="*/ 28882 h 1194189"/>
                      <a:gd name="connsiteX6" fmla="*/ 664594 w 1474495"/>
                      <a:gd name="connsiteY6" fmla="*/ 769323 h 1194189"/>
                      <a:gd name="connsiteX7" fmla="*/ 512938 w 1474495"/>
                      <a:gd name="connsiteY7" fmla="*/ 733639 h 1194189"/>
                      <a:gd name="connsiteX8" fmla="*/ 191782 w 1474495"/>
                      <a:gd name="connsiteY8" fmla="*/ 95789 h 1194189"/>
                      <a:gd name="connsiteX0" fmla="*/ 191782 w 1474495"/>
                      <a:gd name="connsiteY0" fmla="*/ 95789 h 1194189"/>
                      <a:gd name="connsiteX1" fmla="*/ 4442 w 1474495"/>
                      <a:gd name="connsiteY1" fmla="*/ 176078 h 1194189"/>
                      <a:gd name="connsiteX2" fmla="*/ 459411 w 1474495"/>
                      <a:gd name="connsiteY2" fmla="*/ 1112781 h 1194189"/>
                      <a:gd name="connsiteX3" fmla="*/ 606608 w 1474495"/>
                      <a:gd name="connsiteY3" fmla="*/ 1148464 h 1194189"/>
                      <a:gd name="connsiteX4" fmla="*/ 1445179 w 1474495"/>
                      <a:gd name="connsiteY4" fmla="*/ 171618 h 1194189"/>
                      <a:gd name="connsiteX5" fmla="*/ 1324748 w 1474495"/>
                      <a:gd name="connsiteY5" fmla="*/ 28882 h 1194189"/>
                      <a:gd name="connsiteX6" fmla="*/ 664594 w 1474495"/>
                      <a:gd name="connsiteY6" fmla="*/ 769323 h 1194189"/>
                      <a:gd name="connsiteX7" fmla="*/ 512938 w 1474495"/>
                      <a:gd name="connsiteY7" fmla="*/ 733639 h 1194189"/>
                      <a:gd name="connsiteX8" fmla="*/ 191782 w 1474495"/>
                      <a:gd name="connsiteY8" fmla="*/ 95789 h 1194189"/>
                      <a:gd name="connsiteX0" fmla="*/ 191782 w 1474495"/>
                      <a:gd name="connsiteY0" fmla="*/ 95789 h 1194189"/>
                      <a:gd name="connsiteX1" fmla="*/ 4442 w 1474495"/>
                      <a:gd name="connsiteY1" fmla="*/ 176078 h 1194189"/>
                      <a:gd name="connsiteX2" fmla="*/ 459411 w 1474495"/>
                      <a:gd name="connsiteY2" fmla="*/ 1112781 h 1194189"/>
                      <a:gd name="connsiteX3" fmla="*/ 606608 w 1474495"/>
                      <a:gd name="connsiteY3" fmla="*/ 1148464 h 1194189"/>
                      <a:gd name="connsiteX4" fmla="*/ 1445179 w 1474495"/>
                      <a:gd name="connsiteY4" fmla="*/ 171618 h 1194189"/>
                      <a:gd name="connsiteX5" fmla="*/ 1324748 w 1474495"/>
                      <a:gd name="connsiteY5" fmla="*/ 28882 h 1194189"/>
                      <a:gd name="connsiteX6" fmla="*/ 677976 w 1474495"/>
                      <a:gd name="connsiteY6" fmla="*/ 787165 h 1194189"/>
                      <a:gd name="connsiteX7" fmla="*/ 512938 w 1474495"/>
                      <a:gd name="connsiteY7" fmla="*/ 733639 h 1194189"/>
                      <a:gd name="connsiteX8" fmla="*/ 191782 w 1474495"/>
                      <a:gd name="connsiteY8" fmla="*/ 95789 h 1194189"/>
                      <a:gd name="connsiteX0" fmla="*/ 191782 w 1474495"/>
                      <a:gd name="connsiteY0" fmla="*/ 95789 h 1194189"/>
                      <a:gd name="connsiteX1" fmla="*/ 4442 w 1474495"/>
                      <a:gd name="connsiteY1" fmla="*/ 176078 h 1194189"/>
                      <a:gd name="connsiteX2" fmla="*/ 459411 w 1474495"/>
                      <a:gd name="connsiteY2" fmla="*/ 1112781 h 1194189"/>
                      <a:gd name="connsiteX3" fmla="*/ 606608 w 1474495"/>
                      <a:gd name="connsiteY3" fmla="*/ 1148464 h 1194189"/>
                      <a:gd name="connsiteX4" fmla="*/ 1445179 w 1474495"/>
                      <a:gd name="connsiteY4" fmla="*/ 171618 h 1194189"/>
                      <a:gd name="connsiteX5" fmla="*/ 1324748 w 1474495"/>
                      <a:gd name="connsiteY5" fmla="*/ 28882 h 1194189"/>
                      <a:gd name="connsiteX6" fmla="*/ 669055 w 1474495"/>
                      <a:gd name="connsiteY6" fmla="*/ 778244 h 1194189"/>
                      <a:gd name="connsiteX7" fmla="*/ 512938 w 1474495"/>
                      <a:gd name="connsiteY7" fmla="*/ 733639 h 1194189"/>
                      <a:gd name="connsiteX8" fmla="*/ 191782 w 1474495"/>
                      <a:gd name="connsiteY8" fmla="*/ 95789 h 1194189"/>
                      <a:gd name="connsiteX0" fmla="*/ 191782 w 1474495"/>
                      <a:gd name="connsiteY0" fmla="*/ 95789 h 1194189"/>
                      <a:gd name="connsiteX1" fmla="*/ 4442 w 1474495"/>
                      <a:gd name="connsiteY1" fmla="*/ 176078 h 1194189"/>
                      <a:gd name="connsiteX2" fmla="*/ 459411 w 1474495"/>
                      <a:gd name="connsiteY2" fmla="*/ 1112781 h 1194189"/>
                      <a:gd name="connsiteX3" fmla="*/ 606608 w 1474495"/>
                      <a:gd name="connsiteY3" fmla="*/ 1148464 h 1194189"/>
                      <a:gd name="connsiteX4" fmla="*/ 1445179 w 1474495"/>
                      <a:gd name="connsiteY4" fmla="*/ 171618 h 1194189"/>
                      <a:gd name="connsiteX5" fmla="*/ 1324748 w 1474495"/>
                      <a:gd name="connsiteY5" fmla="*/ 28882 h 1194189"/>
                      <a:gd name="connsiteX6" fmla="*/ 669055 w 1474495"/>
                      <a:gd name="connsiteY6" fmla="*/ 791626 h 1194189"/>
                      <a:gd name="connsiteX7" fmla="*/ 512938 w 1474495"/>
                      <a:gd name="connsiteY7" fmla="*/ 733639 h 1194189"/>
                      <a:gd name="connsiteX8" fmla="*/ 191782 w 1474495"/>
                      <a:gd name="connsiteY8" fmla="*/ 95789 h 119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4495" h="1194189">
                        <a:moveTo>
                          <a:pt x="191782" y="95789"/>
                        </a:moveTo>
                        <a:cubicBezTo>
                          <a:pt x="75809" y="-6802"/>
                          <a:pt x="-22320" y="113632"/>
                          <a:pt x="4442" y="176078"/>
                        </a:cubicBezTo>
                        <a:lnTo>
                          <a:pt x="459411" y="1112781"/>
                        </a:lnTo>
                        <a:cubicBezTo>
                          <a:pt x="526319" y="1231727"/>
                          <a:pt x="562003" y="1199017"/>
                          <a:pt x="606608" y="1148464"/>
                        </a:cubicBezTo>
                        <a:lnTo>
                          <a:pt x="1445179" y="171618"/>
                        </a:lnTo>
                        <a:cubicBezTo>
                          <a:pt x="1531415" y="72000"/>
                          <a:pt x="1408010" y="-58841"/>
                          <a:pt x="1324748" y="28882"/>
                        </a:cubicBezTo>
                        <a:cubicBezTo>
                          <a:pt x="1113618" y="289078"/>
                          <a:pt x="889106" y="544812"/>
                          <a:pt x="669055" y="791626"/>
                        </a:cubicBezTo>
                        <a:cubicBezTo>
                          <a:pt x="587280" y="871916"/>
                          <a:pt x="550109" y="796086"/>
                          <a:pt x="512938" y="733639"/>
                        </a:cubicBezTo>
                        <a:lnTo>
                          <a:pt x="191782" y="957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a:off x="5861303" y="2849242"/>
                    <a:ext cx="1696051" cy="1741682"/>
                  </a:xfrm>
                  <a:custGeom>
                    <a:avLst/>
                    <a:gdLst>
                      <a:gd name="connsiteX0" fmla="*/ 1161409 w 1696051"/>
                      <a:gd name="connsiteY0" fmla="*/ 706881 h 1741682"/>
                      <a:gd name="connsiteX1" fmla="*/ 812418 w 1696051"/>
                      <a:gd name="connsiteY1" fmla="*/ 753616 h 1741682"/>
                      <a:gd name="connsiteX2" fmla="*/ 327124 w 1696051"/>
                      <a:gd name="connsiteY2" fmla="*/ 1161308 h 1741682"/>
                      <a:gd name="connsiteX3" fmla="*/ 474416 w 1696051"/>
                      <a:gd name="connsiteY3" fmla="*/ 1528916 h 1741682"/>
                      <a:gd name="connsiteX4" fmla="*/ 776877 w 1696051"/>
                      <a:gd name="connsiteY4" fmla="*/ 1584376 h 1741682"/>
                      <a:gd name="connsiteX5" fmla="*/ 1021786 w 1696051"/>
                      <a:gd name="connsiteY5" fmla="*/ 1541257 h 1741682"/>
                      <a:gd name="connsiteX6" fmla="*/ 1049029 w 1696051"/>
                      <a:gd name="connsiteY6" fmla="*/ 1542280 h 1741682"/>
                      <a:gd name="connsiteX7" fmla="*/ 1052488 w 1696051"/>
                      <a:gd name="connsiteY7" fmla="*/ 1525123 h 1741682"/>
                      <a:gd name="connsiteX8" fmla="*/ 1282101 w 1696051"/>
                      <a:gd name="connsiteY8" fmla="*/ 707718 h 1741682"/>
                      <a:gd name="connsiteX9" fmla="*/ 1256469 w 1696051"/>
                      <a:gd name="connsiteY9" fmla="*/ 708075 h 1741682"/>
                      <a:gd name="connsiteX10" fmla="*/ 1161409 w 1696051"/>
                      <a:gd name="connsiteY10" fmla="*/ 706881 h 1741682"/>
                      <a:gd name="connsiteX11" fmla="*/ 1567165 w 1696051"/>
                      <a:gd name="connsiteY11" fmla="*/ 631 h 1741682"/>
                      <a:gd name="connsiteX12" fmla="*/ 1605000 w 1696051"/>
                      <a:gd name="connsiteY12" fmla="*/ 1426 h 1741682"/>
                      <a:gd name="connsiteX13" fmla="*/ 1691262 w 1696051"/>
                      <a:gd name="connsiteY13" fmla="*/ 114511 h 1741682"/>
                      <a:gd name="connsiteX14" fmla="*/ 1276159 w 1696051"/>
                      <a:gd name="connsiteY14" fmla="*/ 1533281 h 1741682"/>
                      <a:gd name="connsiteX15" fmla="*/ 1402973 w 1696051"/>
                      <a:gd name="connsiteY15" fmla="*/ 1730771 h 1741682"/>
                      <a:gd name="connsiteX16" fmla="*/ 1183382 w 1696051"/>
                      <a:gd name="connsiteY16" fmla="*/ 1716971 h 1741682"/>
                      <a:gd name="connsiteX17" fmla="*/ 1141537 w 1696051"/>
                      <a:gd name="connsiteY17" fmla="*/ 1698088 h 1741682"/>
                      <a:gd name="connsiteX18" fmla="*/ 1133617 w 1696051"/>
                      <a:gd name="connsiteY18" fmla="*/ 1699956 h 1741682"/>
                      <a:gd name="connsiteX19" fmla="*/ 279980 w 1696051"/>
                      <a:gd name="connsiteY19" fmla="*/ 1657352 h 1741682"/>
                      <a:gd name="connsiteX20" fmla="*/ 7949 w 1696051"/>
                      <a:gd name="connsiteY20" fmla="*/ 1343347 h 1741682"/>
                      <a:gd name="connsiteX21" fmla="*/ 370032 w 1696051"/>
                      <a:gd name="connsiteY21" fmla="*/ 771946 h 1741682"/>
                      <a:gd name="connsiteX22" fmla="*/ 1282285 w 1696051"/>
                      <a:gd name="connsiteY22" fmla="*/ 568370 h 1741682"/>
                      <a:gd name="connsiteX23" fmla="*/ 1320521 w 1696051"/>
                      <a:gd name="connsiteY23" fmla="*/ 570946 h 1741682"/>
                      <a:gd name="connsiteX24" fmla="*/ 1442817 w 1696051"/>
                      <a:gd name="connsiteY24" fmla="*/ 135584 h 1741682"/>
                      <a:gd name="connsiteX25" fmla="*/ 1567165 w 1696051"/>
                      <a:gd name="connsiteY25" fmla="*/ 631 h 1741682"/>
                      <a:gd name="connsiteX0" fmla="*/ 1161409 w 1696051"/>
                      <a:gd name="connsiteY0" fmla="*/ 706881 h 1741682"/>
                      <a:gd name="connsiteX1" fmla="*/ 812418 w 1696051"/>
                      <a:gd name="connsiteY1" fmla="*/ 753616 h 1741682"/>
                      <a:gd name="connsiteX2" fmla="*/ 327124 w 1696051"/>
                      <a:gd name="connsiteY2" fmla="*/ 1161308 h 1741682"/>
                      <a:gd name="connsiteX3" fmla="*/ 474416 w 1696051"/>
                      <a:gd name="connsiteY3" fmla="*/ 1528916 h 1741682"/>
                      <a:gd name="connsiteX4" fmla="*/ 776877 w 1696051"/>
                      <a:gd name="connsiteY4" fmla="*/ 1584376 h 1741682"/>
                      <a:gd name="connsiteX5" fmla="*/ 1021786 w 1696051"/>
                      <a:gd name="connsiteY5" fmla="*/ 1541257 h 1741682"/>
                      <a:gd name="connsiteX6" fmla="*/ 1049029 w 1696051"/>
                      <a:gd name="connsiteY6" fmla="*/ 1542280 h 1741682"/>
                      <a:gd name="connsiteX7" fmla="*/ 1052488 w 1696051"/>
                      <a:gd name="connsiteY7" fmla="*/ 1525123 h 1741682"/>
                      <a:gd name="connsiteX8" fmla="*/ 1282101 w 1696051"/>
                      <a:gd name="connsiteY8" fmla="*/ 707718 h 1741682"/>
                      <a:gd name="connsiteX9" fmla="*/ 1161409 w 1696051"/>
                      <a:gd name="connsiteY9" fmla="*/ 706881 h 1741682"/>
                      <a:gd name="connsiteX10" fmla="*/ 1567165 w 1696051"/>
                      <a:gd name="connsiteY10" fmla="*/ 631 h 1741682"/>
                      <a:gd name="connsiteX11" fmla="*/ 1605000 w 1696051"/>
                      <a:gd name="connsiteY11" fmla="*/ 1426 h 1741682"/>
                      <a:gd name="connsiteX12" fmla="*/ 1691262 w 1696051"/>
                      <a:gd name="connsiteY12" fmla="*/ 114511 h 1741682"/>
                      <a:gd name="connsiteX13" fmla="*/ 1276159 w 1696051"/>
                      <a:gd name="connsiteY13" fmla="*/ 1533281 h 1741682"/>
                      <a:gd name="connsiteX14" fmla="*/ 1402973 w 1696051"/>
                      <a:gd name="connsiteY14" fmla="*/ 1730771 h 1741682"/>
                      <a:gd name="connsiteX15" fmla="*/ 1183382 w 1696051"/>
                      <a:gd name="connsiteY15" fmla="*/ 1716971 h 1741682"/>
                      <a:gd name="connsiteX16" fmla="*/ 1141537 w 1696051"/>
                      <a:gd name="connsiteY16" fmla="*/ 1698088 h 1741682"/>
                      <a:gd name="connsiteX17" fmla="*/ 1133617 w 1696051"/>
                      <a:gd name="connsiteY17" fmla="*/ 1699956 h 1741682"/>
                      <a:gd name="connsiteX18" fmla="*/ 279980 w 1696051"/>
                      <a:gd name="connsiteY18" fmla="*/ 1657352 h 1741682"/>
                      <a:gd name="connsiteX19" fmla="*/ 7949 w 1696051"/>
                      <a:gd name="connsiteY19" fmla="*/ 1343347 h 1741682"/>
                      <a:gd name="connsiteX20" fmla="*/ 370032 w 1696051"/>
                      <a:gd name="connsiteY20" fmla="*/ 771946 h 1741682"/>
                      <a:gd name="connsiteX21" fmla="*/ 1282285 w 1696051"/>
                      <a:gd name="connsiteY21" fmla="*/ 568370 h 1741682"/>
                      <a:gd name="connsiteX22" fmla="*/ 1320521 w 1696051"/>
                      <a:gd name="connsiteY22" fmla="*/ 570946 h 1741682"/>
                      <a:gd name="connsiteX23" fmla="*/ 1442817 w 1696051"/>
                      <a:gd name="connsiteY23" fmla="*/ 135584 h 1741682"/>
                      <a:gd name="connsiteX24" fmla="*/ 1567165 w 1696051"/>
                      <a:gd name="connsiteY24" fmla="*/ 631 h 1741682"/>
                      <a:gd name="connsiteX0" fmla="*/ 1161409 w 1696051"/>
                      <a:gd name="connsiteY0" fmla="*/ 706881 h 1741682"/>
                      <a:gd name="connsiteX1" fmla="*/ 812418 w 1696051"/>
                      <a:gd name="connsiteY1" fmla="*/ 753616 h 1741682"/>
                      <a:gd name="connsiteX2" fmla="*/ 327124 w 1696051"/>
                      <a:gd name="connsiteY2" fmla="*/ 1161308 h 1741682"/>
                      <a:gd name="connsiteX3" fmla="*/ 474416 w 1696051"/>
                      <a:gd name="connsiteY3" fmla="*/ 1528916 h 1741682"/>
                      <a:gd name="connsiteX4" fmla="*/ 776877 w 1696051"/>
                      <a:gd name="connsiteY4" fmla="*/ 1584376 h 1741682"/>
                      <a:gd name="connsiteX5" fmla="*/ 1021786 w 1696051"/>
                      <a:gd name="connsiteY5" fmla="*/ 1541257 h 1741682"/>
                      <a:gd name="connsiteX6" fmla="*/ 1049029 w 1696051"/>
                      <a:gd name="connsiteY6" fmla="*/ 1542280 h 1741682"/>
                      <a:gd name="connsiteX7" fmla="*/ 1052488 w 1696051"/>
                      <a:gd name="connsiteY7" fmla="*/ 1525123 h 1741682"/>
                      <a:gd name="connsiteX8" fmla="*/ 1290241 w 1696051"/>
                      <a:gd name="connsiteY8" fmla="*/ 710431 h 1741682"/>
                      <a:gd name="connsiteX9" fmla="*/ 1161409 w 1696051"/>
                      <a:gd name="connsiteY9" fmla="*/ 706881 h 1741682"/>
                      <a:gd name="connsiteX10" fmla="*/ 1567165 w 1696051"/>
                      <a:gd name="connsiteY10" fmla="*/ 631 h 1741682"/>
                      <a:gd name="connsiteX11" fmla="*/ 1605000 w 1696051"/>
                      <a:gd name="connsiteY11" fmla="*/ 1426 h 1741682"/>
                      <a:gd name="connsiteX12" fmla="*/ 1691262 w 1696051"/>
                      <a:gd name="connsiteY12" fmla="*/ 114511 h 1741682"/>
                      <a:gd name="connsiteX13" fmla="*/ 1276159 w 1696051"/>
                      <a:gd name="connsiteY13" fmla="*/ 1533281 h 1741682"/>
                      <a:gd name="connsiteX14" fmla="*/ 1402973 w 1696051"/>
                      <a:gd name="connsiteY14" fmla="*/ 1730771 h 1741682"/>
                      <a:gd name="connsiteX15" fmla="*/ 1183382 w 1696051"/>
                      <a:gd name="connsiteY15" fmla="*/ 1716971 h 1741682"/>
                      <a:gd name="connsiteX16" fmla="*/ 1141537 w 1696051"/>
                      <a:gd name="connsiteY16" fmla="*/ 1698088 h 1741682"/>
                      <a:gd name="connsiteX17" fmla="*/ 1133617 w 1696051"/>
                      <a:gd name="connsiteY17" fmla="*/ 1699956 h 1741682"/>
                      <a:gd name="connsiteX18" fmla="*/ 279980 w 1696051"/>
                      <a:gd name="connsiteY18" fmla="*/ 1657352 h 1741682"/>
                      <a:gd name="connsiteX19" fmla="*/ 7949 w 1696051"/>
                      <a:gd name="connsiteY19" fmla="*/ 1343347 h 1741682"/>
                      <a:gd name="connsiteX20" fmla="*/ 370032 w 1696051"/>
                      <a:gd name="connsiteY20" fmla="*/ 771946 h 1741682"/>
                      <a:gd name="connsiteX21" fmla="*/ 1282285 w 1696051"/>
                      <a:gd name="connsiteY21" fmla="*/ 568370 h 1741682"/>
                      <a:gd name="connsiteX22" fmla="*/ 1320521 w 1696051"/>
                      <a:gd name="connsiteY22" fmla="*/ 570946 h 1741682"/>
                      <a:gd name="connsiteX23" fmla="*/ 1442817 w 1696051"/>
                      <a:gd name="connsiteY23" fmla="*/ 135584 h 1741682"/>
                      <a:gd name="connsiteX24" fmla="*/ 1567165 w 1696051"/>
                      <a:gd name="connsiteY24" fmla="*/ 631 h 1741682"/>
                      <a:gd name="connsiteX0" fmla="*/ 1161409 w 1696051"/>
                      <a:gd name="connsiteY0" fmla="*/ 706881 h 1741682"/>
                      <a:gd name="connsiteX1" fmla="*/ 812418 w 1696051"/>
                      <a:gd name="connsiteY1" fmla="*/ 753616 h 1741682"/>
                      <a:gd name="connsiteX2" fmla="*/ 327124 w 1696051"/>
                      <a:gd name="connsiteY2" fmla="*/ 1161308 h 1741682"/>
                      <a:gd name="connsiteX3" fmla="*/ 474416 w 1696051"/>
                      <a:gd name="connsiteY3" fmla="*/ 1528916 h 1741682"/>
                      <a:gd name="connsiteX4" fmla="*/ 776877 w 1696051"/>
                      <a:gd name="connsiteY4" fmla="*/ 1584376 h 1741682"/>
                      <a:gd name="connsiteX5" fmla="*/ 1049029 w 1696051"/>
                      <a:gd name="connsiteY5" fmla="*/ 1542280 h 1741682"/>
                      <a:gd name="connsiteX6" fmla="*/ 1052488 w 1696051"/>
                      <a:gd name="connsiteY6" fmla="*/ 1525123 h 1741682"/>
                      <a:gd name="connsiteX7" fmla="*/ 1290241 w 1696051"/>
                      <a:gd name="connsiteY7" fmla="*/ 710431 h 1741682"/>
                      <a:gd name="connsiteX8" fmla="*/ 1161409 w 1696051"/>
                      <a:gd name="connsiteY8" fmla="*/ 706881 h 1741682"/>
                      <a:gd name="connsiteX9" fmla="*/ 1567165 w 1696051"/>
                      <a:gd name="connsiteY9" fmla="*/ 631 h 1741682"/>
                      <a:gd name="connsiteX10" fmla="*/ 1605000 w 1696051"/>
                      <a:gd name="connsiteY10" fmla="*/ 1426 h 1741682"/>
                      <a:gd name="connsiteX11" fmla="*/ 1691262 w 1696051"/>
                      <a:gd name="connsiteY11" fmla="*/ 114511 h 1741682"/>
                      <a:gd name="connsiteX12" fmla="*/ 1276159 w 1696051"/>
                      <a:gd name="connsiteY12" fmla="*/ 1533281 h 1741682"/>
                      <a:gd name="connsiteX13" fmla="*/ 1402973 w 1696051"/>
                      <a:gd name="connsiteY13" fmla="*/ 1730771 h 1741682"/>
                      <a:gd name="connsiteX14" fmla="*/ 1183382 w 1696051"/>
                      <a:gd name="connsiteY14" fmla="*/ 1716971 h 1741682"/>
                      <a:gd name="connsiteX15" fmla="*/ 1141537 w 1696051"/>
                      <a:gd name="connsiteY15" fmla="*/ 1698088 h 1741682"/>
                      <a:gd name="connsiteX16" fmla="*/ 1133617 w 1696051"/>
                      <a:gd name="connsiteY16" fmla="*/ 1699956 h 1741682"/>
                      <a:gd name="connsiteX17" fmla="*/ 279980 w 1696051"/>
                      <a:gd name="connsiteY17" fmla="*/ 1657352 h 1741682"/>
                      <a:gd name="connsiteX18" fmla="*/ 7949 w 1696051"/>
                      <a:gd name="connsiteY18" fmla="*/ 1343347 h 1741682"/>
                      <a:gd name="connsiteX19" fmla="*/ 370032 w 1696051"/>
                      <a:gd name="connsiteY19" fmla="*/ 771946 h 1741682"/>
                      <a:gd name="connsiteX20" fmla="*/ 1282285 w 1696051"/>
                      <a:gd name="connsiteY20" fmla="*/ 568370 h 1741682"/>
                      <a:gd name="connsiteX21" fmla="*/ 1320521 w 1696051"/>
                      <a:gd name="connsiteY21" fmla="*/ 570946 h 1741682"/>
                      <a:gd name="connsiteX22" fmla="*/ 1442817 w 1696051"/>
                      <a:gd name="connsiteY22" fmla="*/ 135584 h 1741682"/>
                      <a:gd name="connsiteX23" fmla="*/ 1567165 w 1696051"/>
                      <a:gd name="connsiteY23" fmla="*/ 631 h 1741682"/>
                      <a:gd name="connsiteX0" fmla="*/ 1161409 w 1696051"/>
                      <a:gd name="connsiteY0" fmla="*/ 706881 h 1741682"/>
                      <a:gd name="connsiteX1" fmla="*/ 812418 w 1696051"/>
                      <a:gd name="connsiteY1" fmla="*/ 753616 h 1741682"/>
                      <a:gd name="connsiteX2" fmla="*/ 327124 w 1696051"/>
                      <a:gd name="connsiteY2" fmla="*/ 1161308 h 1741682"/>
                      <a:gd name="connsiteX3" fmla="*/ 474416 w 1696051"/>
                      <a:gd name="connsiteY3" fmla="*/ 1528916 h 1741682"/>
                      <a:gd name="connsiteX4" fmla="*/ 776877 w 1696051"/>
                      <a:gd name="connsiteY4" fmla="*/ 1584376 h 1741682"/>
                      <a:gd name="connsiteX5" fmla="*/ 1049029 w 1696051"/>
                      <a:gd name="connsiteY5" fmla="*/ 1542280 h 1741682"/>
                      <a:gd name="connsiteX6" fmla="*/ 1290241 w 1696051"/>
                      <a:gd name="connsiteY6" fmla="*/ 710431 h 1741682"/>
                      <a:gd name="connsiteX7" fmla="*/ 1161409 w 1696051"/>
                      <a:gd name="connsiteY7" fmla="*/ 706881 h 1741682"/>
                      <a:gd name="connsiteX8" fmla="*/ 1567165 w 1696051"/>
                      <a:gd name="connsiteY8" fmla="*/ 631 h 1741682"/>
                      <a:gd name="connsiteX9" fmla="*/ 1605000 w 1696051"/>
                      <a:gd name="connsiteY9" fmla="*/ 1426 h 1741682"/>
                      <a:gd name="connsiteX10" fmla="*/ 1691262 w 1696051"/>
                      <a:gd name="connsiteY10" fmla="*/ 114511 h 1741682"/>
                      <a:gd name="connsiteX11" fmla="*/ 1276159 w 1696051"/>
                      <a:gd name="connsiteY11" fmla="*/ 1533281 h 1741682"/>
                      <a:gd name="connsiteX12" fmla="*/ 1402973 w 1696051"/>
                      <a:gd name="connsiteY12" fmla="*/ 1730771 h 1741682"/>
                      <a:gd name="connsiteX13" fmla="*/ 1183382 w 1696051"/>
                      <a:gd name="connsiteY13" fmla="*/ 1716971 h 1741682"/>
                      <a:gd name="connsiteX14" fmla="*/ 1141537 w 1696051"/>
                      <a:gd name="connsiteY14" fmla="*/ 1698088 h 1741682"/>
                      <a:gd name="connsiteX15" fmla="*/ 1133617 w 1696051"/>
                      <a:gd name="connsiteY15" fmla="*/ 1699956 h 1741682"/>
                      <a:gd name="connsiteX16" fmla="*/ 279980 w 1696051"/>
                      <a:gd name="connsiteY16" fmla="*/ 1657352 h 1741682"/>
                      <a:gd name="connsiteX17" fmla="*/ 7949 w 1696051"/>
                      <a:gd name="connsiteY17" fmla="*/ 1343347 h 1741682"/>
                      <a:gd name="connsiteX18" fmla="*/ 370032 w 1696051"/>
                      <a:gd name="connsiteY18" fmla="*/ 771946 h 1741682"/>
                      <a:gd name="connsiteX19" fmla="*/ 1282285 w 1696051"/>
                      <a:gd name="connsiteY19" fmla="*/ 568370 h 1741682"/>
                      <a:gd name="connsiteX20" fmla="*/ 1320521 w 1696051"/>
                      <a:gd name="connsiteY20" fmla="*/ 570946 h 1741682"/>
                      <a:gd name="connsiteX21" fmla="*/ 1442817 w 1696051"/>
                      <a:gd name="connsiteY21" fmla="*/ 135584 h 1741682"/>
                      <a:gd name="connsiteX22" fmla="*/ 1567165 w 1696051"/>
                      <a:gd name="connsiteY22" fmla="*/ 631 h 1741682"/>
                      <a:gd name="connsiteX0" fmla="*/ 1161409 w 1696051"/>
                      <a:gd name="connsiteY0" fmla="*/ 706881 h 1741682"/>
                      <a:gd name="connsiteX1" fmla="*/ 812418 w 1696051"/>
                      <a:gd name="connsiteY1" fmla="*/ 753616 h 1741682"/>
                      <a:gd name="connsiteX2" fmla="*/ 327124 w 1696051"/>
                      <a:gd name="connsiteY2" fmla="*/ 1161308 h 1741682"/>
                      <a:gd name="connsiteX3" fmla="*/ 474416 w 1696051"/>
                      <a:gd name="connsiteY3" fmla="*/ 1528916 h 1741682"/>
                      <a:gd name="connsiteX4" fmla="*/ 776877 w 1696051"/>
                      <a:gd name="connsiteY4" fmla="*/ 1584376 h 1741682"/>
                      <a:gd name="connsiteX5" fmla="*/ 1049029 w 1696051"/>
                      <a:gd name="connsiteY5" fmla="*/ 1542280 h 1741682"/>
                      <a:gd name="connsiteX6" fmla="*/ 1279387 w 1696051"/>
                      <a:gd name="connsiteY6" fmla="*/ 745704 h 1741682"/>
                      <a:gd name="connsiteX7" fmla="*/ 1161409 w 1696051"/>
                      <a:gd name="connsiteY7" fmla="*/ 706881 h 1741682"/>
                      <a:gd name="connsiteX8" fmla="*/ 1567165 w 1696051"/>
                      <a:gd name="connsiteY8" fmla="*/ 631 h 1741682"/>
                      <a:gd name="connsiteX9" fmla="*/ 1605000 w 1696051"/>
                      <a:gd name="connsiteY9" fmla="*/ 1426 h 1741682"/>
                      <a:gd name="connsiteX10" fmla="*/ 1691262 w 1696051"/>
                      <a:gd name="connsiteY10" fmla="*/ 114511 h 1741682"/>
                      <a:gd name="connsiteX11" fmla="*/ 1276159 w 1696051"/>
                      <a:gd name="connsiteY11" fmla="*/ 1533281 h 1741682"/>
                      <a:gd name="connsiteX12" fmla="*/ 1402973 w 1696051"/>
                      <a:gd name="connsiteY12" fmla="*/ 1730771 h 1741682"/>
                      <a:gd name="connsiteX13" fmla="*/ 1183382 w 1696051"/>
                      <a:gd name="connsiteY13" fmla="*/ 1716971 h 1741682"/>
                      <a:gd name="connsiteX14" fmla="*/ 1141537 w 1696051"/>
                      <a:gd name="connsiteY14" fmla="*/ 1698088 h 1741682"/>
                      <a:gd name="connsiteX15" fmla="*/ 1133617 w 1696051"/>
                      <a:gd name="connsiteY15" fmla="*/ 1699956 h 1741682"/>
                      <a:gd name="connsiteX16" fmla="*/ 279980 w 1696051"/>
                      <a:gd name="connsiteY16" fmla="*/ 1657352 h 1741682"/>
                      <a:gd name="connsiteX17" fmla="*/ 7949 w 1696051"/>
                      <a:gd name="connsiteY17" fmla="*/ 1343347 h 1741682"/>
                      <a:gd name="connsiteX18" fmla="*/ 370032 w 1696051"/>
                      <a:gd name="connsiteY18" fmla="*/ 771946 h 1741682"/>
                      <a:gd name="connsiteX19" fmla="*/ 1282285 w 1696051"/>
                      <a:gd name="connsiteY19" fmla="*/ 568370 h 1741682"/>
                      <a:gd name="connsiteX20" fmla="*/ 1320521 w 1696051"/>
                      <a:gd name="connsiteY20" fmla="*/ 570946 h 1741682"/>
                      <a:gd name="connsiteX21" fmla="*/ 1442817 w 1696051"/>
                      <a:gd name="connsiteY21" fmla="*/ 135584 h 1741682"/>
                      <a:gd name="connsiteX22" fmla="*/ 1567165 w 1696051"/>
                      <a:gd name="connsiteY22" fmla="*/ 631 h 1741682"/>
                      <a:gd name="connsiteX0" fmla="*/ 1161409 w 1696051"/>
                      <a:gd name="connsiteY0" fmla="*/ 706881 h 1741682"/>
                      <a:gd name="connsiteX1" fmla="*/ 812418 w 1696051"/>
                      <a:gd name="connsiteY1" fmla="*/ 753616 h 1741682"/>
                      <a:gd name="connsiteX2" fmla="*/ 327124 w 1696051"/>
                      <a:gd name="connsiteY2" fmla="*/ 1161308 h 1741682"/>
                      <a:gd name="connsiteX3" fmla="*/ 474416 w 1696051"/>
                      <a:gd name="connsiteY3" fmla="*/ 1528916 h 1741682"/>
                      <a:gd name="connsiteX4" fmla="*/ 776877 w 1696051"/>
                      <a:gd name="connsiteY4" fmla="*/ 1584376 h 1741682"/>
                      <a:gd name="connsiteX5" fmla="*/ 1049029 w 1696051"/>
                      <a:gd name="connsiteY5" fmla="*/ 1542280 h 1741682"/>
                      <a:gd name="connsiteX6" fmla="*/ 1279387 w 1696051"/>
                      <a:gd name="connsiteY6" fmla="*/ 745704 h 1741682"/>
                      <a:gd name="connsiteX7" fmla="*/ 1161409 w 1696051"/>
                      <a:gd name="connsiteY7" fmla="*/ 706881 h 1741682"/>
                      <a:gd name="connsiteX8" fmla="*/ 1567165 w 1696051"/>
                      <a:gd name="connsiteY8" fmla="*/ 631 h 1741682"/>
                      <a:gd name="connsiteX9" fmla="*/ 1605000 w 1696051"/>
                      <a:gd name="connsiteY9" fmla="*/ 1426 h 1741682"/>
                      <a:gd name="connsiteX10" fmla="*/ 1691262 w 1696051"/>
                      <a:gd name="connsiteY10" fmla="*/ 114511 h 1741682"/>
                      <a:gd name="connsiteX11" fmla="*/ 1276159 w 1696051"/>
                      <a:gd name="connsiteY11" fmla="*/ 1533281 h 1741682"/>
                      <a:gd name="connsiteX12" fmla="*/ 1402973 w 1696051"/>
                      <a:gd name="connsiteY12" fmla="*/ 1730771 h 1741682"/>
                      <a:gd name="connsiteX13" fmla="*/ 1183382 w 1696051"/>
                      <a:gd name="connsiteY13" fmla="*/ 1716971 h 1741682"/>
                      <a:gd name="connsiteX14" fmla="*/ 1141537 w 1696051"/>
                      <a:gd name="connsiteY14" fmla="*/ 1698088 h 1741682"/>
                      <a:gd name="connsiteX15" fmla="*/ 1133617 w 1696051"/>
                      <a:gd name="connsiteY15" fmla="*/ 1699956 h 1741682"/>
                      <a:gd name="connsiteX16" fmla="*/ 279980 w 1696051"/>
                      <a:gd name="connsiteY16" fmla="*/ 1657352 h 1741682"/>
                      <a:gd name="connsiteX17" fmla="*/ 7949 w 1696051"/>
                      <a:gd name="connsiteY17" fmla="*/ 1343347 h 1741682"/>
                      <a:gd name="connsiteX18" fmla="*/ 370032 w 1696051"/>
                      <a:gd name="connsiteY18" fmla="*/ 771946 h 1741682"/>
                      <a:gd name="connsiteX19" fmla="*/ 1282285 w 1696051"/>
                      <a:gd name="connsiteY19" fmla="*/ 568370 h 1741682"/>
                      <a:gd name="connsiteX20" fmla="*/ 1320521 w 1696051"/>
                      <a:gd name="connsiteY20" fmla="*/ 570946 h 1741682"/>
                      <a:gd name="connsiteX21" fmla="*/ 1442817 w 1696051"/>
                      <a:gd name="connsiteY21" fmla="*/ 135584 h 1741682"/>
                      <a:gd name="connsiteX22" fmla="*/ 1567165 w 1696051"/>
                      <a:gd name="connsiteY22" fmla="*/ 631 h 1741682"/>
                      <a:gd name="connsiteX0" fmla="*/ 1161409 w 1696051"/>
                      <a:gd name="connsiteY0" fmla="*/ 706881 h 1741682"/>
                      <a:gd name="connsiteX1" fmla="*/ 812418 w 1696051"/>
                      <a:gd name="connsiteY1" fmla="*/ 753616 h 1741682"/>
                      <a:gd name="connsiteX2" fmla="*/ 327124 w 1696051"/>
                      <a:gd name="connsiteY2" fmla="*/ 1161308 h 1741682"/>
                      <a:gd name="connsiteX3" fmla="*/ 474416 w 1696051"/>
                      <a:gd name="connsiteY3" fmla="*/ 1528916 h 1741682"/>
                      <a:gd name="connsiteX4" fmla="*/ 776877 w 1696051"/>
                      <a:gd name="connsiteY4" fmla="*/ 1584376 h 1741682"/>
                      <a:gd name="connsiteX5" fmla="*/ 1049029 w 1696051"/>
                      <a:gd name="connsiteY5" fmla="*/ 1542280 h 1741682"/>
                      <a:gd name="connsiteX6" fmla="*/ 1279387 w 1696051"/>
                      <a:gd name="connsiteY6" fmla="*/ 745704 h 1741682"/>
                      <a:gd name="connsiteX7" fmla="*/ 1161409 w 1696051"/>
                      <a:gd name="connsiteY7" fmla="*/ 706881 h 1741682"/>
                      <a:gd name="connsiteX8" fmla="*/ 1567165 w 1696051"/>
                      <a:gd name="connsiteY8" fmla="*/ 631 h 1741682"/>
                      <a:gd name="connsiteX9" fmla="*/ 1605000 w 1696051"/>
                      <a:gd name="connsiteY9" fmla="*/ 1426 h 1741682"/>
                      <a:gd name="connsiteX10" fmla="*/ 1691262 w 1696051"/>
                      <a:gd name="connsiteY10" fmla="*/ 114511 h 1741682"/>
                      <a:gd name="connsiteX11" fmla="*/ 1276159 w 1696051"/>
                      <a:gd name="connsiteY11" fmla="*/ 1533281 h 1741682"/>
                      <a:gd name="connsiteX12" fmla="*/ 1402973 w 1696051"/>
                      <a:gd name="connsiteY12" fmla="*/ 1730771 h 1741682"/>
                      <a:gd name="connsiteX13" fmla="*/ 1183382 w 1696051"/>
                      <a:gd name="connsiteY13" fmla="*/ 1716971 h 1741682"/>
                      <a:gd name="connsiteX14" fmla="*/ 1141537 w 1696051"/>
                      <a:gd name="connsiteY14" fmla="*/ 1698088 h 1741682"/>
                      <a:gd name="connsiteX15" fmla="*/ 1133617 w 1696051"/>
                      <a:gd name="connsiteY15" fmla="*/ 1699956 h 1741682"/>
                      <a:gd name="connsiteX16" fmla="*/ 279980 w 1696051"/>
                      <a:gd name="connsiteY16" fmla="*/ 1657352 h 1741682"/>
                      <a:gd name="connsiteX17" fmla="*/ 7949 w 1696051"/>
                      <a:gd name="connsiteY17" fmla="*/ 1343347 h 1741682"/>
                      <a:gd name="connsiteX18" fmla="*/ 370032 w 1696051"/>
                      <a:gd name="connsiteY18" fmla="*/ 771946 h 1741682"/>
                      <a:gd name="connsiteX19" fmla="*/ 1282285 w 1696051"/>
                      <a:gd name="connsiteY19" fmla="*/ 568370 h 1741682"/>
                      <a:gd name="connsiteX20" fmla="*/ 1320521 w 1696051"/>
                      <a:gd name="connsiteY20" fmla="*/ 570946 h 1741682"/>
                      <a:gd name="connsiteX21" fmla="*/ 1442817 w 1696051"/>
                      <a:gd name="connsiteY21" fmla="*/ 135584 h 1741682"/>
                      <a:gd name="connsiteX22" fmla="*/ 1567165 w 1696051"/>
                      <a:gd name="connsiteY22" fmla="*/ 631 h 1741682"/>
                      <a:gd name="connsiteX0" fmla="*/ 1161409 w 1696051"/>
                      <a:gd name="connsiteY0" fmla="*/ 706881 h 1741682"/>
                      <a:gd name="connsiteX1" fmla="*/ 812418 w 1696051"/>
                      <a:gd name="connsiteY1" fmla="*/ 753616 h 1741682"/>
                      <a:gd name="connsiteX2" fmla="*/ 327124 w 1696051"/>
                      <a:gd name="connsiteY2" fmla="*/ 1161308 h 1741682"/>
                      <a:gd name="connsiteX3" fmla="*/ 474416 w 1696051"/>
                      <a:gd name="connsiteY3" fmla="*/ 1528916 h 1741682"/>
                      <a:gd name="connsiteX4" fmla="*/ 776877 w 1696051"/>
                      <a:gd name="connsiteY4" fmla="*/ 1584376 h 1741682"/>
                      <a:gd name="connsiteX5" fmla="*/ 1049029 w 1696051"/>
                      <a:gd name="connsiteY5" fmla="*/ 1542280 h 1741682"/>
                      <a:gd name="connsiteX6" fmla="*/ 1279387 w 1696051"/>
                      <a:gd name="connsiteY6" fmla="*/ 745704 h 1741682"/>
                      <a:gd name="connsiteX7" fmla="*/ 1161409 w 1696051"/>
                      <a:gd name="connsiteY7" fmla="*/ 706881 h 1741682"/>
                      <a:gd name="connsiteX8" fmla="*/ 1567165 w 1696051"/>
                      <a:gd name="connsiteY8" fmla="*/ 631 h 1741682"/>
                      <a:gd name="connsiteX9" fmla="*/ 1605000 w 1696051"/>
                      <a:gd name="connsiteY9" fmla="*/ 1426 h 1741682"/>
                      <a:gd name="connsiteX10" fmla="*/ 1691262 w 1696051"/>
                      <a:gd name="connsiteY10" fmla="*/ 114511 h 1741682"/>
                      <a:gd name="connsiteX11" fmla="*/ 1276159 w 1696051"/>
                      <a:gd name="connsiteY11" fmla="*/ 1533281 h 1741682"/>
                      <a:gd name="connsiteX12" fmla="*/ 1402973 w 1696051"/>
                      <a:gd name="connsiteY12" fmla="*/ 1730771 h 1741682"/>
                      <a:gd name="connsiteX13" fmla="*/ 1183382 w 1696051"/>
                      <a:gd name="connsiteY13" fmla="*/ 1716971 h 1741682"/>
                      <a:gd name="connsiteX14" fmla="*/ 1141537 w 1696051"/>
                      <a:gd name="connsiteY14" fmla="*/ 1698088 h 1741682"/>
                      <a:gd name="connsiteX15" fmla="*/ 1133617 w 1696051"/>
                      <a:gd name="connsiteY15" fmla="*/ 1699956 h 1741682"/>
                      <a:gd name="connsiteX16" fmla="*/ 279980 w 1696051"/>
                      <a:gd name="connsiteY16" fmla="*/ 1657352 h 1741682"/>
                      <a:gd name="connsiteX17" fmla="*/ 7949 w 1696051"/>
                      <a:gd name="connsiteY17" fmla="*/ 1343347 h 1741682"/>
                      <a:gd name="connsiteX18" fmla="*/ 370032 w 1696051"/>
                      <a:gd name="connsiteY18" fmla="*/ 771946 h 1741682"/>
                      <a:gd name="connsiteX19" fmla="*/ 1282285 w 1696051"/>
                      <a:gd name="connsiteY19" fmla="*/ 568370 h 1741682"/>
                      <a:gd name="connsiteX20" fmla="*/ 1320521 w 1696051"/>
                      <a:gd name="connsiteY20" fmla="*/ 570946 h 1741682"/>
                      <a:gd name="connsiteX21" fmla="*/ 1442817 w 1696051"/>
                      <a:gd name="connsiteY21" fmla="*/ 135584 h 1741682"/>
                      <a:gd name="connsiteX22" fmla="*/ 1567165 w 1696051"/>
                      <a:gd name="connsiteY22" fmla="*/ 631 h 1741682"/>
                      <a:gd name="connsiteX0" fmla="*/ 1161409 w 1696051"/>
                      <a:gd name="connsiteY0" fmla="*/ 706881 h 1741682"/>
                      <a:gd name="connsiteX1" fmla="*/ 812418 w 1696051"/>
                      <a:gd name="connsiteY1" fmla="*/ 753616 h 1741682"/>
                      <a:gd name="connsiteX2" fmla="*/ 327124 w 1696051"/>
                      <a:gd name="connsiteY2" fmla="*/ 1161308 h 1741682"/>
                      <a:gd name="connsiteX3" fmla="*/ 474416 w 1696051"/>
                      <a:gd name="connsiteY3" fmla="*/ 1528916 h 1741682"/>
                      <a:gd name="connsiteX4" fmla="*/ 776877 w 1696051"/>
                      <a:gd name="connsiteY4" fmla="*/ 1584376 h 1741682"/>
                      <a:gd name="connsiteX5" fmla="*/ 1049029 w 1696051"/>
                      <a:gd name="connsiteY5" fmla="*/ 1542280 h 1741682"/>
                      <a:gd name="connsiteX6" fmla="*/ 1279387 w 1696051"/>
                      <a:gd name="connsiteY6" fmla="*/ 745704 h 1741682"/>
                      <a:gd name="connsiteX7" fmla="*/ 1161409 w 1696051"/>
                      <a:gd name="connsiteY7" fmla="*/ 706881 h 1741682"/>
                      <a:gd name="connsiteX8" fmla="*/ 1567165 w 1696051"/>
                      <a:gd name="connsiteY8" fmla="*/ 631 h 1741682"/>
                      <a:gd name="connsiteX9" fmla="*/ 1605000 w 1696051"/>
                      <a:gd name="connsiteY9" fmla="*/ 1426 h 1741682"/>
                      <a:gd name="connsiteX10" fmla="*/ 1691262 w 1696051"/>
                      <a:gd name="connsiteY10" fmla="*/ 114511 h 1741682"/>
                      <a:gd name="connsiteX11" fmla="*/ 1276159 w 1696051"/>
                      <a:gd name="connsiteY11" fmla="*/ 1533281 h 1741682"/>
                      <a:gd name="connsiteX12" fmla="*/ 1402973 w 1696051"/>
                      <a:gd name="connsiteY12" fmla="*/ 1730771 h 1741682"/>
                      <a:gd name="connsiteX13" fmla="*/ 1183382 w 1696051"/>
                      <a:gd name="connsiteY13" fmla="*/ 1716971 h 1741682"/>
                      <a:gd name="connsiteX14" fmla="*/ 1141537 w 1696051"/>
                      <a:gd name="connsiteY14" fmla="*/ 1698088 h 1741682"/>
                      <a:gd name="connsiteX15" fmla="*/ 1133617 w 1696051"/>
                      <a:gd name="connsiteY15" fmla="*/ 1699956 h 1741682"/>
                      <a:gd name="connsiteX16" fmla="*/ 279980 w 1696051"/>
                      <a:gd name="connsiteY16" fmla="*/ 1657352 h 1741682"/>
                      <a:gd name="connsiteX17" fmla="*/ 7949 w 1696051"/>
                      <a:gd name="connsiteY17" fmla="*/ 1343347 h 1741682"/>
                      <a:gd name="connsiteX18" fmla="*/ 370032 w 1696051"/>
                      <a:gd name="connsiteY18" fmla="*/ 771946 h 1741682"/>
                      <a:gd name="connsiteX19" fmla="*/ 1282285 w 1696051"/>
                      <a:gd name="connsiteY19" fmla="*/ 568370 h 1741682"/>
                      <a:gd name="connsiteX20" fmla="*/ 1320521 w 1696051"/>
                      <a:gd name="connsiteY20" fmla="*/ 570946 h 1741682"/>
                      <a:gd name="connsiteX21" fmla="*/ 1442817 w 1696051"/>
                      <a:gd name="connsiteY21" fmla="*/ 135584 h 1741682"/>
                      <a:gd name="connsiteX22" fmla="*/ 1567165 w 1696051"/>
                      <a:gd name="connsiteY22" fmla="*/ 631 h 1741682"/>
                      <a:gd name="connsiteX0" fmla="*/ 1161409 w 1696051"/>
                      <a:gd name="connsiteY0" fmla="*/ 706881 h 1741682"/>
                      <a:gd name="connsiteX1" fmla="*/ 812418 w 1696051"/>
                      <a:gd name="connsiteY1" fmla="*/ 753616 h 1741682"/>
                      <a:gd name="connsiteX2" fmla="*/ 327124 w 1696051"/>
                      <a:gd name="connsiteY2" fmla="*/ 1161308 h 1741682"/>
                      <a:gd name="connsiteX3" fmla="*/ 474416 w 1696051"/>
                      <a:gd name="connsiteY3" fmla="*/ 1528916 h 1741682"/>
                      <a:gd name="connsiteX4" fmla="*/ 776877 w 1696051"/>
                      <a:gd name="connsiteY4" fmla="*/ 1584376 h 1741682"/>
                      <a:gd name="connsiteX5" fmla="*/ 1049029 w 1696051"/>
                      <a:gd name="connsiteY5" fmla="*/ 1542280 h 1741682"/>
                      <a:gd name="connsiteX6" fmla="*/ 1279387 w 1696051"/>
                      <a:gd name="connsiteY6" fmla="*/ 745704 h 1741682"/>
                      <a:gd name="connsiteX7" fmla="*/ 1161409 w 1696051"/>
                      <a:gd name="connsiteY7" fmla="*/ 706881 h 1741682"/>
                      <a:gd name="connsiteX8" fmla="*/ 1567165 w 1696051"/>
                      <a:gd name="connsiteY8" fmla="*/ 631 h 1741682"/>
                      <a:gd name="connsiteX9" fmla="*/ 1605000 w 1696051"/>
                      <a:gd name="connsiteY9" fmla="*/ 1426 h 1741682"/>
                      <a:gd name="connsiteX10" fmla="*/ 1691262 w 1696051"/>
                      <a:gd name="connsiteY10" fmla="*/ 114511 h 1741682"/>
                      <a:gd name="connsiteX11" fmla="*/ 1276159 w 1696051"/>
                      <a:gd name="connsiteY11" fmla="*/ 1533281 h 1741682"/>
                      <a:gd name="connsiteX12" fmla="*/ 1402973 w 1696051"/>
                      <a:gd name="connsiteY12" fmla="*/ 1730771 h 1741682"/>
                      <a:gd name="connsiteX13" fmla="*/ 1183382 w 1696051"/>
                      <a:gd name="connsiteY13" fmla="*/ 1716971 h 1741682"/>
                      <a:gd name="connsiteX14" fmla="*/ 1141537 w 1696051"/>
                      <a:gd name="connsiteY14" fmla="*/ 1698088 h 1741682"/>
                      <a:gd name="connsiteX15" fmla="*/ 1133617 w 1696051"/>
                      <a:gd name="connsiteY15" fmla="*/ 1699956 h 1741682"/>
                      <a:gd name="connsiteX16" fmla="*/ 279980 w 1696051"/>
                      <a:gd name="connsiteY16" fmla="*/ 1657352 h 1741682"/>
                      <a:gd name="connsiteX17" fmla="*/ 7949 w 1696051"/>
                      <a:gd name="connsiteY17" fmla="*/ 1343347 h 1741682"/>
                      <a:gd name="connsiteX18" fmla="*/ 370032 w 1696051"/>
                      <a:gd name="connsiteY18" fmla="*/ 771946 h 1741682"/>
                      <a:gd name="connsiteX19" fmla="*/ 1282285 w 1696051"/>
                      <a:gd name="connsiteY19" fmla="*/ 568370 h 1741682"/>
                      <a:gd name="connsiteX20" fmla="*/ 1320521 w 1696051"/>
                      <a:gd name="connsiteY20" fmla="*/ 570946 h 1741682"/>
                      <a:gd name="connsiteX21" fmla="*/ 1442817 w 1696051"/>
                      <a:gd name="connsiteY21" fmla="*/ 135584 h 1741682"/>
                      <a:gd name="connsiteX22" fmla="*/ 1567165 w 1696051"/>
                      <a:gd name="connsiteY22" fmla="*/ 631 h 1741682"/>
                      <a:gd name="connsiteX0" fmla="*/ 1161409 w 1696051"/>
                      <a:gd name="connsiteY0" fmla="*/ 706881 h 1741682"/>
                      <a:gd name="connsiteX1" fmla="*/ 812418 w 1696051"/>
                      <a:gd name="connsiteY1" fmla="*/ 753616 h 1741682"/>
                      <a:gd name="connsiteX2" fmla="*/ 327124 w 1696051"/>
                      <a:gd name="connsiteY2" fmla="*/ 1161308 h 1741682"/>
                      <a:gd name="connsiteX3" fmla="*/ 474416 w 1696051"/>
                      <a:gd name="connsiteY3" fmla="*/ 1528916 h 1741682"/>
                      <a:gd name="connsiteX4" fmla="*/ 776877 w 1696051"/>
                      <a:gd name="connsiteY4" fmla="*/ 1584376 h 1741682"/>
                      <a:gd name="connsiteX5" fmla="*/ 1049029 w 1696051"/>
                      <a:gd name="connsiteY5" fmla="*/ 1542280 h 1741682"/>
                      <a:gd name="connsiteX6" fmla="*/ 1279387 w 1696051"/>
                      <a:gd name="connsiteY6" fmla="*/ 745704 h 1741682"/>
                      <a:gd name="connsiteX7" fmla="*/ 1161409 w 1696051"/>
                      <a:gd name="connsiteY7" fmla="*/ 706881 h 1741682"/>
                      <a:gd name="connsiteX8" fmla="*/ 1567165 w 1696051"/>
                      <a:gd name="connsiteY8" fmla="*/ 631 h 1741682"/>
                      <a:gd name="connsiteX9" fmla="*/ 1605000 w 1696051"/>
                      <a:gd name="connsiteY9" fmla="*/ 1426 h 1741682"/>
                      <a:gd name="connsiteX10" fmla="*/ 1691262 w 1696051"/>
                      <a:gd name="connsiteY10" fmla="*/ 114511 h 1741682"/>
                      <a:gd name="connsiteX11" fmla="*/ 1276159 w 1696051"/>
                      <a:gd name="connsiteY11" fmla="*/ 1533281 h 1741682"/>
                      <a:gd name="connsiteX12" fmla="*/ 1402973 w 1696051"/>
                      <a:gd name="connsiteY12" fmla="*/ 1730771 h 1741682"/>
                      <a:gd name="connsiteX13" fmla="*/ 1183382 w 1696051"/>
                      <a:gd name="connsiteY13" fmla="*/ 1716971 h 1741682"/>
                      <a:gd name="connsiteX14" fmla="*/ 1141537 w 1696051"/>
                      <a:gd name="connsiteY14" fmla="*/ 1698088 h 1741682"/>
                      <a:gd name="connsiteX15" fmla="*/ 1133617 w 1696051"/>
                      <a:gd name="connsiteY15" fmla="*/ 1699956 h 1741682"/>
                      <a:gd name="connsiteX16" fmla="*/ 279980 w 1696051"/>
                      <a:gd name="connsiteY16" fmla="*/ 1657352 h 1741682"/>
                      <a:gd name="connsiteX17" fmla="*/ 7949 w 1696051"/>
                      <a:gd name="connsiteY17" fmla="*/ 1343347 h 1741682"/>
                      <a:gd name="connsiteX18" fmla="*/ 370032 w 1696051"/>
                      <a:gd name="connsiteY18" fmla="*/ 771946 h 1741682"/>
                      <a:gd name="connsiteX19" fmla="*/ 1282285 w 1696051"/>
                      <a:gd name="connsiteY19" fmla="*/ 568370 h 1741682"/>
                      <a:gd name="connsiteX20" fmla="*/ 1320521 w 1696051"/>
                      <a:gd name="connsiteY20" fmla="*/ 570946 h 1741682"/>
                      <a:gd name="connsiteX21" fmla="*/ 1442817 w 1696051"/>
                      <a:gd name="connsiteY21" fmla="*/ 135584 h 1741682"/>
                      <a:gd name="connsiteX22" fmla="*/ 1567165 w 1696051"/>
                      <a:gd name="connsiteY22" fmla="*/ 631 h 1741682"/>
                      <a:gd name="connsiteX0" fmla="*/ 1161409 w 1696051"/>
                      <a:gd name="connsiteY0" fmla="*/ 706881 h 1741682"/>
                      <a:gd name="connsiteX1" fmla="*/ 812418 w 1696051"/>
                      <a:gd name="connsiteY1" fmla="*/ 753616 h 1741682"/>
                      <a:gd name="connsiteX2" fmla="*/ 327124 w 1696051"/>
                      <a:gd name="connsiteY2" fmla="*/ 1161308 h 1741682"/>
                      <a:gd name="connsiteX3" fmla="*/ 474416 w 1696051"/>
                      <a:gd name="connsiteY3" fmla="*/ 1528916 h 1741682"/>
                      <a:gd name="connsiteX4" fmla="*/ 776877 w 1696051"/>
                      <a:gd name="connsiteY4" fmla="*/ 1584376 h 1741682"/>
                      <a:gd name="connsiteX5" fmla="*/ 1049029 w 1696051"/>
                      <a:gd name="connsiteY5" fmla="*/ 1542280 h 1741682"/>
                      <a:gd name="connsiteX6" fmla="*/ 1277006 w 1696051"/>
                      <a:gd name="connsiteY6" fmla="*/ 757610 h 1741682"/>
                      <a:gd name="connsiteX7" fmla="*/ 1161409 w 1696051"/>
                      <a:gd name="connsiteY7" fmla="*/ 706881 h 1741682"/>
                      <a:gd name="connsiteX8" fmla="*/ 1567165 w 1696051"/>
                      <a:gd name="connsiteY8" fmla="*/ 631 h 1741682"/>
                      <a:gd name="connsiteX9" fmla="*/ 1605000 w 1696051"/>
                      <a:gd name="connsiteY9" fmla="*/ 1426 h 1741682"/>
                      <a:gd name="connsiteX10" fmla="*/ 1691262 w 1696051"/>
                      <a:gd name="connsiteY10" fmla="*/ 114511 h 1741682"/>
                      <a:gd name="connsiteX11" fmla="*/ 1276159 w 1696051"/>
                      <a:gd name="connsiteY11" fmla="*/ 1533281 h 1741682"/>
                      <a:gd name="connsiteX12" fmla="*/ 1402973 w 1696051"/>
                      <a:gd name="connsiteY12" fmla="*/ 1730771 h 1741682"/>
                      <a:gd name="connsiteX13" fmla="*/ 1183382 w 1696051"/>
                      <a:gd name="connsiteY13" fmla="*/ 1716971 h 1741682"/>
                      <a:gd name="connsiteX14" fmla="*/ 1141537 w 1696051"/>
                      <a:gd name="connsiteY14" fmla="*/ 1698088 h 1741682"/>
                      <a:gd name="connsiteX15" fmla="*/ 1133617 w 1696051"/>
                      <a:gd name="connsiteY15" fmla="*/ 1699956 h 1741682"/>
                      <a:gd name="connsiteX16" fmla="*/ 279980 w 1696051"/>
                      <a:gd name="connsiteY16" fmla="*/ 1657352 h 1741682"/>
                      <a:gd name="connsiteX17" fmla="*/ 7949 w 1696051"/>
                      <a:gd name="connsiteY17" fmla="*/ 1343347 h 1741682"/>
                      <a:gd name="connsiteX18" fmla="*/ 370032 w 1696051"/>
                      <a:gd name="connsiteY18" fmla="*/ 771946 h 1741682"/>
                      <a:gd name="connsiteX19" fmla="*/ 1282285 w 1696051"/>
                      <a:gd name="connsiteY19" fmla="*/ 568370 h 1741682"/>
                      <a:gd name="connsiteX20" fmla="*/ 1320521 w 1696051"/>
                      <a:gd name="connsiteY20" fmla="*/ 570946 h 1741682"/>
                      <a:gd name="connsiteX21" fmla="*/ 1442817 w 1696051"/>
                      <a:gd name="connsiteY21" fmla="*/ 135584 h 1741682"/>
                      <a:gd name="connsiteX22" fmla="*/ 1567165 w 1696051"/>
                      <a:gd name="connsiteY22" fmla="*/ 631 h 1741682"/>
                      <a:gd name="connsiteX0" fmla="*/ 1161409 w 1696051"/>
                      <a:gd name="connsiteY0" fmla="*/ 706881 h 1741682"/>
                      <a:gd name="connsiteX1" fmla="*/ 812418 w 1696051"/>
                      <a:gd name="connsiteY1" fmla="*/ 753616 h 1741682"/>
                      <a:gd name="connsiteX2" fmla="*/ 327124 w 1696051"/>
                      <a:gd name="connsiteY2" fmla="*/ 1161308 h 1741682"/>
                      <a:gd name="connsiteX3" fmla="*/ 474416 w 1696051"/>
                      <a:gd name="connsiteY3" fmla="*/ 1528916 h 1741682"/>
                      <a:gd name="connsiteX4" fmla="*/ 776877 w 1696051"/>
                      <a:gd name="connsiteY4" fmla="*/ 1584376 h 1741682"/>
                      <a:gd name="connsiteX5" fmla="*/ 1049029 w 1696051"/>
                      <a:gd name="connsiteY5" fmla="*/ 1542280 h 1741682"/>
                      <a:gd name="connsiteX6" fmla="*/ 1277006 w 1696051"/>
                      <a:gd name="connsiteY6" fmla="*/ 757610 h 1741682"/>
                      <a:gd name="connsiteX7" fmla="*/ 1161409 w 1696051"/>
                      <a:gd name="connsiteY7" fmla="*/ 706881 h 1741682"/>
                      <a:gd name="connsiteX8" fmla="*/ 1567165 w 1696051"/>
                      <a:gd name="connsiteY8" fmla="*/ 631 h 1741682"/>
                      <a:gd name="connsiteX9" fmla="*/ 1605000 w 1696051"/>
                      <a:gd name="connsiteY9" fmla="*/ 1426 h 1741682"/>
                      <a:gd name="connsiteX10" fmla="*/ 1691262 w 1696051"/>
                      <a:gd name="connsiteY10" fmla="*/ 114511 h 1741682"/>
                      <a:gd name="connsiteX11" fmla="*/ 1276159 w 1696051"/>
                      <a:gd name="connsiteY11" fmla="*/ 1533281 h 1741682"/>
                      <a:gd name="connsiteX12" fmla="*/ 1402973 w 1696051"/>
                      <a:gd name="connsiteY12" fmla="*/ 1730771 h 1741682"/>
                      <a:gd name="connsiteX13" fmla="*/ 1183382 w 1696051"/>
                      <a:gd name="connsiteY13" fmla="*/ 1716971 h 1741682"/>
                      <a:gd name="connsiteX14" fmla="*/ 1141537 w 1696051"/>
                      <a:gd name="connsiteY14" fmla="*/ 1698088 h 1741682"/>
                      <a:gd name="connsiteX15" fmla="*/ 1133617 w 1696051"/>
                      <a:gd name="connsiteY15" fmla="*/ 1699956 h 1741682"/>
                      <a:gd name="connsiteX16" fmla="*/ 279980 w 1696051"/>
                      <a:gd name="connsiteY16" fmla="*/ 1657352 h 1741682"/>
                      <a:gd name="connsiteX17" fmla="*/ 7949 w 1696051"/>
                      <a:gd name="connsiteY17" fmla="*/ 1343347 h 1741682"/>
                      <a:gd name="connsiteX18" fmla="*/ 370032 w 1696051"/>
                      <a:gd name="connsiteY18" fmla="*/ 771946 h 1741682"/>
                      <a:gd name="connsiteX19" fmla="*/ 1282285 w 1696051"/>
                      <a:gd name="connsiteY19" fmla="*/ 568370 h 1741682"/>
                      <a:gd name="connsiteX20" fmla="*/ 1320521 w 1696051"/>
                      <a:gd name="connsiteY20" fmla="*/ 570946 h 1741682"/>
                      <a:gd name="connsiteX21" fmla="*/ 1442817 w 1696051"/>
                      <a:gd name="connsiteY21" fmla="*/ 135584 h 1741682"/>
                      <a:gd name="connsiteX22" fmla="*/ 1567165 w 1696051"/>
                      <a:gd name="connsiteY22" fmla="*/ 631 h 174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96051" h="1741682">
                        <a:moveTo>
                          <a:pt x="1161409" y="706881"/>
                        </a:moveTo>
                        <a:cubicBezTo>
                          <a:pt x="1059629" y="706672"/>
                          <a:pt x="939094" y="712628"/>
                          <a:pt x="812418" y="753616"/>
                        </a:cubicBezTo>
                        <a:cubicBezTo>
                          <a:pt x="565602" y="838925"/>
                          <a:pt x="373139" y="966699"/>
                          <a:pt x="327124" y="1161308"/>
                        </a:cubicBezTo>
                        <a:cubicBezTo>
                          <a:pt x="304115" y="1311486"/>
                          <a:pt x="299763" y="1394733"/>
                          <a:pt x="474416" y="1528916"/>
                        </a:cubicBezTo>
                        <a:cubicBezTo>
                          <a:pt x="550583" y="1574887"/>
                          <a:pt x="674913" y="1583725"/>
                          <a:pt x="776877" y="1584376"/>
                        </a:cubicBezTo>
                        <a:cubicBezTo>
                          <a:pt x="872646" y="1586603"/>
                          <a:pt x="1003094" y="1552155"/>
                          <a:pt x="1049029" y="1542280"/>
                        </a:cubicBezTo>
                        <a:lnTo>
                          <a:pt x="1277006" y="757610"/>
                        </a:lnTo>
                        <a:cubicBezTo>
                          <a:pt x="1281093" y="698542"/>
                          <a:pt x="1211589" y="706920"/>
                          <a:pt x="1161409" y="706881"/>
                        </a:cubicBezTo>
                        <a:close/>
                        <a:moveTo>
                          <a:pt x="1567165" y="631"/>
                        </a:moveTo>
                        <a:cubicBezTo>
                          <a:pt x="1578587" y="-396"/>
                          <a:pt x="1591148" y="-196"/>
                          <a:pt x="1605000" y="1426"/>
                        </a:cubicBezTo>
                        <a:cubicBezTo>
                          <a:pt x="1664972" y="4317"/>
                          <a:pt x="1711452" y="47404"/>
                          <a:pt x="1691262" y="114511"/>
                        </a:cubicBezTo>
                        <a:lnTo>
                          <a:pt x="1276159" y="1533281"/>
                        </a:lnTo>
                        <a:cubicBezTo>
                          <a:pt x="1231513" y="1708899"/>
                          <a:pt x="1516236" y="1655792"/>
                          <a:pt x="1402973" y="1730771"/>
                        </a:cubicBezTo>
                        <a:cubicBezTo>
                          <a:pt x="1376249" y="1747222"/>
                          <a:pt x="1272424" y="1746934"/>
                          <a:pt x="1183382" y="1716971"/>
                        </a:cubicBezTo>
                        <a:lnTo>
                          <a:pt x="1141537" y="1698088"/>
                        </a:lnTo>
                        <a:lnTo>
                          <a:pt x="1133617" y="1699956"/>
                        </a:lnTo>
                        <a:cubicBezTo>
                          <a:pt x="894522" y="1747033"/>
                          <a:pt x="425110" y="1721765"/>
                          <a:pt x="279980" y="1657352"/>
                        </a:cubicBezTo>
                        <a:cubicBezTo>
                          <a:pt x="186902" y="1613809"/>
                          <a:pt x="57951" y="1548987"/>
                          <a:pt x="7949" y="1343347"/>
                        </a:cubicBezTo>
                        <a:cubicBezTo>
                          <a:pt x="-14835" y="1225335"/>
                          <a:pt x="-13788" y="995880"/>
                          <a:pt x="370032" y="771946"/>
                        </a:cubicBezTo>
                        <a:cubicBezTo>
                          <a:pt x="620966" y="627766"/>
                          <a:pt x="1045244" y="560449"/>
                          <a:pt x="1282285" y="568370"/>
                        </a:cubicBezTo>
                        <a:lnTo>
                          <a:pt x="1320521" y="570946"/>
                        </a:lnTo>
                        <a:lnTo>
                          <a:pt x="1442817" y="135584"/>
                        </a:lnTo>
                        <a:cubicBezTo>
                          <a:pt x="1463097" y="75115"/>
                          <a:pt x="1487213" y="7818"/>
                          <a:pt x="1567165" y="63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p:cNvGrpSpPr/>
                <p:nvPr/>
              </p:nvGrpSpPr>
              <p:grpSpPr>
                <a:xfrm>
                  <a:off x="5802358" y="4000250"/>
                  <a:ext cx="2260319" cy="1580153"/>
                  <a:chOff x="8082996" y="2866267"/>
                  <a:chExt cx="2260319" cy="1580153"/>
                </a:xfrm>
                <a:grpFill/>
              </p:grpSpPr>
              <p:sp>
                <p:nvSpPr>
                  <p:cNvPr id="90" name="Freeform 89"/>
                  <p:cNvSpPr/>
                  <p:nvPr/>
                </p:nvSpPr>
                <p:spPr>
                  <a:xfrm>
                    <a:off x="8082996" y="2866267"/>
                    <a:ext cx="1164845" cy="1580153"/>
                  </a:xfrm>
                  <a:custGeom>
                    <a:avLst/>
                    <a:gdLst>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15007 w 1164780"/>
                      <a:gd name="connsiteY14" fmla="*/ 1446813 h 1580153"/>
                      <a:gd name="connsiteX15" fmla="*/ 921521 w 1164780"/>
                      <a:gd name="connsiteY15" fmla="*/ 1442046 h 1580153"/>
                      <a:gd name="connsiteX16" fmla="*/ 921521 w 1164780"/>
                      <a:gd name="connsiteY16" fmla="*/ 1575925 h 1580153"/>
                      <a:gd name="connsiteX17" fmla="*/ 901793 w 1164780"/>
                      <a:gd name="connsiteY17" fmla="*/ 1577525 h 1580153"/>
                      <a:gd name="connsiteX18" fmla="*/ 171725 w 1164780"/>
                      <a:gd name="connsiteY18" fmla="*/ 1572567 h 1580153"/>
                      <a:gd name="connsiteX19" fmla="*/ 4502 w 1164780"/>
                      <a:gd name="connsiteY19" fmla="*/ 1356528 h 1580153"/>
                      <a:gd name="connsiteX20" fmla="*/ 317426 w 1164780"/>
                      <a:gd name="connsiteY20" fmla="*/ 140677 h 1580153"/>
                      <a:gd name="connsiteX21" fmla="*/ 563611 w 1164780"/>
                      <a:gd name="connsiteY21"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15007 w 1164780"/>
                      <a:gd name="connsiteY14" fmla="*/ 1446813 h 1580153"/>
                      <a:gd name="connsiteX15" fmla="*/ 921521 w 1164780"/>
                      <a:gd name="connsiteY15" fmla="*/ 1575925 h 1580153"/>
                      <a:gd name="connsiteX16" fmla="*/ 901793 w 1164780"/>
                      <a:gd name="connsiteY16" fmla="*/ 1577525 h 1580153"/>
                      <a:gd name="connsiteX17" fmla="*/ 171725 w 1164780"/>
                      <a:gd name="connsiteY17" fmla="*/ 1572567 h 1580153"/>
                      <a:gd name="connsiteX18" fmla="*/ 4502 w 1164780"/>
                      <a:gd name="connsiteY18" fmla="*/ 1356528 h 1580153"/>
                      <a:gd name="connsiteX19" fmla="*/ 317426 w 1164780"/>
                      <a:gd name="connsiteY19" fmla="*/ 140677 h 1580153"/>
                      <a:gd name="connsiteX20" fmla="*/ 563611 w 1164780"/>
                      <a:gd name="connsiteY20"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22627 w 1164780"/>
                      <a:gd name="connsiteY14" fmla="*/ 1454433 h 1580153"/>
                      <a:gd name="connsiteX15" fmla="*/ 921521 w 1164780"/>
                      <a:gd name="connsiteY15" fmla="*/ 1575925 h 1580153"/>
                      <a:gd name="connsiteX16" fmla="*/ 901793 w 1164780"/>
                      <a:gd name="connsiteY16" fmla="*/ 1577525 h 1580153"/>
                      <a:gd name="connsiteX17" fmla="*/ 171725 w 1164780"/>
                      <a:gd name="connsiteY17" fmla="*/ 1572567 h 1580153"/>
                      <a:gd name="connsiteX18" fmla="*/ 4502 w 1164780"/>
                      <a:gd name="connsiteY18" fmla="*/ 1356528 h 1580153"/>
                      <a:gd name="connsiteX19" fmla="*/ 317426 w 1164780"/>
                      <a:gd name="connsiteY19" fmla="*/ 140677 h 1580153"/>
                      <a:gd name="connsiteX20" fmla="*/ 563611 w 1164780"/>
                      <a:gd name="connsiteY20"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48027 w 1164780"/>
                      <a:gd name="connsiteY14" fmla="*/ 1456973 h 1580153"/>
                      <a:gd name="connsiteX15" fmla="*/ 921521 w 1164780"/>
                      <a:gd name="connsiteY15" fmla="*/ 1575925 h 1580153"/>
                      <a:gd name="connsiteX16" fmla="*/ 901793 w 1164780"/>
                      <a:gd name="connsiteY16" fmla="*/ 1577525 h 1580153"/>
                      <a:gd name="connsiteX17" fmla="*/ 171725 w 1164780"/>
                      <a:gd name="connsiteY17" fmla="*/ 1572567 h 1580153"/>
                      <a:gd name="connsiteX18" fmla="*/ 4502 w 1164780"/>
                      <a:gd name="connsiteY18" fmla="*/ 1356528 h 1580153"/>
                      <a:gd name="connsiteX19" fmla="*/ 317426 w 1164780"/>
                      <a:gd name="connsiteY19" fmla="*/ 140677 h 1580153"/>
                      <a:gd name="connsiteX20" fmla="*/ 563611 w 1164780"/>
                      <a:gd name="connsiteY20"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48027 w 1164780"/>
                      <a:gd name="connsiteY14" fmla="*/ 1456973 h 1580153"/>
                      <a:gd name="connsiteX15" fmla="*/ 921521 w 1164780"/>
                      <a:gd name="connsiteY15" fmla="*/ 1575925 h 1580153"/>
                      <a:gd name="connsiteX16" fmla="*/ 901793 w 1164780"/>
                      <a:gd name="connsiteY16" fmla="*/ 1577525 h 1580153"/>
                      <a:gd name="connsiteX17" fmla="*/ 171725 w 1164780"/>
                      <a:gd name="connsiteY17" fmla="*/ 1572567 h 1580153"/>
                      <a:gd name="connsiteX18" fmla="*/ 4502 w 1164780"/>
                      <a:gd name="connsiteY18" fmla="*/ 1356528 h 1580153"/>
                      <a:gd name="connsiteX19" fmla="*/ 317426 w 1164780"/>
                      <a:gd name="connsiteY19" fmla="*/ 140677 h 1580153"/>
                      <a:gd name="connsiteX20" fmla="*/ 563611 w 1164780"/>
                      <a:gd name="connsiteY20"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48027 w 1164780"/>
                      <a:gd name="connsiteY14" fmla="*/ 1456973 h 1580153"/>
                      <a:gd name="connsiteX15" fmla="*/ 921521 w 1164780"/>
                      <a:gd name="connsiteY15" fmla="*/ 1575925 h 1580153"/>
                      <a:gd name="connsiteX16" fmla="*/ 901793 w 1164780"/>
                      <a:gd name="connsiteY16" fmla="*/ 1577525 h 1580153"/>
                      <a:gd name="connsiteX17" fmla="*/ 171725 w 1164780"/>
                      <a:gd name="connsiteY17" fmla="*/ 1572567 h 1580153"/>
                      <a:gd name="connsiteX18" fmla="*/ 4502 w 1164780"/>
                      <a:gd name="connsiteY18" fmla="*/ 1356528 h 1580153"/>
                      <a:gd name="connsiteX19" fmla="*/ 317426 w 1164780"/>
                      <a:gd name="connsiteY19" fmla="*/ 140677 h 1580153"/>
                      <a:gd name="connsiteX20" fmla="*/ 563611 w 1164780"/>
                      <a:gd name="connsiteY20"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48027 w 1164780"/>
                      <a:gd name="connsiteY14" fmla="*/ 14569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48027 w 1164780"/>
                      <a:gd name="connsiteY14" fmla="*/ 14569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48027 w 1164780"/>
                      <a:gd name="connsiteY14" fmla="*/ 14569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65807 w 1164780"/>
                      <a:gd name="connsiteY14" fmla="*/ 14696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65807 w 1164780"/>
                      <a:gd name="connsiteY14" fmla="*/ 14696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78507 w 1164780"/>
                      <a:gd name="connsiteY14" fmla="*/ 14823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78507 w 1164780"/>
                      <a:gd name="connsiteY14" fmla="*/ 14823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52529 w 1164780"/>
                      <a:gd name="connsiteY13" fmla="*/ 1455156 h 1580153"/>
                      <a:gd name="connsiteX14" fmla="*/ 978507 w 1164780"/>
                      <a:gd name="connsiteY14" fmla="*/ 14823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52529 w 1164780"/>
                      <a:gd name="connsiteY13" fmla="*/ 1450076 h 1580153"/>
                      <a:gd name="connsiteX14" fmla="*/ 978507 w 1164780"/>
                      <a:gd name="connsiteY14" fmla="*/ 14823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52529 w 1164780"/>
                      <a:gd name="connsiteY13" fmla="*/ 1450076 h 1580153"/>
                      <a:gd name="connsiteX14" fmla="*/ 978507 w 1164780"/>
                      <a:gd name="connsiteY14" fmla="*/ 14823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883 w 1165052"/>
                      <a:gd name="connsiteY0" fmla="*/ 0 h 1580153"/>
                      <a:gd name="connsiteX1" fmla="*/ 1106494 w 1165052"/>
                      <a:gd name="connsiteY1" fmla="*/ 0 h 1580153"/>
                      <a:gd name="connsiteX2" fmla="*/ 1141663 w 1165052"/>
                      <a:gd name="connsiteY2" fmla="*/ 105508 h 1580153"/>
                      <a:gd name="connsiteX3" fmla="*/ 686075 w 1165052"/>
                      <a:gd name="connsiteY3" fmla="*/ 102471 h 1580153"/>
                      <a:gd name="connsiteX4" fmla="*/ 483496 w 1165052"/>
                      <a:gd name="connsiteY4" fmla="*/ 185895 h 1580153"/>
                      <a:gd name="connsiteX5" fmla="*/ 448327 w 1165052"/>
                      <a:gd name="connsiteY5" fmla="*/ 286378 h 1580153"/>
                      <a:gd name="connsiteX6" fmla="*/ 508617 w 1165052"/>
                      <a:gd name="connsiteY6" fmla="*/ 396910 h 1580153"/>
                      <a:gd name="connsiteX7" fmla="*/ 800019 w 1165052"/>
                      <a:gd name="connsiteY7" fmla="*/ 401934 h 1580153"/>
                      <a:gd name="connsiteX8" fmla="*/ 794995 w 1165052"/>
                      <a:gd name="connsiteY8" fmla="*/ 497394 h 1580153"/>
                      <a:gd name="connsiteX9" fmla="*/ 468423 w 1165052"/>
                      <a:gd name="connsiteY9" fmla="*/ 497394 h 1580153"/>
                      <a:gd name="connsiteX10" fmla="*/ 367940 w 1165052"/>
                      <a:gd name="connsiteY10" fmla="*/ 577780 h 1580153"/>
                      <a:gd name="connsiteX11" fmla="*/ 182045 w 1165052"/>
                      <a:gd name="connsiteY11" fmla="*/ 1366576 h 1580153"/>
                      <a:gd name="connsiteX12" fmla="*/ 329546 w 1165052"/>
                      <a:gd name="connsiteY12" fmla="*/ 1441377 h 1580153"/>
                      <a:gd name="connsiteX13" fmla="*/ 852801 w 1165052"/>
                      <a:gd name="connsiteY13" fmla="*/ 1450076 h 1580153"/>
                      <a:gd name="connsiteX14" fmla="*/ 978779 w 1165052"/>
                      <a:gd name="connsiteY14" fmla="*/ 1482373 h 1580153"/>
                      <a:gd name="connsiteX15" fmla="*/ 902065 w 1165052"/>
                      <a:gd name="connsiteY15" fmla="*/ 1577525 h 1580153"/>
                      <a:gd name="connsiteX16" fmla="*/ 171997 w 1165052"/>
                      <a:gd name="connsiteY16" fmla="*/ 1572567 h 1580153"/>
                      <a:gd name="connsiteX17" fmla="*/ 4774 w 1165052"/>
                      <a:gd name="connsiteY17" fmla="*/ 1356528 h 1580153"/>
                      <a:gd name="connsiteX18" fmla="*/ 317698 w 1165052"/>
                      <a:gd name="connsiteY18" fmla="*/ 140677 h 1580153"/>
                      <a:gd name="connsiteX19" fmla="*/ 563883 w 1165052"/>
                      <a:gd name="connsiteY19" fmla="*/ 0 h 1580153"/>
                      <a:gd name="connsiteX0" fmla="*/ 563743 w 1164912"/>
                      <a:gd name="connsiteY0" fmla="*/ 0 h 1580153"/>
                      <a:gd name="connsiteX1" fmla="*/ 1106354 w 1164912"/>
                      <a:gd name="connsiteY1" fmla="*/ 0 h 1580153"/>
                      <a:gd name="connsiteX2" fmla="*/ 1141523 w 1164912"/>
                      <a:gd name="connsiteY2" fmla="*/ 105508 h 1580153"/>
                      <a:gd name="connsiteX3" fmla="*/ 685935 w 1164912"/>
                      <a:gd name="connsiteY3" fmla="*/ 102471 h 1580153"/>
                      <a:gd name="connsiteX4" fmla="*/ 483356 w 1164912"/>
                      <a:gd name="connsiteY4" fmla="*/ 185895 h 1580153"/>
                      <a:gd name="connsiteX5" fmla="*/ 448187 w 1164912"/>
                      <a:gd name="connsiteY5" fmla="*/ 286378 h 1580153"/>
                      <a:gd name="connsiteX6" fmla="*/ 508477 w 1164912"/>
                      <a:gd name="connsiteY6" fmla="*/ 396910 h 1580153"/>
                      <a:gd name="connsiteX7" fmla="*/ 799879 w 1164912"/>
                      <a:gd name="connsiteY7" fmla="*/ 401934 h 1580153"/>
                      <a:gd name="connsiteX8" fmla="*/ 794855 w 1164912"/>
                      <a:gd name="connsiteY8" fmla="*/ 497394 h 1580153"/>
                      <a:gd name="connsiteX9" fmla="*/ 468283 w 1164912"/>
                      <a:gd name="connsiteY9" fmla="*/ 497394 h 1580153"/>
                      <a:gd name="connsiteX10" fmla="*/ 367800 w 1164912"/>
                      <a:gd name="connsiteY10" fmla="*/ 577780 h 1580153"/>
                      <a:gd name="connsiteX11" fmla="*/ 181905 w 1164912"/>
                      <a:gd name="connsiteY11" fmla="*/ 1366576 h 1580153"/>
                      <a:gd name="connsiteX12" fmla="*/ 329406 w 1164912"/>
                      <a:gd name="connsiteY12" fmla="*/ 1441377 h 1580153"/>
                      <a:gd name="connsiteX13" fmla="*/ 852661 w 1164912"/>
                      <a:gd name="connsiteY13" fmla="*/ 1450076 h 1580153"/>
                      <a:gd name="connsiteX14" fmla="*/ 978639 w 1164912"/>
                      <a:gd name="connsiteY14" fmla="*/ 1482373 h 1580153"/>
                      <a:gd name="connsiteX15" fmla="*/ 901925 w 1164912"/>
                      <a:gd name="connsiteY15" fmla="*/ 1577525 h 1580153"/>
                      <a:gd name="connsiteX16" fmla="*/ 171857 w 1164912"/>
                      <a:gd name="connsiteY16" fmla="*/ 1572567 h 1580153"/>
                      <a:gd name="connsiteX17" fmla="*/ 4634 w 1164912"/>
                      <a:gd name="connsiteY17" fmla="*/ 1356528 h 1580153"/>
                      <a:gd name="connsiteX18" fmla="*/ 317558 w 1164912"/>
                      <a:gd name="connsiteY18" fmla="*/ 140677 h 1580153"/>
                      <a:gd name="connsiteX19" fmla="*/ 563743 w 1164912"/>
                      <a:gd name="connsiteY19" fmla="*/ 0 h 1580153"/>
                      <a:gd name="connsiteX0" fmla="*/ 563676 w 1164845"/>
                      <a:gd name="connsiteY0" fmla="*/ 0 h 1580153"/>
                      <a:gd name="connsiteX1" fmla="*/ 1106287 w 1164845"/>
                      <a:gd name="connsiteY1" fmla="*/ 0 h 1580153"/>
                      <a:gd name="connsiteX2" fmla="*/ 1141456 w 1164845"/>
                      <a:gd name="connsiteY2" fmla="*/ 105508 h 1580153"/>
                      <a:gd name="connsiteX3" fmla="*/ 685868 w 1164845"/>
                      <a:gd name="connsiteY3" fmla="*/ 102471 h 1580153"/>
                      <a:gd name="connsiteX4" fmla="*/ 483289 w 1164845"/>
                      <a:gd name="connsiteY4" fmla="*/ 185895 h 1580153"/>
                      <a:gd name="connsiteX5" fmla="*/ 448120 w 1164845"/>
                      <a:gd name="connsiteY5" fmla="*/ 286378 h 1580153"/>
                      <a:gd name="connsiteX6" fmla="*/ 508410 w 1164845"/>
                      <a:gd name="connsiteY6" fmla="*/ 396910 h 1580153"/>
                      <a:gd name="connsiteX7" fmla="*/ 799812 w 1164845"/>
                      <a:gd name="connsiteY7" fmla="*/ 401934 h 1580153"/>
                      <a:gd name="connsiteX8" fmla="*/ 794788 w 1164845"/>
                      <a:gd name="connsiteY8" fmla="*/ 497394 h 1580153"/>
                      <a:gd name="connsiteX9" fmla="*/ 468216 w 1164845"/>
                      <a:gd name="connsiteY9" fmla="*/ 497394 h 1580153"/>
                      <a:gd name="connsiteX10" fmla="*/ 367733 w 1164845"/>
                      <a:gd name="connsiteY10" fmla="*/ 577780 h 1580153"/>
                      <a:gd name="connsiteX11" fmla="*/ 181838 w 1164845"/>
                      <a:gd name="connsiteY11" fmla="*/ 1366576 h 1580153"/>
                      <a:gd name="connsiteX12" fmla="*/ 329339 w 1164845"/>
                      <a:gd name="connsiteY12" fmla="*/ 1441377 h 1580153"/>
                      <a:gd name="connsiteX13" fmla="*/ 852594 w 1164845"/>
                      <a:gd name="connsiteY13" fmla="*/ 1450076 h 1580153"/>
                      <a:gd name="connsiteX14" fmla="*/ 978572 w 1164845"/>
                      <a:gd name="connsiteY14" fmla="*/ 1482373 h 1580153"/>
                      <a:gd name="connsiteX15" fmla="*/ 901858 w 1164845"/>
                      <a:gd name="connsiteY15" fmla="*/ 1577525 h 1580153"/>
                      <a:gd name="connsiteX16" fmla="*/ 171790 w 1164845"/>
                      <a:gd name="connsiteY16" fmla="*/ 1572567 h 1580153"/>
                      <a:gd name="connsiteX17" fmla="*/ 4567 w 1164845"/>
                      <a:gd name="connsiteY17" fmla="*/ 1356528 h 1580153"/>
                      <a:gd name="connsiteX18" fmla="*/ 317491 w 1164845"/>
                      <a:gd name="connsiteY18" fmla="*/ 140677 h 1580153"/>
                      <a:gd name="connsiteX19" fmla="*/ 563676 w 1164845"/>
                      <a:gd name="connsiteY19" fmla="*/ 0 h 158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845" h="1580153">
                        <a:moveTo>
                          <a:pt x="563676" y="0"/>
                        </a:moveTo>
                        <a:lnTo>
                          <a:pt x="1106287" y="0"/>
                        </a:lnTo>
                        <a:cubicBezTo>
                          <a:pt x="1193073" y="18110"/>
                          <a:pt x="1163852" y="73751"/>
                          <a:pt x="1141456" y="105508"/>
                        </a:cubicBezTo>
                        <a:cubicBezTo>
                          <a:pt x="1120385" y="122693"/>
                          <a:pt x="833181" y="95522"/>
                          <a:pt x="685868" y="102471"/>
                        </a:cubicBezTo>
                        <a:cubicBezTo>
                          <a:pt x="610380" y="101846"/>
                          <a:pt x="507598" y="125105"/>
                          <a:pt x="483289" y="185895"/>
                        </a:cubicBezTo>
                        <a:lnTo>
                          <a:pt x="448120" y="286378"/>
                        </a:lnTo>
                        <a:cubicBezTo>
                          <a:pt x="430686" y="350518"/>
                          <a:pt x="440546" y="397597"/>
                          <a:pt x="508410" y="396910"/>
                        </a:cubicBezTo>
                        <a:lnTo>
                          <a:pt x="799812" y="401934"/>
                        </a:lnTo>
                        <a:cubicBezTo>
                          <a:pt x="859552" y="420106"/>
                          <a:pt x="864701" y="496281"/>
                          <a:pt x="794788" y="497394"/>
                        </a:cubicBezTo>
                        <a:lnTo>
                          <a:pt x="468216" y="497394"/>
                        </a:lnTo>
                        <a:cubicBezTo>
                          <a:pt x="424486" y="496893"/>
                          <a:pt x="384167" y="520278"/>
                          <a:pt x="367733" y="577780"/>
                        </a:cubicBezTo>
                        <a:lnTo>
                          <a:pt x="181838" y="1366576"/>
                        </a:lnTo>
                        <a:cubicBezTo>
                          <a:pt x="170727" y="1432453"/>
                          <a:pt x="261975" y="1440327"/>
                          <a:pt x="329339" y="1441377"/>
                        </a:cubicBezTo>
                        <a:lnTo>
                          <a:pt x="852594" y="1450076"/>
                        </a:lnTo>
                        <a:cubicBezTo>
                          <a:pt x="879065" y="1448961"/>
                          <a:pt x="963899" y="1450384"/>
                          <a:pt x="978572" y="1482373"/>
                        </a:cubicBezTo>
                        <a:cubicBezTo>
                          <a:pt x="987206" y="1501921"/>
                          <a:pt x="1016002" y="1570959"/>
                          <a:pt x="901858" y="1577525"/>
                        </a:cubicBezTo>
                        <a:cubicBezTo>
                          <a:pt x="777142" y="1583056"/>
                          <a:pt x="397405" y="1579117"/>
                          <a:pt x="171790" y="1572567"/>
                        </a:cubicBezTo>
                        <a:cubicBezTo>
                          <a:pt x="115783" y="1568792"/>
                          <a:pt x="-27266" y="1493368"/>
                          <a:pt x="4567" y="1356528"/>
                        </a:cubicBezTo>
                        <a:lnTo>
                          <a:pt x="317491" y="140677"/>
                        </a:lnTo>
                        <a:cubicBezTo>
                          <a:pt x="331314" y="80138"/>
                          <a:pt x="413375" y="2537"/>
                          <a:pt x="5636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p:cNvSpPr/>
                  <p:nvPr/>
                </p:nvSpPr>
                <p:spPr>
                  <a:xfrm>
                    <a:off x="8944715" y="3269067"/>
                    <a:ext cx="1398600" cy="1174791"/>
                  </a:xfrm>
                  <a:custGeom>
                    <a:avLst/>
                    <a:gdLst>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505235 w 1398600"/>
                      <a:gd name="connsiteY12" fmla="*/ 831989 h 1174791"/>
                      <a:gd name="connsiteX13" fmla="*/ 366170 w 1398600"/>
                      <a:gd name="connsiteY13" fmla="*/ 951905 h 1174791"/>
                      <a:gd name="connsiteX14" fmla="*/ 363222 w 1398600"/>
                      <a:gd name="connsiteY14" fmla="*/ 955460 h 1174791"/>
                      <a:gd name="connsiteX15" fmla="*/ 344696 w 1398600"/>
                      <a:gd name="connsiteY15" fmla="*/ 970421 h 1174791"/>
                      <a:gd name="connsiteX16" fmla="*/ 328195 w 1398600"/>
                      <a:gd name="connsiteY16" fmla="*/ 984650 h 1174791"/>
                      <a:gd name="connsiteX17" fmla="*/ 173547 w 1398600"/>
                      <a:gd name="connsiteY17" fmla="*/ 1109162 h 1174791"/>
                      <a:gd name="connsiteX18" fmla="*/ 169036 w 1398600"/>
                      <a:gd name="connsiteY18" fmla="*/ 1112282 h 1174791"/>
                      <a:gd name="connsiteX19" fmla="*/ 110252 w 1398600"/>
                      <a:gd name="connsiteY19" fmla="*/ 1159756 h 1174791"/>
                      <a:gd name="connsiteX20" fmla="*/ 15035 w 1398600"/>
                      <a:gd name="connsiteY20" fmla="*/ 1149621 h 1174791"/>
                      <a:gd name="connsiteX21" fmla="*/ 25170 w 1398600"/>
                      <a:gd name="connsiteY21" fmla="*/ 1054403 h 1174791"/>
                      <a:gd name="connsiteX22" fmla="*/ 278140 w 1398600"/>
                      <a:gd name="connsiteY22" fmla="*/ 850107 h 1174791"/>
                      <a:gd name="connsiteX23" fmla="*/ 289354 w 1398600"/>
                      <a:gd name="connsiteY23" fmla="*/ 844267 h 1174791"/>
                      <a:gd name="connsiteX24" fmla="*/ 626511 w 1398600"/>
                      <a:gd name="connsiteY24" fmla="*/ 559694 h 1174791"/>
                      <a:gd name="connsiteX25" fmla="*/ 626511 w 1398600"/>
                      <a:gd name="connsiteY25" fmla="*/ 454186 h 1174791"/>
                      <a:gd name="connsiteX26" fmla="*/ 415495 w 1398600"/>
                      <a:gd name="connsiteY26" fmla="*/ 132639 h 1174791"/>
                      <a:gd name="connsiteX27" fmla="*/ 479131 w 1398600"/>
                      <a:gd name="connsiteY27" fmla="*/ 519 h 1174791"/>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505235 w 1398600"/>
                      <a:gd name="connsiteY12" fmla="*/ 831989 h 1174791"/>
                      <a:gd name="connsiteX13" fmla="*/ 366170 w 1398600"/>
                      <a:gd name="connsiteY13" fmla="*/ 951905 h 1174791"/>
                      <a:gd name="connsiteX14" fmla="*/ 363222 w 1398600"/>
                      <a:gd name="connsiteY14" fmla="*/ 955460 h 1174791"/>
                      <a:gd name="connsiteX15" fmla="*/ 344696 w 1398600"/>
                      <a:gd name="connsiteY15" fmla="*/ 970421 h 1174791"/>
                      <a:gd name="connsiteX16" fmla="*/ 328195 w 1398600"/>
                      <a:gd name="connsiteY16" fmla="*/ 984650 h 1174791"/>
                      <a:gd name="connsiteX17" fmla="*/ 173547 w 1398600"/>
                      <a:gd name="connsiteY17" fmla="*/ 1109162 h 1174791"/>
                      <a:gd name="connsiteX18" fmla="*/ 169036 w 1398600"/>
                      <a:gd name="connsiteY18" fmla="*/ 1112282 h 1174791"/>
                      <a:gd name="connsiteX19" fmla="*/ 110252 w 1398600"/>
                      <a:gd name="connsiteY19" fmla="*/ 1159756 h 1174791"/>
                      <a:gd name="connsiteX20" fmla="*/ 15035 w 1398600"/>
                      <a:gd name="connsiteY20" fmla="*/ 1149621 h 1174791"/>
                      <a:gd name="connsiteX21" fmla="*/ 25170 w 1398600"/>
                      <a:gd name="connsiteY21" fmla="*/ 1054403 h 1174791"/>
                      <a:gd name="connsiteX22" fmla="*/ 278140 w 1398600"/>
                      <a:gd name="connsiteY22" fmla="*/ 850107 h 1174791"/>
                      <a:gd name="connsiteX23" fmla="*/ 626511 w 1398600"/>
                      <a:gd name="connsiteY23" fmla="*/ 559694 h 1174791"/>
                      <a:gd name="connsiteX24" fmla="*/ 626511 w 1398600"/>
                      <a:gd name="connsiteY24" fmla="*/ 454186 h 1174791"/>
                      <a:gd name="connsiteX25" fmla="*/ 415495 w 1398600"/>
                      <a:gd name="connsiteY25" fmla="*/ 132639 h 1174791"/>
                      <a:gd name="connsiteX26" fmla="*/ 479131 w 1398600"/>
                      <a:gd name="connsiteY26" fmla="*/ 519 h 1174791"/>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505235 w 1398600"/>
                      <a:gd name="connsiteY12" fmla="*/ 831989 h 1174791"/>
                      <a:gd name="connsiteX13" fmla="*/ 366170 w 1398600"/>
                      <a:gd name="connsiteY13" fmla="*/ 951905 h 1174791"/>
                      <a:gd name="connsiteX14" fmla="*/ 344696 w 1398600"/>
                      <a:gd name="connsiteY14" fmla="*/ 970421 h 1174791"/>
                      <a:gd name="connsiteX15" fmla="*/ 328195 w 1398600"/>
                      <a:gd name="connsiteY15" fmla="*/ 984650 h 1174791"/>
                      <a:gd name="connsiteX16" fmla="*/ 173547 w 1398600"/>
                      <a:gd name="connsiteY16" fmla="*/ 1109162 h 1174791"/>
                      <a:gd name="connsiteX17" fmla="*/ 169036 w 1398600"/>
                      <a:gd name="connsiteY17" fmla="*/ 1112282 h 1174791"/>
                      <a:gd name="connsiteX18" fmla="*/ 110252 w 1398600"/>
                      <a:gd name="connsiteY18" fmla="*/ 1159756 h 1174791"/>
                      <a:gd name="connsiteX19" fmla="*/ 15035 w 1398600"/>
                      <a:gd name="connsiteY19" fmla="*/ 1149621 h 1174791"/>
                      <a:gd name="connsiteX20" fmla="*/ 25170 w 1398600"/>
                      <a:gd name="connsiteY20" fmla="*/ 1054403 h 1174791"/>
                      <a:gd name="connsiteX21" fmla="*/ 278140 w 1398600"/>
                      <a:gd name="connsiteY21" fmla="*/ 850107 h 1174791"/>
                      <a:gd name="connsiteX22" fmla="*/ 626511 w 1398600"/>
                      <a:gd name="connsiteY22" fmla="*/ 559694 h 1174791"/>
                      <a:gd name="connsiteX23" fmla="*/ 626511 w 1398600"/>
                      <a:gd name="connsiteY23" fmla="*/ 454186 h 1174791"/>
                      <a:gd name="connsiteX24" fmla="*/ 415495 w 1398600"/>
                      <a:gd name="connsiteY24" fmla="*/ 132639 h 1174791"/>
                      <a:gd name="connsiteX25" fmla="*/ 479131 w 1398600"/>
                      <a:gd name="connsiteY25" fmla="*/ 519 h 1174791"/>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505235 w 1398600"/>
                      <a:gd name="connsiteY12" fmla="*/ 831989 h 1174791"/>
                      <a:gd name="connsiteX13" fmla="*/ 344696 w 1398600"/>
                      <a:gd name="connsiteY13" fmla="*/ 970421 h 1174791"/>
                      <a:gd name="connsiteX14" fmla="*/ 328195 w 1398600"/>
                      <a:gd name="connsiteY14" fmla="*/ 984650 h 1174791"/>
                      <a:gd name="connsiteX15" fmla="*/ 173547 w 1398600"/>
                      <a:gd name="connsiteY15" fmla="*/ 1109162 h 1174791"/>
                      <a:gd name="connsiteX16" fmla="*/ 169036 w 1398600"/>
                      <a:gd name="connsiteY16" fmla="*/ 1112282 h 1174791"/>
                      <a:gd name="connsiteX17" fmla="*/ 110252 w 1398600"/>
                      <a:gd name="connsiteY17" fmla="*/ 1159756 h 1174791"/>
                      <a:gd name="connsiteX18" fmla="*/ 15035 w 1398600"/>
                      <a:gd name="connsiteY18" fmla="*/ 1149621 h 1174791"/>
                      <a:gd name="connsiteX19" fmla="*/ 25170 w 1398600"/>
                      <a:gd name="connsiteY19" fmla="*/ 1054403 h 1174791"/>
                      <a:gd name="connsiteX20" fmla="*/ 278140 w 1398600"/>
                      <a:gd name="connsiteY20" fmla="*/ 850107 h 1174791"/>
                      <a:gd name="connsiteX21" fmla="*/ 626511 w 1398600"/>
                      <a:gd name="connsiteY21" fmla="*/ 559694 h 1174791"/>
                      <a:gd name="connsiteX22" fmla="*/ 626511 w 1398600"/>
                      <a:gd name="connsiteY22" fmla="*/ 454186 h 1174791"/>
                      <a:gd name="connsiteX23" fmla="*/ 415495 w 1398600"/>
                      <a:gd name="connsiteY23" fmla="*/ 132639 h 1174791"/>
                      <a:gd name="connsiteX24" fmla="*/ 479131 w 1398600"/>
                      <a:gd name="connsiteY24" fmla="*/ 519 h 1174791"/>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505235 w 1398600"/>
                      <a:gd name="connsiteY12" fmla="*/ 831989 h 1174791"/>
                      <a:gd name="connsiteX13" fmla="*/ 328195 w 1398600"/>
                      <a:gd name="connsiteY13" fmla="*/ 984650 h 1174791"/>
                      <a:gd name="connsiteX14" fmla="*/ 173547 w 1398600"/>
                      <a:gd name="connsiteY14" fmla="*/ 1109162 h 1174791"/>
                      <a:gd name="connsiteX15" fmla="*/ 169036 w 1398600"/>
                      <a:gd name="connsiteY15" fmla="*/ 1112282 h 1174791"/>
                      <a:gd name="connsiteX16" fmla="*/ 110252 w 1398600"/>
                      <a:gd name="connsiteY16" fmla="*/ 1159756 h 1174791"/>
                      <a:gd name="connsiteX17" fmla="*/ 15035 w 1398600"/>
                      <a:gd name="connsiteY17" fmla="*/ 1149621 h 1174791"/>
                      <a:gd name="connsiteX18" fmla="*/ 25170 w 1398600"/>
                      <a:gd name="connsiteY18" fmla="*/ 1054403 h 1174791"/>
                      <a:gd name="connsiteX19" fmla="*/ 278140 w 1398600"/>
                      <a:gd name="connsiteY19" fmla="*/ 850107 h 1174791"/>
                      <a:gd name="connsiteX20" fmla="*/ 626511 w 1398600"/>
                      <a:gd name="connsiteY20" fmla="*/ 559694 h 1174791"/>
                      <a:gd name="connsiteX21" fmla="*/ 626511 w 1398600"/>
                      <a:gd name="connsiteY21" fmla="*/ 454186 h 1174791"/>
                      <a:gd name="connsiteX22" fmla="*/ 415495 w 1398600"/>
                      <a:gd name="connsiteY22" fmla="*/ 132639 h 1174791"/>
                      <a:gd name="connsiteX23" fmla="*/ 479131 w 1398600"/>
                      <a:gd name="connsiteY23" fmla="*/ 519 h 1174791"/>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505235 w 1398600"/>
                      <a:gd name="connsiteY12" fmla="*/ 831989 h 1174791"/>
                      <a:gd name="connsiteX13" fmla="*/ 173547 w 1398600"/>
                      <a:gd name="connsiteY13" fmla="*/ 1109162 h 1174791"/>
                      <a:gd name="connsiteX14" fmla="*/ 169036 w 1398600"/>
                      <a:gd name="connsiteY14" fmla="*/ 1112282 h 1174791"/>
                      <a:gd name="connsiteX15" fmla="*/ 110252 w 1398600"/>
                      <a:gd name="connsiteY15" fmla="*/ 1159756 h 1174791"/>
                      <a:gd name="connsiteX16" fmla="*/ 15035 w 1398600"/>
                      <a:gd name="connsiteY16" fmla="*/ 1149621 h 1174791"/>
                      <a:gd name="connsiteX17" fmla="*/ 25170 w 1398600"/>
                      <a:gd name="connsiteY17" fmla="*/ 1054403 h 1174791"/>
                      <a:gd name="connsiteX18" fmla="*/ 278140 w 1398600"/>
                      <a:gd name="connsiteY18" fmla="*/ 850107 h 1174791"/>
                      <a:gd name="connsiteX19" fmla="*/ 626511 w 1398600"/>
                      <a:gd name="connsiteY19" fmla="*/ 559694 h 1174791"/>
                      <a:gd name="connsiteX20" fmla="*/ 626511 w 1398600"/>
                      <a:gd name="connsiteY20" fmla="*/ 454186 h 1174791"/>
                      <a:gd name="connsiteX21" fmla="*/ 415495 w 1398600"/>
                      <a:gd name="connsiteY21" fmla="*/ 132639 h 1174791"/>
                      <a:gd name="connsiteX22" fmla="*/ 479131 w 1398600"/>
                      <a:gd name="connsiteY22" fmla="*/ 519 h 1174791"/>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173547 w 1398600"/>
                      <a:gd name="connsiteY12" fmla="*/ 1109162 h 1174791"/>
                      <a:gd name="connsiteX13" fmla="*/ 169036 w 1398600"/>
                      <a:gd name="connsiteY13" fmla="*/ 1112282 h 1174791"/>
                      <a:gd name="connsiteX14" fmla="*/ 110252 w 1398600"/>
                      <a:gd name="connsiteY14" fmla="*/ 1159756 h 1174791"/>
                      <a:gd name="connsiteX15" fmla="*/ 15035 w 1398600"/>
                      <a:gd name="connsiteY15" fmla="*/ 1149621 h 1174791"/>
                      <a:gd name="connsiteX16" fmla="*/ 25170 w 1398600"/>
                      <a:gd name="connsiteY16" fmla="*/ 1054403 h 1174791"/>
                      <a:gd name="connsiteX17" fmla="*/ 278140 w 1398600"/>
                      <a:gd name="connsiteY17" fmla="*/ 850107 h 1174791"/>
                      <a:gd name="connsiteX18" fmla="*/ 626511 w 1398600"/>
                      <a:gd name="connsiteY18" fmla="*/ 559694 h 1174791"/>
                      <a:gd name="connsiteX19" fmla="*/ 626511 w 1398600"/>
                      <a:gd name="connsiteY19" fmla="*/ 454186 h 1174791"/>
                      <a:gd name="connsiteX20" fmla="*/ 415495 w 1398600"/>
                      <a:gd name="connsiteY20" fmla="*/ 132639 h 1174791"/>
                      <a:gd name="connsiteX21" fmla="*/ 479131 w 1398600"/>
                      <a:gd name="connsiteY21" fmla="*/ 519 h 1174791"/>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173547 w 1398600"/>
                      <a:gd name="connsiteY12" fmla="*/ 1109162 h 1174791"/>
                      <a:gd name="connsiteX13" fmla="*/ 110252 w 1398600"/>
                      <a:gd name="connsiteY13" fmla="*/ 1159756 h 1174791"/>
                      <a:gd name="connsiteX14" fmla="*/ 15035 w 1398600"/>
                      <a:gd name="connsiteY14" fmla="*/ 1149621 h 1174791"/>
                      <a:gd name="connsiteX15" fmla="*/ 25170 w 1398600"/>
                      <a:gd name="connsiteY15" fmla="*/ 1054403 h 1174791"/>
                      <a:gd name="connsiteX16" fmla="*/ 278140 w 1398600"/>
                      <a:gd name="connsiteY16" fmla="*/ 850107 h 1174791"/>
                      <a:gd name="connsiteX17" fmla="*/ 626511 w 1398600"/>
                      <a:gd name="connsiteY17" fmla="*/ 559694 h 1174791"/>
                      <a:gd name="connsiteX18" fmla="*/ 626511 w 1398600"/>
                      <a:gd name="connsiteY18" fmla="*/ 454186 h 1174791"/>
                      <a:gd name="connsiteX19" fmla="*/ 415495 w 1398600"/>
                      <a:gd name="connsiteY19" fmla="*/ 132639 h 1174791"/>
                      <a:gd name="connsiteX20" fmla="*/ 479131 w 1398600"/>
                      <a:gd name="connsiteY20" fmla="*/ 519 h 117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8600" h="1174791">
                        <a:moveTo>
                          <a:pt x="479131" y="519"/>
                        </a:moveTo>
                        <a:cubicBezTo>
                          <a:pt x="497077" y="3112"/>
                          <a:pt x="515450" y="15621"/>
                          <a:pt x="531051" y="42204"/>
                        </a:cubicBezTo>
                        <a:lnTo>
                          <a:pt x="752115" y="383848"/>
                        </a:lnTo>
                        <a:cubicBezTo>
                          <a:pt x="787222" y="429940"/>
                          <a:pt x="829152" y="404383"/>
                          <a:pt x="867671" y="378824"/>
                        </a:cubicBezTo>
                        <a:lnTo>
                          <a:pt x="1334920" y="27132"/>
                        </a:lnTo>
                        <a:cubicBezTo>
                          <a:pt x="1384111" y="-5750"/>
                          <a:pt x="1423068" y="70549"/>
                          <a:pt x="1380137" y="102494"/>
                        </a:cubicBezTo>
                        <a:lnTo>
                          <a:pt x="897816" y="469259"/>
                        </a:lnTo>
                        <a:cubicBezTo>
                          <a:pt x="853399" y="507715"/>
                          <a:pt x="870395" y="535935"/>
                          <a:pt x="907865" y="594863"/>
                        </a:cubicBezTo>
                        <a:lnTo>
                          <a:pt x="1199267" y="1047039"/>
                        </a:lnTo>
                        <a:cubicBezTo>
                          <a:pt x="1246111" y="1107954"/>
                          <a:pt x="1139414" y="1220048"/>
                          <a:pt x="1073662" y="1127426"/>
                        </a:cubicBezTo>
                        <a:lnTo>
                          <a:pt x="782260" y="695347"/>
                        </a:lnTo>
                        <a:cubicBezTo>
                          <a:pt x="747404" y="647642"/>
                          <a:pt x="722782" y="640881"/>
                          <a:pt x="664042" y="692123"/>
                        </a:cubicBezTo>
                        <a:lnTo>
                          <a:pt x="173547" y="1109162"/>
                        </a:lnTo>
                        <a:lnTo>
                          <a:pt x="110252" y="1159756"/>
                        </a:lnTo>
                        <a:cubicBezTo>
                          <a:pt x="81159" y="1183251"/>
                          <a:pt x="38529" y="1178713"/>
                          <a:pt x="15035" y="1149621"/>
                        </a:cubicBezTo>
                        <a:cubicBezTo>
                          <a:pt x="-8460" y="1120528"/>
                          <a:pt x="-3923" y="1077898"/>
                          <a:pt x="25170" y="1054403"/>
                        </a:cubicBezTo>
                        <a:lnTo>
                          <a:pt x="278140" y="850107"/>
                        </a:lnTo>
                        <a:lnTo>
                          <a:pt x="626511" y="559694"/>
                        </a:lnTo>
                        <a:cubicBezTo>
                          <a:pt x="657218" y="524525"/>
                          <a:pt x="674278" y="520063"/>
                          <a:pt x="626511" y="454186"/>
                        </a:cubicBezTo>
                        <a:lnTo>
                          <a:pt x="415495" y="132639"/>
                        </a:lnTo>
                        <a:cubicBezTo>
                          <a:pt x="375292" y="74205"/>
                          <a:pt x="425292" y="-7259"/>
                          <a:pt x="479131" y="5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7" name="TextBox 86"/>
              <p:cNvSpPr txBox="1"/>
              <p:nvPr/>
            </p:nvSpPr>
            <p:spPr>
              <a:xfrm>
                <a:off x="10714616" y="2144948"/>
                <a:ext cx="148552" cy="148552"/>
              </a:xfrm>
              <a:custGeom>
                <a:avLst/>
                <a:gdLst/>
                <a:ahLst/>
                <a:cxnLst/>
                <a:rect l="l" t="t" r="r" b="b"/>
                <a:pathLst>
                  <a:path w="673745" h="673745">
                    <a:moveTo>
                      <a:pt x="247799" y="209848"/>
                    </a:moveTo>
                    <a:lnTo>
                      <a:pt x="247799" y="319236"/>
                    </a:lnTo>
                    <a:lnTo>
                      <a:pt x="318790" y="319236"/>
                    </a:lnTo>
                    <a:cubicBezTo>
                      <a:pt x="352723" y="319236"/>
                      <a:pt x="375866" y="314176"/>
                      <a:pt x="388219" y="304056"/>
                    </a:cubicBezTo>
                    <a:cubicBezTo>
                      <a:pt x="400571" y="293936"/>
                      <a:pt x="406748" y="280541"/>
                      <a:pt x="406748" y="263872"/>
                    </a:cubicBezTo>
                    <a:cubicBezTo>
                      <a:pt x="406748" y="253157"/>
                      <a:pt x="403771" y="243557"/>
                      <a:pt x="397818" y="235074"/>
                    </a:cubicBezTo>
                    <a:cubicBezTo>
                      <a:pt x="391865" y="226591"/>
                      <a:pt x="383605" y="220266"/>
                      <a:pt x="373038" y="216098"/>
                    </a:cubicBezTo>
                    <a:cubicBezTo>
                      <a:pt x="362471" y="211931"/>
                      <a:pt x="342900" y="209848"/>
                      <a:pt x="314325" y="209848"/>
                    </a:cubicBezTo>
                    <a:close/>
                    <a:moveTo>
                      <a:pt x="189310" y="160734"/>
                    </a:moveTo>
                    <a:lnTo>
                      <a:pt x="313879" y="160734"/>
                    </a:lnTo>
                    <a:cubicBezTo>
                      <a:pt x="356444" y="160734"/>
                      <a:pt x="387251" y="164083"/>
                      <a:pt x="406301" y="170780"/>
                    </a:cubicBezTo>
                    <a:cubicBezTo>
                      <a:pt x="425351" y="177478"/>
                      <a:pt x="440532" y="189161"/>
                      <a:pt x="451843" y="205829"/>
                    </a:cubicBezTo>
                    <a:cubicBezTo>
                      <a:pt x="463154" y="222498"/>
                      <a:pt x="468809" y="240209"/>
                      <a:pt x="468809" y="258961"/>
                    </a:cubicBezTo>
                    <a:cubicBezTo>
                      <a:pt x="468809" y="285452"/>
                      <a:pt x="459358" y="308521"/>
                      <a:pt x="440457" y="328166"/>
                    </a:cubicBezTo>
                    <a:cubicBezTo>
                      <a:pt x="421556" y="347811"/>
                      <a:pt x="396479" y="358825"/>
                      <a:pt x="365225" y="361206"/>
                    </a:cubicBezTo>
                    <a:cubicBezTo>
                      <a:pt x="378024" y="366564"/>
                      <a:pt x="388293" y="372963"/>
                      <a:pt x="396032" y="380405"/>
                    </a:cubicBezTo>
                    <a:cubicBezTo>
                      <a:pt x="410617" y="394692"/>
                      <a:pt x="428477" y="418654"/>
                      <a:pt x="449610" y="452289"/>
                    </a:cubicBezTo>
                    <a:lnTo>
                      <a:pt x="493812" y="523280"/>
                    </a:lnTo>
                    <a:lnTo>
                      <a:pt x="422375" y="523280"/>
                    </a:lnTo>
                    <a:lnTo>
                      <a:pt x="390228" y="466130"/>
                    </a:lnTo>
                    <a:cubicBezTo>
                      <a:pt x="364927" y="421184"/>
                      <a:pt x="344538" y="393055"/>
                      <a:pt x="329059" y="381744"/>
                    </a:cubicBezTo>
                    <a:cubicBezTo>
                      <a:pt x="318344" y="373410"/>
                      <a:pt x="302717" y="369243"/>
                      <a:pt x="282179" y="369243"/>
                    </a:cubicBezTo>
                    <a:lnTo>
                      <a:pt x="247799" y="369243"/>
                    </a:lnTo>
                    <a:lnTo>
                      <a:pt x="247799" y="523280"/>
                    </a:lnTo>
                    <a:lnTo>
                      <a:pt x="189310" y="523280"/>
                    </a:lnTo>
                    <a:close/>
                    <a:moveTo>
                      <a:pt x="337096" y="55811"/>
                    </a:moveTo>
                    <a:cubicBezTo>
                      <a:pt x="289769" y="55811"/>
                      <a:pt x="243707" y="67940"/>
                      <a:pt x="198909" y="92199"/>
                    </a:cubicBezTo>
                    <a:cubicBezTo>
                      <a:pt x="154112" y="116458"/>
                      <a:pt x="119063" y="151135"/>
                      <a:pt x="93762" y="196230"/>
                    </a:cubicBezTo>
                    <a:cubicBezTo>
                      <a:pt x="68461" y="241325"/>
                      <a:pt x="55811" y="288280"/>
                      <a:pt x="55811" y="337096"/>
                    </a:cubicBezTo>
                    <a:cubicBezTo>
                      <a:pt x="55811" y="385614"/>
                      <a:pt x="68238" y="432123"/>
                      <a:pt x="93092" y="476622"/>
                    </a:cubicBezTo>
                    <a:cubicBezTo>
                      <a:pt x="117947" y="521122"/>
                      <a:pt x="152698" y="555799"/>
                      <a:pt x="197347" y="580653"/>
                    </a:cubicBezTo>
                    <a:cubicBezTo>
                      <a:pt x="241995" y="605507"/>
                      <a:pt x="288578" y="617934"/>
                      <a:pt x="337096" y="617934"/>
                    </a:cubicBezTo>
                    <a:cubicBezTo>
                      <a:pt x="385614" y="617934"/>
                      <a:pt x="432197" y="605507"/>
                      <a:pt x="476846" y="580653"/>
                    </a:cubicBezTo>
                    <a:cubicBezTo>
                      <a:pt x="521494" y="555799"/>
                      <a:pt x="556171" y="521122"/>
                      <a:pt x="580877" y="476622"/>
                    </a:cubicBezTo>
                    <a:cubicBezTo>
                      <a:pt x="605582" y="432123"/>
                      <a:pt x="617935" y="385614"/>
                      <a:pt x="617935" y="337096"/>
                    </a:cubicBezTo>
                    <a:cubicBezTo>
                      <a:pt x="617935" y="288280"/>
                      <a:pt x="605359" y="241325"/>
                      <a:pt x="580207" y="196230"/>
                    </a:cubicBezTo>
                    <a:cubicBezTo>
                      <a:pt x="555055" y="151135"/>
                      <a:pt x="520006" y="116458"/>
                      <a:pt x="475060" y="92199"/>
                    </a:cubicBezTo>
                    <a:cubicBezTo>
                      <a:pt x="430114" y="67940"/>
                      <a:pt x="384126" y="55811"/>
                      <a:pt x="337096" y="55811"/>
                    </a:cubicBezTo>
                    <a:close/>
                    <a:moveTo>
                      <a:pt x="337096" y="0"/>
                    </a:moveTo>
                    <a:cubicBezTo>
                      <a:pt x="393651" y="0"/>
                      <a:pt x="448866" y="14511"/>
                      <a:pt x="502742" y="43532"/>
                    </a:cubicBezTo>
                    <a:cubicBezTo>
                      <a:pt x="556618" y="72554"/>
                      <a:pt x="598587" y="114077"/>
                      <a:pt x="628650" y="168101"/>
                    </a:cubicBezTo>
                    <a:cubicBezTo>
                      <a:pt x="658714" y="222126"/>
                      <a:pt x="673745" y="278457"/>
                      <a:pt x="673745" y="337096"/>
                    </a:cubicBezTo>
                    <a:cubicBezTo>
                      <a:pt x="673745" y="395139"/>
                      <a:pt x="658937" y="450949"/>
                      <a:pt x="629320" y="504527"/>
                    </a:cubicBezTo>
                    <a:cubicBezTo>
                      <a:pt x="599703" y="558106"/>
                      <a:pt x="558180" y="599703"/>
                      <a:pt x="504751" y="629320"/>
                    </a:cubicBezTo>
                    <a:cubicBezTo>
                      <a:pt x="451322" y="658937"/>
                      <a:pt x="395437" y="673745"/>
                      <a:pt x="337096" y="673745"/>
                    </a:cubicBezTo>
                    <a:cubicBezTo>
                      <a:pt x="278756" y="673745"/>
                      <a:pt x="222871" y="658937"/>
                      <a:pt x="169441" y="629320"/>
                    </a:cubicBezTo>
                    <a:cubicBezTo>
                      <a:pt x="116012" y="599703"/>
                      <a:pt x="74415" y="558106"/>
                      <a:pt x="44649" y="504527"/>
                    </a:cubicBezTo>
                    <a:cubicBezTo>
                      <a:pt x="14883" y="450949"/>
                      <a:pt x="0" y="395139"/>
                      <a:pt x="0" y="337096"/>
                    </a:cubicBezTo>
                    <a:cubicBezTo>
                      <a:pt x="0" y="278457"/>
                      <a:pt x="15107" y="222126"/>
                      <a:pt x="45319" y="168101"/>
                    </a:cubicBezTo>
                    <a:cubicBezTo>
                      <a:pt x="75531" y="114077"/>
                      <a:pt x="117575" y="72554"/>
                      <a:pt x="171450" y="43532"/>
                    </a:cubicBezTo>
                    <a:cubicBezTo>
                      <a:pt x="225326" y="14511"/>
                      <a:pt x="280541" y="0"/>
                      <a:pt x="337096"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7200" dirty="0">
                  <a:latin typeface="Arial" panose="020B0604020202020204" pitchFamily="34" charset="0"/>
                  <a:cs typeface="Arial" panose="020B0604020202020204" pitchFamily="34" charset="0"/>
                </a:endParaRPr>
              </a:p>
            </p:txBody>
          </p:sp>
        </p:grpSp>
      </p:grpSp>
      <p:grpSp>
        <p:nvGrpSpPr>
          <p:cNvPr id="25" name="Group 24"/>
          <p:cNvGrpSpPr/>
          <p:nvPr/>
        </p:nvGrpSpPr>
        <p:grpSpPr>
          <a:xfrm>
            <a:off x="11459121" y="4305311"/>
            <a:ext cx="3812903" cy="1938992"/>
            <a:chOff x="8373400" y="970441"/>
            <a:chExt cx="3812903" cy="1938992"/>
          </a:xfrm>
        </p:grpSpPr>
        <p:sp>
          <p:nvSpPr>
            <p:cNvPr id="14" name="TextBox 13"/>
            <p:cNvSpPr txBox="1"/>
            <p:nvPr/>
          </p:nvSpPr>
          <p:spPr>
            <a:xfrm>
              <a:off x="8373400" y="970441"/>
              <a:ext cx="3812903" cy="1938992"/>
            </a:xfrm>
            <a:prstGeom prst="rect">
              <a:avLst/>
            </a:prstGeom>
            <a:noFill/>
          </p:spPr>
          <p:txBody>
            <a:bodyPr wrap="square" rtlCol="0">
              <a:spAutoFit/>
            </a:bodyPr>
            <a:lstStyle/>
            <a:p>
              <a:pPr>
                <a:lnSpc>
                  <a:spcPct val="75000"/>
                </a:lnSpc>
              </a:pPr>
              <a:r>
                <a:rPr lang="fr" sz="3200" dirty="0"/>
                <a:t>LIVREZ UN SERVICE 5 ÉTOILES AVEC </a:t>
              </a:r>
              <a:r>
                <a:rPr lang="en-US" sz="3200" i="1" dirty="0">
                  <a:effectLst/>
                </a:rPr>
                <a:t>scrubEx®</a:t>
              </a:r>
            </a:p>
            <a:p>
              <a:endParaRPr lang="en-US" sz="1600" dirty="0"/>
            </a:p>
            <a:p>
              <a:r>
                <a:rPr lang="fr" sz="1600" b="1" dirty="0"/>
                <a:t>RÉSOUDRE VOS PROBLÈMES DE GESTION DE UNIFORMES CHIRURGICAUX</a:t>
              </a:r>
              <a:endParaRPr lang="en-US" sz="1600" b="1" dirty="0"/>
            </a:p>
          </p:txBody>
        </p:sp>
        <p:cxnSp>
          <p:nvCxnSpPr>
            <p:cNvPr id="24" name="Straight Connector 23"/>
            <p:cNvCxnSpPr/>
            <p:nvPr/>
          </p:nvCxnSpPr>
          <p:spPr>
            <a:xfrm>
              <a:off x="8444409" y="2202487"/>
              <a:ext cx="36319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1" name="Group 140"/>
          <p:cNvGrpSpPr>
            <a:grpSpLocks noChangeAspect="1"/>
          </p:cNvGrpSpPr>
          <p:nvPr/>
        </p:nvGrpSpPr>
        <p:grpSpPr>
          <a:xfrm>
            <a:off x="13672588" y="9450083"/>
            <a:ext cx="1598815" cy="345847"/>
            <a:chOff x="2033756" y="2649596"/>
            <a:chExt cx="8309559" cy="1797476"/>
          </a:xfrm>
          <a:solidFill>
            <a:schemeClr val="bg1"/>
          </a:solidFill>
        </p:grpSpPr>
        <p:grpSp>
          <p:nvGrpSpPr>
            <p:cNvPr id="142" name="Group 141"/>
            <p:cNvGrpSpPr/>
            <p:nvPr/>
          </p:nvGrpSpPr>
          <p:grpSpPr>
            <a:xfrm>
              <a:off x="8082996" y="2866267"/>
              <a:ext cx="2260319" cy="1580153"/>
              <a:chOff x="8082996" y="2866267"/>
              <a:chExt cx="2260319" cy="1580153"/>
            </a:xfrm>
            <a:grpFill/>
          </p:grpSpPr>
          <p:sp>
            <p:nvSpPr>
              <p:cNvPr id="150" name="Freeform 149"/>
              <p:cNvSpPr/>
              <p:nvPr/>
            </p:nvSpPr>
            <p:spPr>
              <a:xfrm>
                <a:off x="8082996" y="2866267"/>
                <a:ext cx="1164845" cy="1580153"/>
              </a:xfrm>
              <a:custGeom>
                <a:avLst/>
                <a:gdLst>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15007 w 1164780"/>
                  <a:gd name="connsiteY14" fmla="*/ 1446813 h 1580153"/>
                  <a:gd name="connsiteX15" fmla="*/ 921521 w 1164780"/>
                  <a:gd name="connsiteY15" fmla="*/ 1442046 h 1580153"/>
                  <a:gd name="connsiteX16" fmla="*/ 921521 w 1164780"/>
                  <a:gd name="connsiteY16" fmla="*/ 1575925 h 1580153"/>
                  <a:gd name="connsiteX17" fmla="*/ 901793 w 1164780"/>
                  <a:gd name="connsiteY17" fmla="*/ 1577525 h 1580153"/>
                  <a:gd name="connsiteX18" fmla="*/ 171725 w 1164780"/>
                  <a:gd name="connsiteY18" fmla="*/ 1572567 h 1580153"/>
                  <a:gd name="connsiteX19" fmla="*/ 4502 w 1164780"/>
                  <a:gd name="connsiteY19" fmla="*/ 1356528 h 1580153"/>
                  <a:gd name="connsiteX20" fmla="*/ 317426 w 1164780"/>
                  <a:gd name="connsiteY20" fmla="*/ 140677 h 1580153"/>
                  <a:gd name="connsiteX21" fmla="*/ 563611 w 1164780"/>
                  <a:gd name="connsiteY21"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15007 w 1164780"/>
                  <a:gd name="connsiteY14" fmla="*/ 1446813 h 1580153"/>
                  <a:gd name="connsiteX15" fmla="*/ 921521 w 1164780"/>
                  <a:gd name="connsiteY15" fmla="*/ 1575925 h 1580153"/>
                  <a:gd name="connsiteX16" fmla="*/ 901793 w 1164780"/>
                  <a:gd name="connsiteY16" fmla="*/ 1577525 h 1580153"/>
                  <a:gd name="connsiteX17" fmla="*/ 171725 w 1164780"/>
                  <a:gd name="connsiteY17" fmla="*/ 1572567 h 1580153"/>
                  <a:gd name="connsiteX18" fmla="*/ 4502 w 1164780"/>
                  <a:gd name="connsiteY18" fmla="*/ 1356528 h 1580153"/>
                  <a:gd name="connsiteX19" fmla="*/ 317426 w 1164780"/>
                  <a:gd name="connsiteY19" fmla="*/ 140677 h 1580153"/>
                  <a:gd name="connsiteX20" fmla="*/ 563611 w 1164780"/>
                  <a:gd name="connsiteY20"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22627 w 1164780"/>
                  <a:gd name="connsiteY14" fmla="*/ 1454433 h 1580153"/>
                  <a:gd name="connsiteX15" fmla="*/ 921521 w 1164780"/>
                  <a:gd name="connsiteY15" fmla="*/ 1575925 h 1580153"/>
                  <a:gd name="connsiteX16" fmla="*/ 901793 w 1164780"/>
                  <a:gd name="connsiteY16" fmla="*/ 1577525 h 1580153"/>
                  <a:gd name="connsiteX17" fmla="*/ 171725 w 1164780"/>
                  <a:gd name="connsiteY17" fmla="*/ 1572567 h 1580153"/>
                  <a:gd name="connsiteX18" fmla="*/ 4502 w 1164780"/>
                  <a:gd name="connsiteY18" fmla="*/ 1356528 h 1580153"/>
                  <a:gd name="connsiteX19" fmla="*/ 317426 w 1164780"/>
                  <a:gd name="connsiteY19" fmla="*/ 140677 h 1580153"/>
                  <a:gd name="connsiteX20" fmla="*/ 563611 w 1164780"/>
                  <a:gd name="connsiteY20"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48027 w 1164780"/>
                  <a:gd name="connsiteY14" fmla="*/ 1456973 h 1580153"/>
                  <a:gd name="connsiteX15" fmla="*/ 921521 w 1164780"/>
                  <a:gd name="connsiteY15" fmla="*/ 1575925 h 1580153"/>
                  <a:gd name="connsiteX16" fmla="*/ 901793 w 1164780"/>
                  <a:gd name="connsiteY16" fmla="*/ 1577525 h 1580153"/>
                  <a:gd name="connsiteX17" fmla="*/ 171725 w 1164780"/>
                  <a:gd name="connsiteY17" fmla="*/ 1572567 h 1580153"/>
                  <a:gd name="connsiteX18" fmla="*/ 4502 w 1164780"/>
                  <a:gd name="connsiteY18" fmla="*/ 1356528 h 1580153"/>
                  <a:gd name="connsiteX19" fmla="*/ 317426 w 1164780"/>
                  <a:gd name="connsiteY19" fmla="*/ 140677 h 1580153"/>
                  <a:gd name="connsiteX20" fmla="*/ 563611 w 1164780"/>
                  <a:gd name="connsiteY20"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48027 w 1164780"/>
                  <a:gd name="connsiteY14" fmla="*/ 1456973 h 1580153"/>
                  <a:gd name="connsiteX15" fmla="*/ 921521 w 1164780"/>
                  <a:gd name="connsiteY15" fmla="*/ 1575925 h 1580153"/>
                  <a:gd name="connsiteX16" fmla="*/ 901793 w 1164780"/>
                  <a:gd name="connsiteY16" fmla="*/ 1577525 h 1580153"/>
                  <a:gd name="connsiteX17" fmla="*/ 171725 w 1164780"/>
                  <a:gd name="connsiteY17" fmla="*/ 1572567 h 1580153"/>
                  <a:gd name="connsiteX18" fmla="*/ 4502 w 1164780"/>
                  <a:gd name="connsiteY18" fmla="*/ 1356528 h 1580153"/>
                  <a:gd name="connsiteX19" fmla="*/ 317426 w 1164780"/>
                  <a:gd name="connsiteY19" fmla="*/ 140677 h 1580153"/>
                  <a:gd name="connsiteX20" fmla="*/ 563611 w 1164780"/>
                  <a:gd name="connsiteY20"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48027 w 1164780"/>
                  <a:gd name="connsiteY14" fmla="*/ 1456973 h 1580153"/>
                  <a:gd name="connsiteX15" fmla="*/ 921521 w 1164780"/>
                  <a:gd name="connsiteY15" fmla="*/ 1575925 h 1580153"/>
                  <a:gd name="connsiteX16" fmla="*/ 901793 w 1164780"/>
                  <a:gd name="connsiteY16" fmla="*/ 1577525 h 1580153"/>
                  <a:gd name="connsiteX17" fmla="*/ 171725 w 1164780"/>
                  <a:gd name="connsiteY17" fmla="*/ 1572567 h 1580153"/>
                  <a:gd name="connsiteX18" fmla="*/ 4502 w 1164780"/>
                  <a:gd name="connsiteY18" fmla="*/ 1356528 h 1580153"/>
                  <a:gd name="connsiteX19" fmla="*/ 317426 w 1164780"/>
                  <a:gd name="connsiteY19" fmla="*/ 140677 h 1580153"/>
                  <a:gd name="connsiteX20" fmla="*/ 563611 w 1164780"/>
                  <a:gd name="connsiteY20"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48027 w 1164780"/>
                  <a:gd name="connsiteY14" fmla="*/ 14569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48027 w 1164780"/>
                  <a:gd name="connsiteY14" fmla="*/ 14569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48027 w 1164780"/>
                  <a:gd name="connsiteY14" fmla="*/ 14569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65807 w 1164780"/>
                  <a:gd name="connsiteY14" fmla="*/ 14696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65807 w 1164780"/>
                  <a:gd name="connsiteY14" fmla="*/ 14696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78507 w 1164780"/>
                  <a:gd name="connsiteY14" fmla="*/ 14823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49989 w 1164780"/>
                  <a:gd name="connsiteY13" fmla="*/ 1460236 h 1580153"/>
                  <a:gd name="connsiteX14" fmla="*/ 978507 w 1164780"/>
                  <a:gd name="connsiteY14" fmla="*/ 14823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52529 w 1164780"/>
                  <a:gd name="connsiteY13" fmla="*/ 1455156 h 1580153"/>
                  <a:gd name="connsiteX14" fmla="*/ 978507 w 1164780"/>
                  <a:gd name="connsiteY14" fmla="*/ 14823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52529 w 1164780"/>
                  <a:gd name="connsiteY13" fmla="*/ 1450076 h 1580153"/>
                  <a:gd name="connsiteX14" fmla="*/ 978507 w 1164780"/>
                  <a:gd name="connsiteY14" fmla="*/ 14823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611 w 1164780"/>
                  <a:gd name="connsiteY0" fmla="*/ 0 h 1580153"/>
                  <a:gd name="connsiteX1" fmla="*/ 1106222 w 1164780"/>
                  <a:gd name="connsiteY1" fmla="*/ 0 h 1580153"/>
                  <a:gd name="connsiteX2" fmla="*/ 1141391 w 1164780"/>
                  <a:gd name="connsiteY2" fmla="*/ 105508 h 1580153"/>
                  <a:gd name="connsiteX3" fmla="*/ 685803 w 1164780"/>
                  <a:gd name="connsiteY3" fmla="*/ 102471 h 1580153"/>
                  <a:gd name="connsiteX4" fmla="*/ 483224 w 1164780"/>
                  <a:gd name="connsiteY4" fmla="*/ 185895 h 1580153"/>
                  <a:gd name="connsiteX5" fmla="*/ 448055 w 1164780"/>
                  <a:gd name="connsiteY5" fmla="*/ 286378 h 1580153"/>
                  <a:gd name="connsiteX6" fmla="*/ 508345 w 1164780"/>
                  <a:gd name="connsiteY6" fmla="*/ 396910 h 1580153"/>
                  <a:gd name="connsiteX7" fmla="*/ 799747 w 1164780"/>
                  <a:gd name="connsiteY7" fmla="*/ 401934 h 1580153"/>
                  <a:gd name="connsiteX8" fmla="*/ 794723 w 1164780"/>
                  <a:gd name="connsiteY8" fmla="*/ 497394 h 1580153"/>
                  <a:gd name="connsiteX9" fmla="*/ 468151 w 1164780"/>
                  <a:gd name="connsiteY9" fmla="*/ 497394 h 1580153"/>
                  <a:gd name="connsiteX10" fmla="*/ 367668 w 1164780"/>
                  <a:gd name="connsiteY10" fmla="*/ 577780 h 1580153"/>
                  <a:gd name="connsiteX11" fmla="*/ 181773 w 1164780"/>
                  <a:gd name="connsiteY11" fmla="*/ 1366576 h 1580153"/>
                  <a:gd name="connsiteX12" fmla="*/ 329274 w 1164780"/>
                  <a:gd name="connsiteY12" fmla="*/ 1441377 h 1580153"/>
                  <a:gd name="connsiteX13" fmla="*/ 852529 w 1164780"/>
                  <a:gd name="connsiteY13" fmla="*/ 1450076 h 1580153"/>
                  <a:gd name="connsiteX14" fmla="*/ 978507 w 1164780"/>
                  <a:gd name="connsiteY14" fmla="*/ 1482373 h 1580153"/>
                  <a:gd name="connsiteX15" fmla="*/ 901793 w 1164780"/>
                  <a:gd name="connsiteY15" fmla="*/ 1577525 h 1580153"/>
                  <a:gd name="connsiteX16" fmla="*/ 171725 w 1164780"/>
                  <a:gd name="connsiteY16" fmla="*/ 1572567 h 1580153"/>
                  <a:gd name="connsiteX17" fmla="*/ 4502 w 1164780"/>
                  <a:gd name="connsiteY17" fmla="*/ 1356528 h 1580153"/>
                  <a:gd name="connsiteX18" fmla="*/ 317426 w 1164780"/>
                  <a:gd name="connsiteY18" fmla="*/ 140677 h 1580153"/>
                  <a:gd name="connsiteX19" fmla="*/ 563611 w 1164780"/>
                  <a:gd name="connsiteY19" fmla="*/ 0 h 1580153"/>
                  <a:gd name="connsiteX0" fmla="*/ 563883 w 1165052"/>
                  <a:gd name="connsiteY0" fmla="*/ 0 h 1580153"/>
                  <a:gd name="connsiteX1" fmla="*/ 1106494 w 1165052"/>
                  <a:gd name="connsiteY1" fmla="*/ 0 h 1580153"/>
                  <a:gd name="connsiteX2" fmla="*/ 1141663 w 1165052"/>
                  <a:gd name="connsiteY2" fmla="*/ 105508 h 1580153"/>
                  <a:gd name="connsiteX3" fmla="*/ 686075 w 1165052"/>
                  <a:gd name="connsiteY3" fmla="*/ 102471 h 1580153"/>
                  <a:gd name="connsiteX4" fmla="*/ 483496 w 1165052"/>
                  <a:gd name="connsiteY4" fmla="*/ 185895 h 1580153"/>
                  <a:gd name="connsiteX5" fmla="*/ 448327 w 1165052"/>
                  <a:gd name="connsiteY5" fmla="*/ 286378 h 1580153"/>
                  <a:gd name="connsiteX6" fmla="*/ 508617 w 1165052"/>
                  <a:gd name="connsiteY6" fmla="*/ 396910 h 1580153"/>
                  <a:gd name="connsiteX7" fmla="*/ 800019 w 1165052"/>
                  <a:gd name="connsiteY7" fmla="*/ 401934 h 1580153"/>
                  <a:gd name="connsiteX8" fmla="*/ 794995 w 1165052"/>
                  <a:gd name="connsiteY8" fmla="*/ 497394 h 1580153"/>
                  <a:gd name="connsiteX9" fmla="*/ 468423 w 1165052"/>
                  <a:gd name="connsiteY9" fmla="*/ 497394 h 1580153"/>
                  <a:gd name="connsiteX10" fmla="*/ 367940 w 1165052"/>
                  <a:gd name="connsiteY10" fmla="*/ 577780 h 1580153"/>
                  <a:gd name="connsiteX11" fmla="*/ 182045 w 1165052"/>
                  <a:gd name="connsiteY11" fmla="*/ 1366576 h 1580153"/>
                  <a:gd name="connsiteX12" fmla="*/ 329546 w 1165052"/>
                  <a:gd name="connsiteY12" fmla="*/ 1441377 h 1580153"/>
                  <a:gd name="connsiteX13" fmla="*/ 852801 w 1165052"/>
                  <a:gd name="connsiteY13" fmla="*/ 1450076 h 1580153"/>
                  <a:gd name="connsiteX14" fmla="*/ 978779 w 1165052"/>
                  <a:gd name="connsiteY14" fmla="*/ 1482373 h 1580153"/>
                  <a:gd name="connsiteX15" fmla="*/ 902065 w 1165052"/>
                  <a:gd name="connsiteY15" fmla="*/ 1577525 h 1580153"/>
                  <a:gd name="connsiteX16" fmla="*/ 171997 w 1165052"/>
                  <a:gd name="connsiteY16" fmla="*/ 1572567 h 1580153"/>
                  <a:gd name="connsiteX17" fmla="*/ 4774 w 1165052"/>
                  <a:gd name="connsiteY17" fmla="*/ 1356528 h 1580153"/>
                  <a:gd name="connsiteX18" fmla="*/ 317698 w 1165052"/>
                  <a:gd name="connsiteY18" fmla="*/ 140677 h 1580153"/>
                  <a:gd name="connsiteX19" fmla="*/ 563883 w 1165052"/>
                  <a:gd name="connsiteY19" fmla="*/ 0 h 1580153"/>
                  <a:gd name="connsiteX0" fmla="*/ 563743 w 1164912"/>
                  <a:gd name="connsiteY0" fmla="*/ 0 h 1580153"/>
                  <a:gd name="connsiteX1" fmla="*/ 1106354 w 1164912"/>
                  <a:gd name="connsiteY1" fmla="*/ 0 h 1580153"/>
                  <a:gd name="connsiteX2" fmla="*/ 1141523 w 1164912"/>
                  <a:gd name="connsiteY2" fmla="*/ 105508 h 1580153"/>
                  <a:gd name="connsiteX3" fmla="*/ 685935 w 1164912"/>
                  <a:gd name="connsiteY3" fmla="*/ 102471 h 1580153"/>
                  <a:gd name="connsiteX4" fmla="*/ 483356 w 1164912"/>
                  <a:gd name="connsiteY4" fmla="*/ 185895 h 1580153"/>
                  <a:gd name="connsiteX5" fmla="*/ 448187 w 1164912"/>
                  <a:gd name="connsiteY5" fmla="*/ 286378 h 1580153"/>
                  <a:gd name="connsiteX6" fmla="*/ 508477 w 1164912"/>
                  <a:gd name="connsiteY6" fmla="*/ 396910 h 1580153"/>
                  <a:gd name="connsiteX7" fmla="*/ 799879 w 1164912"/>
                  <a:gd name="connsiteY7" fmla="*/ 401934 h 1580153"/>
                  <a:gd name="connsiteX8" fmla="*/ 794855 w 1164912"/>
                  <a:gd name="connsiteY8" fmla="*/ 497394 h 1580153"/>
                  <a:gd name="connsiteX9" fmla="*/ 468283 w 1164912"/>
                  <a:gd name="connsiteY9" fmla="*/ 497394 h 1580153"/>
                  <a:gd name="connsiteX10" fmla="*/ 367800 w 1164912"/>
                  <a:gd name="connsiteY10" fmla="*/ 577780 h 1580153"/>
                  <a:gd name="connsiteX11" fmla="*/ 181905 w 1164912"/>
                  <a:gd name="connsiteY11" fmla="*/ 1366576 h 1580153"/>
                  <a:gd name="connsiteX12" fmla="*/ 329406 w 1164912"/>
                  <a:gd name="connsiteY12" fmla="*/ 1441377 h 1580153"/>
                  <a:gd name="connsiteX13" fmla="*/ 852661 w 1164912"/>
                  <a:gd name="connsiteY13" fmla="*/ 1450076 h 1580153"/>
                  <a:gd name="connsiteX14" fmla="*/ 978639 w 1164912"/>
                  <a:gd name="connsiteY14" fmla="*/ 1482373 h 1580153"/>
                  <a:gd name="connsiteX15" fmla="*/ 901925 w 1164912"/>
                  <a:gd name="connsiteY15" fmla="*/ 1577525 h 1580153"/>
                  <a:gd name="connsiteX16" fmla="*/ 171857 w 1164912"/>
                  <a:gd name="connsiteY16" fmla="*/ 1572567 h 1580153"/>
                  <a:gd name="connsiteX17" fmla="*/ 4634 w 1164912"/>
                  <a:gd name="connsiteY17" fmla="*/ 1356528 h 1580153"/>
                  <a:gd name="connsiteX18" fmla="*/ 317558 w 1164912"/>
                  <a:gd name="connsiteY18" fmla="*/ 140677 h 1580153"/>
                  <a:gd name="connsiteX19" fmla="*/ 563743 w 1164912"/>
                  <a:gd name="connsiteY19" fmla="*/ 0 h 1580153"/>
                  <a:gd name="connsiteX0" fmla="*/ 563676 w 1164845"/>
                  <a:gd name="connsiteY0" fmla="*/ 0 h 1580153"/>
                  <a:gd name="connsiteX1" fmla="*/ 1106287 w 1164845"/>
                  <a:gd name="connsiteY1" fmla="*/ 0 h 1580153"/>
                  <a:gd name="connsiteX2" fmla="*/ 1141456 w 1164845"/>
                  <a:gd name="connsiteY2" fmla="*/ 105508 h 1580153"/>
                  <a:gd name="connsiteX3" fmla="*/ 685868 w 1164845"/>
                  <a:gd name="connsiteY3" fmla="*/ 102471 h 1580153"/>
                  <a:gd name="connsiteX4" fmla="*/ 483289 w 1164845"/>
                  <a:gd name="connsiteY4" fmla="*/ 185895 h 1580153"/>
                  <a:gd name="connsiteX5" fmla="*/ 448120 w 1164845"/>
                  <a:gd name="connsiteY5" fmla="*/ 286378 h 1580153"/>
                  <a:gd name="connsiteX6" fmla="*/ 508410 w 1164845"/>
                  <a:gd name="connsiteY6" fmla="*/ 396910 h 1580153"/>
                  <a:gd name="connsiteX7" fmla="*/ 799812 w 1164845"/>
                  <a:gd name="connsiteY7" fmla="*/ 401934 h 1580153"/>
                  <a:gd name="connsiteX8" fmla="*/ 794788 w 1164845"/>
                  <a:gd name="connsiteY8" fmla="*/ 497394 h 1580153"/>
                  <a:gd name="connsiteX9" fmla="*/ 468216 w 1164845"/>
                  <a:gd name="connsiteY9" fmla="*/ 497394 h 1580153"/>
                  <a:gd name="connsiteX10" fmla="*/ 367733 w 1164845"/>
                  <a:gd name="connsiteY10" fmla="*/ 577780 h 1580153"/>
                  <a:gd name="connsiteX11" fmla="*/ 181838 w 1164845"/>
                  <a:gd name="connsiteY11" fmla="*/ 1366576 h 1580153"/>
                  <a:gd name="connsiteX12" fmla="*/ 329339 w 1164845"/>
                  <a:gd name="connsiteY12" fmla="*/ 1441377 h 1580153"/>
                  <a:gd name="connsiteX13" fmla="*/ 852594 w 1164845"/>
                  <a:gd name="connsiteY13" fmla="*/ 1450076 h 1580153"/>
                  <a:gd name="connsiteX14" fmla="*/ 978572 w 1164845"/>
                  <a:gd name="connsiteY14" fmla="*/ 1482373 h 1580153"/>
                  <a:gd name="connsiteX15" fmla="*/ 901858 w 1164845"/>
                  <a:gd name="connsiteY15" fmla="*/ 1577525 h 1580153"/>
                  <a:gd name="connsiteX16" fmla="*/ 171790 w 1164845"/>
                  <a:gd name="connsiteY16" fmla="*/ 1572567 h 1580153"/>
                  <a:gd name="connsiteX17" fmla="*/ 4567 w 1164845"/>
                  <a:gd name="connsiteY17" fmla="*/ 1356528 h 1580153"/>
                  <a:gd name="connsiteX18" fmla="*/ 317491 w 1164845"/>
                  <a:gd name="connsiteY18" fmla="*/ 140677 h 1580153"/>
                  <a:gd name="connsiteX19" fmla="*/ 563676 w 1164845"/>
                  <a:gd name="connsiteY19" fmla="*/ 0 h 158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845" h="1580153">
                    <a:moveTo>
                      <a:pt x="563676" y="0"/>
                    </a:moveTo>
                    <a:lnTo>
                      <a:pt x="1106287" y="0"/>
                    </a:lnTo>
                    <a:cubicBezTo>
                      <a:pt x="1193073" y="18110"/>
                      <a:pt x="1163852" y="73751"/>
                      <a:pt x="1141456" y="105508"/>
                    </a:cubicBezTo>
                    <a:cubicBezTo>
                      <a:pt x="1120385" y="122693"/>
                      <a:pt x="833181" y="95522"/>
                      <a:pt x="685868" y="102471"/>
                    </a:cubicBezTo>
                    <a:cubicBezTo>
                      <a:pt x="610380" y="101846"/>
                      <a:pt x="507598" y="125105"/>
                      <a:pt x="483289" y="185895"/>
                    </a:cubicBezTo>
                    <a:lnTo>
                      <a:pt x="448120" y="286378"/>
                    </a:lnTo>
                    <a:cubicBezTo>
                      <a:pt x="430686" y="350518"/>
                      <a:pt x="440546" y="397597"/>
                      <a:pt x="508410" y="396910"/>
                    </a:cubicBezTo>
                    <a:lnTo>
                      <a:pt x="799812" y="401934"/>
                    </a:lnTo>
                    <a:cubicBezTo>
                      <a:pt x="859552" y="420106"/>
                      <a:pt x="864701" y="496281"/>
                      <a:pt x="794788" y="497394"/>
                    </a:cubicBezTo>
                    <a:lnTo>
                      <a:pt x="468216" y="497394"/>
                    </a:lnTo>
                    <a:cubicBezTo>
                      <a:pt x="424486" y="496893"/>
                      <a:pt x="384167" y="520278"/>
                      <a:pt x="367733" y="577780"/>
                    </a:cubicBezTo>
                    <a:lnTo>
                      <a:pt x="181838" y="1366576"/>
                    </a:lnTo>
                    <a:cubicBezTo>
                      <a:pt x="170727" y="1432453"/>
                      <a:pt x="261975" y="1440327"/>
                      <a:pt x="329339" y="1441377"/>
                    </a:cubicBezTo>
                    <a:lnTo>
                      <a:pt x="852594" y="1450076"/>
                    </a:lnTo>
                    <a:cubicBezTo>
                      <a:pt x="879065" y="1448961"/>
                      <a:pt x="963899" y="1450384"/>
                      <a:pt x="978572" y="1482373"/>
                    </a:cubicBezTo>
                    <a:cubicBezTo>
                      <a:pt x="987206" y="1501921"/>
                      <a:pt x="1016002" y="1570959"/>
                      <a:pt x="901858" y="1577525"/>
                    </a:cubicBezTo>
                    <a:cubicBezTo>
                      <a:pt x="777142" y="1583056"/>
                      <a:pt x="397405" y="1579117"/>
                      <a:pt x="171790" y="1572567"/>
                    </a:cubicBezTo>
                    <a:cubicBezTo>
                      <a:pt x="115783" y="1568792"/>
                      <a:pt x="-27266" y="1493368"/>
                      <a:pt x="4567" y="1356528"/>
                    </a:cubicBezTo>
                    <a:lnTo>
                      <a:pt x="317491" y="140677"/>
                    </a:lnTo>
                    <a:cubicBezTo>
                      <a:pt x="331314" y="80138"/>
                      <a:pt x="413375" y="2537"/>
                      <a:pt x="5636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51" name="Freeform 150"/>
              <p:cNvSpPr/>
              <p:nvPr/>
            </p:nvSpPr>
            <p:spPr>
              <a:xfrm>
                <a:off x="8944715" y="3269067"/>
                <a:ext cx="1398600" cy="1174791"/>
              </a:xfrm>
              <a:custGeom>
                <a:avLst/>
                <a:gdLst>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505235 w 1398600"/>
                  <a:gd name="connsiteY12" fmla="*/ 831989 h 1174791"/>
                  <a:gd name="connsiteX13" fmla="*/ 366170 w 1398600"/>
                  <a:gd name="connsiteY13" fmla="*/ 951905 h 1174791"/>
                  <a:gd name="connsiteX14" fmla="*/ 363222 w 1398600"/>
                  <a:gd name="connsiteY14" fmla="*/ 955460 h 1174791"/>
                  <a:gd name="connsiteX15" fmla="*/ 344696 w 1398600"/>
                  <a:gd name="connsiteY15" fmla="*/ 970421 h 1174791"/>
                  <a:gd name="connsiteX16" fmla="*/ 328195 w 1398600"/>
                  <a:gd name="connsiteY16" fmla="*/ 984650 h 1174791"/>
                  <a:gd name="connsiteX17" fmla="*/ 173547 w 1398600"/>
                  <a:gd name="connsiteY17" fmla="*/ 1109162 h 1174791"/>
                  <a:gd name="connsiteX18" fmla="*/ 169036 w 1398600"/>
                  <a:gd name="connsiteY18" fmla="*/ 1112282 h 1174791"/>
                  <a:gd name="connsiteX19" fmla="*/ 110252 w 1398600"/>
                  <a:gd name="connsiteY19" fmla="*/ 1159756 h 1174791"/>
                  <a:gd name="connsiteX20" fmla="*/ 15035 w 1398600"/>
                  <a:gd name="connsiteY20" fmla="*/ 1149621 h 1174791"/>
                  <a:gd name="connsiteX21" fmla="*/ 25170 w 1398600"/>
                  <a:gd name="connsiteY21" fmla="*/ 1054403 h 1174791"/>
                  <a:gd name="connsiteX22" fmla="*/ 278140 w 1398600"/>
                  <a:gd name="connsiteY22" fmla="*/ 850107 h 1174791"/>
                  <a:gd name="connsiteX23" fmla="*/ 289354 w 1398600"/>
                  <a:gd name="connsiteY23" fmla="*/ 844267 h 1174791"/>
                  <a:gd name="connsiteX24" fmla="*/ 626511 w 1398600"/>
                  <a:gd name="connsiteY24" fmla="*/ 559694 h 1174791"/>
                  <a:gd name="connsiteX25" fmla="*/ 626511 w 1398600"/>
                  <a:gd name="connsiteY25" fmla="*/ 454186 h 1174791"/>
                  <a:gd name="connsiteX26" fmla="*/ 415495 w 1398600"/>
                  <a:gd name="connsiteY26" fmla="*/ 132639 h 1174791"/>
                  <a:gd name="connsiteX27" fmla="*/ 479131 w 1398600"/>
                  <a:gd name="connsiteY27" fmla="*/ 519 h 1174791"/>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505235 w 1398600"/>
                  <a:gd name="connsiteY12" fmla="*/ 831989 h 1174791"/>
                  <a:gd name="connsiteX13" fmla="*/ 366170 w 1398600"/>
                  <a:gd name="connsiteY13" fmla="*/ 951905 h 1174791"/>
                  <a:gd name="connsiteX14" fmla="*/ 363222 w 1398600"/>
                  <a:gd name="connsiteY14" fmla="*/ 955460 h 1174791"/>
                  <a:gd name="connsiteX15" fmla="*/ 344696 w 1398600"/>
                  <a:gd name="connsiteY15" fmla="*/ 970421 h 1174791"/>
                  <a:gd name="connsiteX16" fmla="*/ 328195 w 1398600"/>
                  <a:gd name="connsiteY16" fmla="*/ 984650 h 1174791"/>
                  <a:gd name="connsiteX17" fmla="*/ 173547 w 1398600"/>
                  <a:gd name="connsiteY17" fmla="*/ 1109162 h 1174791"/>
                  <a:gd name="connsiteX18" fmla="*/ 169036 w 1398600"/>
                  <a:gd name="connsiteY18" fmla="*/ 1112282 h 1174791"/>
                  <a:gd name="connsiteX19" fmla="*/ 110252 w 1398600"/>
                  <a:gd name="connsiteY19" fmla="*/ 1159756 h 1174791"/>
                  <a:gd name="connsiteX20" fmla="*/ 15035 w 1398600"/>
                  <a:gd name="connsiteY20" fmla="*/ 1149621 h 1174791"/>
                  <a:gd name="connsiteX21" fmla="*/ 25170 w 1398600"/>
                  <a:gd name="connsiteY21" fmla="*/ 1054403 h 1174791"/>
                  <a:gd name="connsiteX22" fmla="*/ 278140 w 1398600"/>
                  <a:gd name="connsiteY22" fmla="*/ 850107 h 1174791"/>
                  <a:gd name="connsiteX23" fmla="*/ 626511 w 1398600"/>
                  <a:gd name="connsiteY23" fmla="*/ 559694 h 1174791"/>
                  <a:gd name="connsiteX24" fmla="*/ 626511 w 1398600"/>
                  <a:gd name="connsiteY24" fmla="*/ 454186 h 1174791"/>
                  <a:gd name="connsiteX25" fmla="*/ 415495 w 1398600"/>
                  <a:gd name="connsiteY25" fmla="*/ 132639 h 1174791"/>
                  <a:gd name="connsiteX26" fmla="*/ 479131 w 1398600"/>
                  <a:gd name="connsiteY26" fmla="*/ 519 h 1174791"/>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505235 w 1398600"/>
                  <a:gd name="connsiteY12" fmla="*/ 831989 h 1174791"/>
                  <a:gd name="connsiteX13" fmla="*/ 366170 w 1398600"/>
                  <a:gd name="connsiteY13" fmla="*/ 951905 h 1174791"/>
                  <a:gd name="connsiteX14" fmla="*/ 344696 w 1398600"/>
                  <a:gd name="connsiteY14" fmla="*/ 970421 h 1174791"/>
                  <a:gd name="connsiteX15" fmla="*/ 328195 w 1398600"/>
                  <a:gd name="connsiteY15" fmla="*/ 984650 h 1174791"/>
                  <a:gd name="connsiteX16" fmla="*/ 173547 w 1398600"/>
                  <a:gd name="connsiteY16" fmla="*/ 1109162 h 1174791"/>
                  <a:gd name="connsiteX17" fmla="*/ 169036 w 1398600"/>
                  <a:gd name="connsiteY17" fmla="*/ 1112282 h 1174791"/>
                  <a:gd name="connsiteX18" fmla="*/ 110252 w 1398600"/>
                  <a:gd name="connsiteY18" fmla="*/ 1159756 h 1174791"/>
                  <a:gd name="connsiteX19" fmla="*/ 15035 w 1398600"/>
                  <a:gd name="connsiteY19" fmla="*/ 1149621 h 1174791"/>
                  <a:gd name="connsiteX20" fmla="*/ 25170 w 1398600"/>
                  <a:gd name="connsiteY20" fmla="*/ 1054403 h 1174791"/>
                  <a:gd name="connsiteX21" fmla="*/ 278140 w 1398600"/>
                  <a:gd name="connsiteY21" fmla="*/ 850107 h 1174791"/>
                  <a:gd name="connsiteX22" fmla="*/ 626511 w 1398600"/>
                  <a:gd name="connsiteY22" fmla="*/ 559694 h 1174791"/>
                  <a:gd name="connsiteX23" fmla="*/ 626511 w 1398600"/>
                  <a:gd name="connsiteY23" fmla="*/ 454186 h 1174791"/>
                  <a:gd name="connsiteX24" fmla="*/ 415495 w 1398600"/>
                  <a:gd name="connsiteY24" fmla="*/ 132639 h 1174791"/>
                  <a:gd name="connsiteX25" fmla="*/ 479131 w 1398600"/>
                  <a:gd name="connsiteY25" fmla="*/ 519 h 1174791"/>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505235 w 1398600"/>
                  <a:gd name="connsiteY12" fmla="*/ 831989 h 1174791"/>
                  <a:gd name="connsiteX13" fmla="*/ 344696 w 1398600"/>
                  <a:gd name="connsiteY13" fmla="*/ 970421 h 1174791"/>
                  <a:gd name="connsiteX14" fmla="*/ 328195 w 1398600"/>
                  <a:gd name="connsiteY14" fmla="*/ 984650 h 1174791"/>
                  <a:gd name="connsiteX15" fmla="*/ 173547 w 1398600"/>
                  <a:gd name="connsiteY15" fmla="*/ 1109162 h 1174791"/>
                  <a:gd name="connsiteX16" fmla="*/ 169036 w 1398600"/>
                  <a:gd name="connsiteY16" fmla="*/ 1112282 h 1174791"/>
                  <a:gd name="connsiteX17" fmla="*/ 110252 w 1398600"/>
                  <a:gd name="connsiteY17" fmla="*/ 1159756 h 1174791"/>
                  <a:gd name="connsiteX18" fmla="*/ 15035 w 1398600"/>
                  <a:gd name="connsiteY18" fmla="*/ 1149621 h 1174791"/>
                  <a:gd name="connsiteX19" fmla="*/ 25170 w 1398600"/>
                  <a:gd name="connsiteY19" fmla="*/ 1054403 h 1174791"/>
                  <a:gd name="connsiteX20" fmla="*/ 278140 w 1398600"/>
                  <a:gd name="connsiteY20" fmla="*/ 850107 h 1174791"/>
                  <a:gd name="connsiteX21" fmla="*/ 626511 w 1398600"/>
                  <a:gd name="connsiteY21" fmla="*/ 559694 h 1174791"/>
                  <a:gd name="connsiteX22" fmla="*/ 626511 w 1398600"/>
                  <a:gd name="connsiteY22" fmla="*/ 454186 h 1174791"/>
                  <a:gd name="connsiteX23" fmla="*/ 415495 w 1398600"/>
                  <a:gd name="connsiteY23" fmla="*/ 132639 h 1174791"/>
                  <a:gd name="connsiteX24" fmla="*/ 479131 w 1398600"/>
                  <a:gd name="connsiteY24" fmla="*/ 519 h 1174791"/>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505235 w 1398600"/>
                  <a:gd name="connsiteY12" fmla="*/ 831989 h 1174791"/>
                  <a:gd name="connsiteX13" fmla="*/ 328195 w 1398600"/>
                  <a:gd name="connsiteY13" fmla="*/ 984650 h 1174791"/>
                  <a:gd name="connsiteX14" fmla="*/ 173547 w 1398600"/>
                  <a:gd name="connsiteY14" fmla="*/ 1109162 h 1174791"/>
                  <a:gd name="connsiteX15" fmla="*/ 169036 w 1398600"/>
                  <a:gd name="connsiteY15" fmla="*/ 1112282 h 1174791"/>
                  <a:gd name="connsiteX16" fmla="*/ 110252 w 1398600"/>
                  <a:gd name="connsiteY16" fmla="*/ 1159756 h 1174791"/>
                  <a:gd name="connsiteX17" fmla="*/ 15035 w 1398600"/>
                  <a:gd name="connsiteY17" fmla="*/ 1149621 h 1174791"/>
                  <a:gd name="connsiteX18" fmla="*/ 25170 w 1398600"/>
                  <a:gd name="connsiteY18" fmla="*/ 1054403 h 1174791"/>
                  <a:gd name="connsiteX19" fmla="*/ 278140 w 1398600"/>
                  <a:gd name="connsiteY19" fmla="*/ 850107 h 1174791"/>
                  <a:gd name="connsiteX20" fmla="*/ 626511 w 1398600"/>
                  <a:gd name="connsiteY20" fmla="*/ 559694 h 1174791"/>
                  <a:gd name="connsiteX21" fmla="*/ 626511 w 1398600"/>
                  <a:gd name="connsiteY21" fmla="*/ 454186 h 1174791"/>
                  <a:gd name="connsiteX22" fmla="*/ 415495 w 1398600"/>
                  <a:gd name="connsiteY22" fmla="*/ 132639 h 1174791"/>
                  <a:gd name="connsiteX23" fmla="*/ 479131 w 1398600"/>
                  <a:gd name="connsiteY23" fmla="*/ 519 h 1174791"/>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505235 w 1398600"/>
                  <a:gd name="connsiteY12" fmla="*/ 831989 h 1174791"/>
                  <a:gd name="connsiteX13" fmla="*/ 173547 w 1398600"/>
                  <a:gd name="connsiteY13" fmla="*/ 1109162 h 1174791"/>
                  <a:gd name="connsiteX14" fmla="*/ 169036 w 1398600"/>
                  <a:gd name="connsiteY14" fmla="*/ 1112282 h 1174791"/>
                  <a:gd name="connsiteX15" fmla="*/ 110252 w 1398600"/>
                  <a:gd name="connsiteY15" fmla="*/ 1159756 h 1174791"/>
                  <a:gd name="connsiteX16" fmla="*/ 15035 w 1398600"/>
                  <a:gd name="connsiteY16" fmla="*/ 1149621 h 1174791"/>
                  <a:gd name="connsiteX17" fmla="*/ 25170 w 1398600"/>
                  <a:gd name="connsiteY17" fmla="*/ 1054403 h 1174791"/>
                  <a:gd name="connsiteX18" fmla="*/ 278140 w 1398600"/>
                  <a:gd name="connsiteY18" fmla="*/ 850107 h 1174791"/>
                  <a:gd name="connsiteX19" fmla="*/ 626511 w 1398600"/>
                  <a:gd name="connsiteY19" fmla="*/ 559694 h 1174791"/>
                  <a:gd name="connsiteX20" fmla="*/ 626511 w 1398600"/>
                  <a:gd name="connsiteY20" fmla="*/ 454186 h 1174791"/>
                  <a:gd name="connsiteX21" fmla="*/ 415495 w 1398600"/>
                  <a:gd name="connsiteY21" fmla="*/ 132639 h 1174791"/>
                  <a:gd name="connsiteX22" fmla="*/ 479131 w 1398600"/>
                  <a:gd name="connsiteY22" fmla="*/ 519 h 1174791"/>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173547 w 1398600"/>
                  <a:gd name="connsiteY12" fmla="*/ 1109162 h 1174791"/>
                  <a:gd name="connsiteX13" fmla="*/ 169036 w 1398600"/>
                  <a:gd name="connsiteY13" fmla="*/ 1112282 h 1174791"/>
                  <a:gd name="connsiteX14" fmla="*/ 110252 w 1398600"/>
                  <a:gd name="connsiteY14" fmla="*/ 1159756 h 1174791"/>
                  <a:gd name="connsiteX15" fmla="*/ 15035 w 1398600"/>
                  <a:gd name="connsiteY15" fmla="*/ 1149621 h 1174791"/>
                  <a:gd name="connsiteX16" fmla="*/ 25170 w 1398600"/>
                  <a:gd name="connsiteY16" fmla="*/ 1054403 h 1174791"/>
                  <a:gd name="connsiteX17" fmla="*/ 278140 w 1398600"/>
                  <a:gd name="connsiteY17" fmla="*/ 850107 h 1174791"/>
                  <a:gd name="connsiteX18" fmla="*/ 626511 w 1398600"/>
                  <a:gd name="connsiteY18" fmla="*/ 559694 h 1174791"/>
                  <a:gd name="connsiteX19" fmla="*/ 626511 w 1398600"/>
                  <a:gd name="connsiteY19" fmla="*/ 454186 h 1174791"/>
                  <a:gd name="connsiteX20" fmla="*/ 415495 w 1398600"/>
                  <a:gd name="connsiteY20" fmla="*/ 132639 h 1174791"/>
                  <a:gd name="connsiteX21" fmla="*/ 479131 w 1398600"/>
                  <a:gd name="connsiteY21" fmla="*/ 519 h 1174791"/>
                  <a:gd name="connsiteX0" fmla="*/ 479131 w 1398600"/>
                  <a:gd name="connsiteY0" fmla="*/ 519 h 1174791"/>
                  <a:gd name="connsiteX1" fmla="*/ 531051 w 1398600"/>
                  <a:gd name="connsiteY1" fmla="*/ 42204 h 1174791"/>
                  <a:gd name="connsiteX2" fmla="*/ 752115 w 1398600"/>
                  <a:gd name="connsiteY2" fmla="*/ 383848 h 1174791"/>
                  <a:gd name="connsiteX3" fmla="*/ 867671 w 1398600"/>
                  <a:gd name="connsiteY3" fmla="*/ 378824 h 1174791"/>
                  <a:gd name="connsiteX4" fmla="*/ 1334920 w 1398600"/>
                  <a:gd name="connsiteY4" fmla="*/ 27132 h 1174791"/>
                  <a:gd name="connsiteX5" fmla="*/ 1380137 w 1398600"/>
                  <a:gd name="connsiteY5" fmla="*/ 102494 h 1174791"/>
                  <a:gd name="connsiteX6" fmla="*/ 897816 w 1398600"/>
                  <a:gd name="connsiteY6" fmla="*/ 469259 h 1174791"/>
                  <a:gd name="connsiteX7" fmla="*/ 907865 w 1398600"/>
                  <a:gd name="connsiteY7" fmla="*/ 594863 h 1174791"/>
                  <a:gd name="connsiteX8" fmla="*/ 1199267 w 1398600"/>
                  <a:gd name="connsiteY8" fmla="*/ 1047039 h 1174791"/>
                  <a:gd name="connsiteX9" fmla="*/ 1073662 w 1398600"/>
                  <a:gd name="connsiteY9" fmla="*/ 1127426 h 1174791"/>
                  <a:gd name="connsiteX10" fmla="*/ 782260 w 1398600"/>
                  <a:gd name="connsiteY10" fmla="*/ 695347 h 1174791"/>
                  <a:gd name="connsiteX11" fmla="*/ 664042 w 1398600"/>
                  <a:gd name="connsiteY11" fmla="*/ 692123 h 1174791"/>
                  <a:gd name="connsiteX12" fmla="*/ 173547 w 1398600"/>
                  <a:gd name="connsiteY12" fmla="*/ 1109162 h 1174791"/>
                  <a:gd name="connsiteX13" fmla="*/ 110252 w 1398600"/>
                  <a:gd name="connsiteY13" fmla="*/ 1159756 h 1174791"/>
                  <a:gd name="connsiteX14" fmla="*/ 15035 w 1398600"/>
                  <a:gd name="connsiteY14" fmla="*/ 1149621 h 1174791"/>
                  <a:gd name="connsiteX15" fmla="*/ 25170 w 1398600"/>
                  <a:gd name="connsiteY15" fmla="*/ 1054403 h 1174791"/>
                  <a:gd name="connsiteX16" fmla="*/ 278140 w 1398600"/>
                  <a:gd name="connsiteY16" fmla="*/ 850107 h 1174791"/>
                  <a:gd name="connsiteX17" fmla="*/ 626511 w 1398600"/>
                  <a:gd name="connsiteY17" fmla="*/ 559694 h 1174791"/>
                  <a:gd name="connsiteX18" fmla="*/ 626511 w 1398600"/>
                  <a:gd name="connsiteY18" fmla="*/ 454186 h 1174791"/>
                  <a:gd name="connsiteX19" fmla="*/ 415495 w 1398600"/>
                  <a:gd name="connsiteY19" fmla="*/ 132639 h 1174791"/>
                  <a:gd name="connsiteX20" fmla="*/ 479131 w 1398600"/>
                  <a:gd name="connsiteY20" fmla="*/ 519 h 117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8600" h="1174791">
                    <a:moveTo>
                      <a:pt x="479131" y="519"/>
                    </a:moveTo>
                    <a:cubicBezTo>
                      <a:pt x="497077" y="3112"/>
                      <a:pt x="515450" y="15621"/>
                      <a:pt x="531051" y="42204"/>
                    </a:cubicBezTo>
                    <a:lnTo>
                      <a:pt x="752115" y="383848"/>
                    </a:lnTo>
                    <a:cubicBezTo>
                      <a:pt x="787222" y="429940"/>
                      <a:pt x="829152" y="404383"/>
                      <a:pt x="867671" y="378824"/>
                    </a:cubicBezTo>
                    <a:lnTo>
                      <a:pt x="1334920" y="27132"/>
                    </a:lnTo>
                    <a:cubicBezTo>
                      <a:pt x="1384111" y="-5750"/>
                      <a:pt x="1423068" y="70549"/>
                      <a:pt x="1380137" y="102494"/>
                    </a:cubicBezTo>
                    <a:lnTo>
                      <a:pt x="897816" y="469259"/>
                    </a:lnTo>
                    <a:cubicBezTo>
                      <a:pt x="853399" y="507715"/>
                      <a:pt x="870395" y="535935"/>
                      <a:pt x="907865" y="594863"/>
                    </a:cubicBezTo>
                    <a:lnTo>
                      <a:pt x="1199267" y="1047039"/>
                    </a:lnTo>
                    <a:cubicBezTo>
                      <a:pt x="1246111" y="1107954"/>
                      <a:pt x="1139414" y="1220048"/>
                      <a:pt x="1073662" y="1127426"/>
                    </a:cubicBezTo>
                    <a:lnTo>
                      <a:pt x="782260" y="695347"/>
                    </a:lnTo>
                    <a:cubicBezTo>
                      <a:pt x="747404" y="647642"/>
                      <a:pt x="722782" y="640881"/>
                      <a:pt x="664042" y="692123"/>
                    </a:cubicBezTo>
                    <a:lnTo>
                      <a:pt x="173547" y="1109162"/>
                    </a:lnTo>
                    <a:lnTo>
                      <a:pt x="110252" y="1159756"/>
                    </a:lnTo>
                    <a:cubicBezTo>
                      <a:pt x="81159" y="1183251"/>
                      <a:pt x="38529" y="1178713"/>
                      <a:pt x="15035" y="1149621"/>
                    </a:cubicBezTo>
                    <a:cubicBezTo>
                      <a:pt x="-8460" y="1120528"/>
                      <a:pt x="-3923" y="1077898"/>
                      <a:pt x="25170" y="1054403"/>
                    </a:cubicBezTo>
                    <a:lnTo>
                      <a:pt x="278140" y="850107"/>
                    </a:lnTo>
                    <a:lnTo>
                      <a:pt x="626511" y="559694"/>
                    </a:lnTo>
                    <a:cubicBezTo>
                      <a:pt x="657218" y="524525"/>
                      <a:pt x="674278" y="520063"/>
                      <a:pt x="626511" y="454186"/>
                    </a:cubicBezTo>
                    <a:lnTo>
                      <a:pt x="415495" y="132639"/>
                    </a:lnTo>
                    <a:cubicBezTo>
                      <a:pt x="375292" y="74205"/>
                      <a:pt x="425292" y="-7259"/>
                      <a:pt x="479131" y="5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grpSp>
        <p:grpSp>
          <p:nvGrpSpPr>
            <p:cNvPr id="143" name="Group 142"/>
            <p:cNvGrpSpPr/>
            <p:nvPr/>
          </p:nvGrpSpPr>
          <p:grpSpPr>
            <a:xfrm>
              <a:off x="2033756" y="2649596"/>
              <a:ext cx="6226366" cy="1797476"/>
              <a:chOff x="2033756" y="2649596"/>
              <a:chExt cx="6226366" cy="1797476"/>
            </a:xfrm>
            <a:grpFill/>
          </p:grpSpPr>
          <p:sp>
            <p:nvSpPr>
              <p:cNvPr id="145" name="Freeform 144"/>
              <p:cNvSpPr/>
              <p:nvPr/>
            </p:nvSpPr>
            <p:spPr>
              <a:xfrm>
                <a:off x="2033756" y="3285115"/>
                <a:ext cx="1342450" cy="1155198"/>
              </a:xfrm>
              <a:custGeom>
                <a:avLst/>
                <a:gdLst>
                  <a:gd name="connsiteX0" fmla="*/ 1338147 w 1338147"/>
                  <a:gd name="connsiteY0" fmla="*/ 0 h 1025913"/>
                  <a:gd name="connsiteX1" fmla="*/ 379142 w 1338147"/>
                  <a:gd name="connsiteY1" fmla="*/ 352379 h 1025913"/>
                  <a:gd name="connsiteX2" fmla="*/ 691376 w 1338147"/>
                  <a:gd name="connsiteY2" fmla="*/ 914400 h 1025913"/>
                  <a:gd name="connsiteX3" fmla="*/ 0 w 1338147"/>
                  <a:gd name="connsiteY3" fmla="*/ 1025913 h 1025913"/>
                  <a:gd name="connsiteX4" fmla="*/ 990229 w 1338147"/>
                  <a:gd name="connsiteY4" fmla="*/ 834112 h 1025913"/>
                  <a:gd name="connsiteX5" fmla="*/ 655692 w 1338147"/>
                  <a:gd name="connsiteY5" fmla="*/ 410365 h 1025913"/>
                  <a:gd name="connsiteX6" fmla="*/ 1338147 w 1338147"/>
                  <a:gd name="connsiteY6" fmla="*/ 0 h 1025913"/>
                  <a:gd name="connsiteX0" fmla="*/ 1338147 w 1338147"/>
                  <a:gd name="connsiteY0" fmla="*/ 11395 h 1037308"/>
                  <a:gd name="connsiteX1" fmla="*/ 379142 w 1338147"/>
                  <a:gd name="connsiteY1" fmla="*/ 363774 h 1037308"/>
                  <a:gd name="connsiteX2" fmla="*/ 691376 w 1338147"/>
                  <a:gd name="connsiteY2" fmla="*/ 925795 h 1037308"/>
                  <a:gd name="connsiteX3" fmla="*/ 0 w 1338147"/>
                  <a:gd name="connsiteY3" fmla="*/ 1037308 h 1037308"/>
                  <a:gd name="connsiteX4" fmla="*/ 990229 w 1338147"/>
                  <a:gd name="connsiteY4" fmla="*/ 845507 h 1037308"/>
                  <a:gd name="connsiteX5" fmla="*/ 655692 w 1338147"/>
                  <a:gd name="connsiteY5" fmla="*/ 421760 h 1037308"/>
                  <a:gd name="connsiteX6" fmla="*/ 1338147 w 1338147"/>
                  <a:gd name="connsiteY6" fmla="*/ 11395 h 1037308"/>
                  <a:gd name="connsiteX0" fmla="*/ 1338147 w 1338147"/>
                  <a:gd name="connsiteY0" fmla="*/ 20823 h 1046736"/>
                  <a:gd name="connsiteX1" fmla="*/ 379142 w 1338147"/>
                  <a:gd name="connsiteY1" fmla="*/ 373202 h 1046736"/>
                  <a:gd name="connsiteX2" fmla="*/ 691376 w 1338147"/>
                  <a:gd name="connsiteY2" fmla="*/ 935223 h 1046736"/>
                  <a:gd name="connsiteX3" fmla="*/ 0 w 1338147"/>
                  <a:gd name="connsiteY3" fmla="*/ 1046736 h 1046736"/>
                  <a:gd name="connsiteX4" fmla="*/ 990229 w 1338147"/>
                  <a:gd name="connsiteY4" fmla="*/ 854935 h 1046736"/>
                  <a:gd name="connsiteX5" fmla="*/ 655692 w 1338147"/>
                  <a:gd name="connsiteY5" fmla="*/ 431188 h 1046736"/>
                  <a:gd name="connsiteX6" fmla="*/ 1338147 w 1338147"/>
                  <a:gd name="connsiteY6" fmla="*/ 20823 h 1046736"/>
                  <a:gd name="connsiteX0" fmla="*/ 1338147 w 1338147"/>
                  <a:gd name="connsiteY0" fmla="*/ 20823 h 1046736"/>
                  <a:gd name="connsiteX1" fmla="*/ 379142 w 1338147"/>
                  <a:gd name="connsiteY1" fmla="*/ 373202 h 1046736"/>
                  <a:gd name="connsiteX2" fmla="*/ 691376 w 1338147"/>
                  <a:gd name="connsiteY2" fmla="*/ 935223 h 1046736"/>
                  <a:gd name="connsiteX3" fmla="*/ 0 w 1338147"/>
                  <a:gd name="connsiteY3" fmla="*/ 1046736 h 1046736"/>
                  <a:gd name="connsiteX4" fmla="*/ 990229 w 1338147"/>
                  <a:gd name="connsiteY4" fmla="*/ 854935 h 1046736"/>
                  <a:gd name="connsiteX5" fmla="*/ 655692 w 1338147"/>
                  <a:gd name="connsiteY5" fmla="*/ 431188 h 1046736"/>
                  <a:gd name="connsiteX6" fmla="*/ 1338147 w 1338147"/>
                  <a:gd name="connsiteY6" fmla="*/ 20823 h 1046736"/>
                  <a:gd name="connsiteX0" fmla="*/ 1338147 w 1338147"/>
                  <a:gd name="connsiteY0" fmla="*/ 20823 h 1046736"/>
                  <a:gd name="connsiteX1" fmla="*/ 379142 w 1338147"/>
                  <a:gd name="connsiteY1" fmla="*/ 373202 h 1046736"/>
                  <a:gd name="connsiteX2" fmla="*/ 691376 w 1338147"/>
                  <a:gd name="connsiteY2" fmla="*/ 935223 h 1046736"/>
                  <a:gd name="connsiteX3" fmla="*/ 0 w 1338147"/>
                  <a:gd name="connsiteY3" fmla="*/ 1046736 h 1046736"/>
                  <a:gd name="connsiteX4" fmla="*/ 990229 w 1338147"/>
                  <a:gd name="connsiteY4" fmla="*/ 854935 h 1046736"/>
                  <a:gd name="connsiteX5" fmla="*/ 655692 w 1338147"/>
                  <a:gd name="connsiteY5" fmla="*/ 431188 h 1046736"/>
                  <a:gd name="connsiteX6" fmla="*/ 1338147 w 1338147"/>
                  <a:gd name="connsiteY6" fmla="*/ 20823 h 1046736"/>
                  <a:gd name="connsiteX0" fmla="*/ 1338147 w 1338147"/>
                  <a:gd name="connsiteY0" fmla="*/ 20823 h 1046736"/>
                  <a:gd name="connsiteX1" fmla="*/ 379142 w 1338147"/>
                  <a:gd name="connsiteY1" fmla="*/ 373202 h 1046736"/>
                  <a:gd name="connsiteX2" fmla="*/ 691376 w 1338147"/>
                  <a:gd name="connsiteY2" fmla="*/ 935223 h 1046736"/>
                  <a:gd name="connsiteX3" fmla="*/ 0 w 1338147"/>
                  <a:gd name="connsiteY3" fmla="*/ 1046736 h 1046736"/>
                  <a:gd name="connsiteX4" fmla="*/ 990229 w 1338147"/>
                  <a:gd name="connsiteY4" fmla="*/ 854935 h 1046736"/>
                  <a:gd name="connsiteX5" fmla="*/ 655692 w 1338147"/>
                  <a:gd name="connsiteY5" fmla="*/ 431188 h 1046736"/>
                  <a:gd name="connsiteX6" fmla="*/ 1338147 w 1338147"/>
                  <a:gd name="connsiteY6" fmla="*/ 20823 h 1046736"/>
                  <a:gd name="connsiteX0" fmla="*/ 1338147 w 1338147"/>
                  <a:gd name="connsiteY0" fmla="*/ 20823 h 1046736"/>
                  <a:gd name="connsiteX1" fmla="*/ 379142 w 1338147"/>
                  <a:gd name="connsiteY1" fmla="*/ 373202 h 1046736"/>
                  <a:gd name="connsiteX2" fmla="*/ 691376 w 1338147"/>
                  <a:gd name="connsiteY2" fmla="*/ 935223 h 1046736"/>
                  <a:gd name="connsiteX3" fmla="*/ 0 w 1338147"/>
                  <a:gd name="connsiteY3" fmla="*/ 1046736 h 1046736"/>
                  <a:gd name="connsiteX4" fmla="*/ 990229 w 1338147"/>
                  <a:gd name="connsiteY4" fmla="*/ 854935 h 1046736"/>
                  <a:gd name="connsiteX5" fmla="*/ 655692 w 1338147"/>
                  <a:gd name="connsiteY5" fmla="*/ 431188 h 1046736"/>
                  <a:gd name="connsiteX6" fmla="*/ 1338147 w 1338147"/>
                  <a:gd name="connsiteY6" fmla="*/ 20823 h 1046736"/>
                  <a:gd name="connsiteX0" fmla="*/ 1338147 w 1338147"/>
                  <a:gd name="connsiteY0" fmla="*/ 20823 h 1088724"/>
                  <a:gd name="connsiteX1" fmla="*/ 379142 w 1338147"/>
                  <a:gd name="connsiteY1" fmla="*/ 373202 h 1088724"/>
                  <a:gd name="connsiteX2" fmla="*/ 691376 w 1338147"/>
                  <a:gd name="connsiteY2" fmla="*/ 935223 h 1088724"/>
                  <a:gd name="connsiteX3" fmla="*/ 0 w 1338147"/>
                  <a:gd name="connsiteY3" fmla="*/ 1046736 h 1088724"/>
                  <a:gd name="connsiteX4" fmla="*/ 990229 w 1338147"/>
                  <a:gd name="connsiteY4" fmla="*/ 854935 h 1088724"/>
                  <a:gd name="connsiteX5" fmla="*/ 655692 w 1338147"/>
                  <a:gd name="connsiteY5" fmla="*/ 431188 h 1088724"/>
                  <a:gd name="connsiteX6" fmla="*/ 1338147 w 1338147"/>
                  <a:gd name="connsiteY6" fmla="*/ 20823 h 1088724"/>
                  <a:gd name="connsiteX0" fmla="*/ 1338147 w 1338147"/>
                  <a:gd name="connsiteY0" fmla="*/ 20823 h 1089101"/>
                  <a:gd name="connsiteX1" fmla="*/ 379142 w 1338147"/>
                  <a:gd name="connsiteY1" fmla="*/ 373202 h 1089101"/>
                  <a:gd name="connsiteX2" fmla="*/ 691376 w 1338147"/>
                  <a:gd name="connsiteY2" fmla="*/ 937889 h 1089101"/>
                  <a:gd name="connsiteX3" fmla="*/ 0 w 1338147"/>
                  <a:gd name="connsiteY3" fmla="*/ 1046736 h 1089101"/>
                  <a:gd name="connsiteX4" fmla="*/ 990229 w 1338147"/>
                  <a:gd name="connsiteY4" fmla="*/ 854935 h 1089101"/>
                  <a:gd name="connsiteX5" fmla="*/ 655692 w 1338147"/>
                  <a:gd name="connsiteY5" fmla="*/ 431188 h 1089101"/>
                  <a:gd name="connsiteX6" fmla="*/ 1338147 w 1338147"/>
                  <a:gd name="connsiteY6" fmla="*/ 20823 h 1089101"/>
                  <a:gd name="connsiteX0" fmla="*/ 1338147 w 1338147"/>
                  <a:gd name="connsiteY0" fmla="*/ 20823 h 1089101"/>
                  <a:gd name="connsiteX1" fmla="*/ 379142 w 1338147"/>
                  <a:gd name="connsiteY1" fmla="*/ 373202 h 1089101"/>
                  <a:gd name="connsiteX2" fmla="*/ 691376 w 1338147"/>
                  <a:gd name="connsiteY2" fmla="*/ 937889 h 1089101"/>
                  <a:gd name="connsiteX3" fmla="*/ 0 w 1338147"/>
                  <a:gd name="connsiteY3" fmla="*/ 1046736 h 1089101"/>
                  <a:gd name="connsiteX4" fmla="*/ 990229 w 1338147"/>
                  <a:gd name="connsiteY4" fmla="*/ 854935 h 1089101"/>
                  <a:gd name="connsiteX5" fmla="*/ 655692 w 1338147"/>
                  <a:gd name="connsiteY5" fmla="*/ 431188 h 1089101"/>
                  <a:gd name="connsiteX6" fmla="*/ 1338147 w 1338147"/>
                  <a:gd name="connsiteY6" fmla="*/ 20823 h 1089101"/>
                  <a:gd name="connsiteX0" fmla="*/ 1338147 w 1338147"/>
                  <a:gd name="connsiteY0" fmla="*/ 20823 h 1089101"/>
                  <a:gd name="connsiteX1" fmla="*/ 379142 w 1338147"/>
                  <a:gd name="connsiteY1" fmla="*/ 373202 h 1089101"/>
                  <a:gd name="connsiteX2" fmla="*/ 691376 w 1338147"/>
                  <a:gd name="connsiteY2" fmla="*/ 937889 h 1089101"/>
                  <a:gd name="connsiteX3" fmla="*/ 0 w 1338147"/>
                  <a:gd name="connsiteY3" fmla="*/ 1046736 h 1089101"/>
                  <a:gd name="connsiteX4" fmla="*/ 990229 w 1338147"/>
                  <a:gd name="connsiteY4" fmla="*/ 854935 h 1089101"/>
                  <a:gd name="connsiteX5" fmla="*/ 655692 w 1338147"/>
                  <a:gd name="connsiteY5" fmla="*/ 431188 h 1089101"/>
                  <a:gd name="connsiteX6" fmla="*/ 1338147 w 1338147"/>
                  <a:gd name="connsiteY6" fmla="*/ 20823 h 1089101"/>
                  <a:gd name="connsiteX0" fmla="*/ 1338147 w 1338147"/>
                  <a:gd name="connsiteY0" fmla="*/ 20823 h 1130916"/>
                  <a:gd name="connsiteX1" fmla="*/ 379142 w 1338147"/>
                  <a:gd name="connsiteY1" fmla="*/ 373202 h 1130916"/>
                  <a:gd name="connsiteX2" fmla="*/ 691376 w 1338147"/>
                  <a:gd name="connsiteY2" fmla="*/ 937889 h 1130916"/>
                  <a:gd name="connsiteX3" fmla="*/ 0 w 1338147"/>
                  <a:gd name="connsiteY3" fmla="*/ 1046736 h 1130916"/>
                  <a:gd name="connsiteX4" fmla="*/ 990229 w 1338147"/>
                  <a:gd name="connsiteY4" fmla="*/ 854935 h 1130916"/>
                  <a:gd name="connsiteX5" fmla="*/ 655692 w 1338147"/>
                  <a:gd name="connsiteY5" fmla="*/ 431188 h 1130916"/>
                  <a:gd name="connsiteX6" fmla="*/ 1338147 w 1338147"/>
                  <a:gd name="connsiteY6" fmla="*/ 20823 h 1130916"/>
                  <a:gd name="connsiteX0" fmla="*/ 1338376 w 1338376"/>
                  <a:gd name="connsiteY0" fmla="*/ 20823 h 1130916"/>
                  <a:gd name="connsiteX1" fmla="*/ 379371 w 1338376"/>
                  <a:gd name="connsiteY1" fmla="*/ 373202 h 1130916"/>
                  <a:gd name="connsiteX2" fmla="*/ 691605 w 1338376"/>
                  <a:gd name="connsiteY2" fmla="*/ 937889 h 1130916"/>
                  <a:gd name="connsiteX3" fmla="*/ 229 w 1338376"/>
                  <a:gd name="connsiteY3" fmla="*/ 1046736 h 1130916"/>
                  <a:gd name="connsiteX4" fmla="*/ 990458 w 1338376"/>
                  <a:gd name="connsiteY4" fmla="*/ 854935 h 1130916"/>
                  <a:gd name="connsiteX5" fmla="*/ 655921 w 1338376"/>
                  <a:gd name="connsiteY5" fmla="*/ 431188 h 1130916"/>
                  <a:gd name="connsiteX6" fmla="*/ 1338376 w 1338376"/>
                  <a:gd name="connsiteY6" fmla="*/ 20823 h 1130916"/>
                  <a:gd name="connsiteX0" fmla="*/ 1338376 w 1338376"/>
                  <a:gd name="connsiteY0" fmla="*/ 20823 h 1147503"/>
                  <a:gd name="connsiteX1" fmla="*/ 379371 w 1338376"/>
                  <a:gd name="connsiteY1" fmla="*/ 373202 h 1147503"/>
                  <a:gd name="connsiteX2" fmla="*/ 691605 w 1338376"/>
                  <a:gd name="connsiteY2" fmla="*/ 937889 h 1147503"/>
                  <a:gd name="connsiteX3" fmla="*/ 229 w 1338376"/>
                  <a:gd name="connsiteY3" fmla="*/ 1046736 h 1147503"/>
                  <a:gd name="connsiteX4" fmla="*/ 990458 w 1338376"/>
                  <a:gd name="connsiteY4" fmla="*/ 854935 h 1147503"/>
                  <a:gd name="connsiteX5" fmla="*/ 655921 w 1338376"/>
                  <a:gd name="connsiteY5" fmla="*/ 431188 h 1147503"/>
                  <a:gd name="connsiteX6" fmla="*/ 1338376 w 1338376"/>
                  <a:gd name="connsiteY6" fmla="*/ 20823 h 1147503"/>
                  <a:gd name="connsiteX0" fmla="*/ 1338376 w 1338376"/>
                  <a:gd name="connsiteY0" fmla="*/ 20823 h 1147503"/>
                  <a:gd name="connsiteX1" fmla="*/ 379371 w 1338376"/>
                  <a:gd name="connsiteY1" fmla="*/ 373202 h 1147503"/>
                  <a:gd name="connsiteX2" fmla="*/ 691605 w 1338376"/>
                  <a:gd name="connsiteY2" fmla="*/ 937889 h 1147503"/>
                  <a:gd name="connsiteX3" fmla="*/ 229 w 1338376"/>
                  <a:gd name="connsiteY3" fmla="*/ 1046736 h 1147503"/>
                  <a:gd name="connsiteX4" fmla="*/ 979795 w 1338376"/>
                  <a:gd name="connsiteY4" fmla="*/ 854935 h 1147503"/>
                  <a:gd name="connsiteX5" fmla="*/ 655921 w 1338376"/>
                  <a:gd name="connsiteY5" fmla="*/ 431188 h 1147503"/>
                  <a:gd name="connsiteX6" fmla="*/ 1338376 w 1338376"/>
                  <a:gd name="connsiteY6" fmla="*/ 20823 h 1147503"/>
                  <a:gd name="connsiteX0" fmla="*/ 1338376 w 1338376"/>
                  <a:gd name="connsiteY0" fmla="*/ 20823 h 1164834"/>
                  <a:gd name="connsiteX1" fmla="*/ 379371 w 1338376"/>
                  <a:gd name="connsiteY1" fmla="*/ 373202 h 1164834"/>
                  <a:gd name="connsiteX2" fmla="*/ 691605 w 1338376"/>
                  <a:gd name="connsiteY2" fmla="*/ 937889 h 1164834"/>
                  <a:gd name="connsiteX3" fmla="*/ 229 w 1338376"/>
                  <a:gd name="connsiteY3" fmla="*/ 1046736 h 1164834"/>
                  <a:gd name="connsiteX4" fmla="*/ 979795 w 1338376"/>
                  <a:gd name="connsiteY4" fmla="*/ 854935 h 1164834"/>
                  <a:gd name="connsiteX5" fmla="*/ 655921 w 1338376"/>
                  <a:gd name="connsiteY5" fmla="*/ 431188 h 1164834"/>
                  <a:gd name="connsiteX6" fmla="*/ 1338376 w 1338376"/>
                  <a:gd name="connsiteY6" fmla="*/ 20823 h 1164834"/>
                  <a:gd name="connsiteX0" fmla="*/ 1338376 w 1338376"/>
                  <a:gd name="connsiteY0" fmla="*/ 20823 h 1164834"/>
                  <a:gd name="connsiteX1" fmla="*/ 379371 w 1338376"/>
                  <a:gd name="connsiteY1" fmla="*/ 373202 h 1164834"/>
                  <a:gd name="connsiteX2" fmla="*/ 691605 w 1338376"/>
                  <a:gd name="connsiteY2" fmla="*/ 937889 h 1164834"/>
                  <a:gd name="connsiteX3" fmla="*/ 229 w 1338376"/>
                  <a:gd name="connsiteY3" fmla="*/ 1046736 h 1164834"/>
                  <a:gd name="connsiteX4" fmla="*/ 979795 w 1338376"/>
                  <a:gd name="connsiteY4" fmla="*/ 854935 h 1164834"/>
                  <a:gd name="connsiteX5" fmla="*/ 655921 w 1338376"/>
                  <a:gd name="connsiteY5" fmla="*/ 431188 h 1164834"/>
                  <a:gd name="connsiteX6" fmla="*/ 1338376 w 1338376"/>
                  <a:gd name="connsiteY6" fmla="*/ 20823 h 1164834"/>
                  <a:gd name="connsiteX0" fmla="*/ 1338376 w 1338376"/>
                  <a:gd name="connsiteY0" fmla="*/ 20823 h 1164834"/>
                  <a:gd name="connsiteX1" fmla="*/ 379371 w 1338376"/>
                  <a:gd name="connsiteY1" fmla="*/ 373202 h 1164834"/>
                  <a:gd name="connsiteX2" fmla="*/ 691605 w 1338376"/>
                  <a:gd name="connsiteY2" fmla="*/ 937889 h 1164834"/>
                  <a:gd name="connsiteX3" fmla="*/ 229 w 1338376"/>
                  <a:gd name="connsiteY3" fmla="*/ 1046736 h 1164834"/>
                  <a:gd name="connsiteX4" fmla="*/ 979795 w 1338376"/>
                  <a:gd name="connsiteY4" fmla="*/ 854935 h 1164834"/>
                  <a:gd name="connsiteX5" fmla="*/ 655921 w 1338376"/>
                  <a:gd name="connsiteY5" fmla="*/ 431188 h 1164834"/>
                  <a:gd name="connsiteX6" fmla="*/ 1338376 w 1338376"/>
                  <a:gd name="connsiteY6" fmla="*/ 20823 h 1164834"/>
                  <a:gd name="connsiteX0" fmla="*/ 1338376 w 1338376"/>
                  <a:gd name="connsiteY0" fmla="*/ 20823 h 1164834"/>
                  <a:gd name="connsiteX1" fmla="*/ 379371 w 1338376"/>
                  <a:gd name="connsiteY1" fmla="*/ 373202 h 1164834"/>
                  <a:gd name="connsiteX2" fmla="*/ 691605 w 1338376"/>
                  <a:gd name="connsiteY2" fmla="*/ 937889 h 1164834"/>
                  <a:gd name="connsiteX3" fmla="*/ 229 w 1338376"/>
                  <a:gd name="connsiteY3" fmla="*/ 1046736 h 1164834"/>
                  <a:gd name="connsiteX4" fmla="*/ 979795 w 1338376"/>
                  <a:gd name="connsiteY4" fmla="*/ 854935 h 1164834"/>
                  <a:gd name="connsiteX5" fmla="*/ 655921 w 1338376"/>
                  <a:gd name="connsiteY5" fmla="*/ 431188 h 1164834"/>
                  <a:gd name="connsiteX6" fmla="*/ 1338376 w 1338376"/>
                  <a:gd name="connsiteY6" fmla="*/ 20823 h 1164834"/>
                  <a:gd name="connsiteX0" fmla="*/ 1338374 w 1338374"/>
                  <a:gd name="connsiteY0" fmla="*/ 20823 h 1164834"/>
                  <a:gd name="connsiteX1" fmla="*/ 379369 w 1338374"/>
                  <a:gd name="connsiteY1" fmla="*/ 373202 h 1164834"/>
                  <a:gd name="connsiteX2" fmla="*/ 696935 w 1338374"/>
                  <a:gd name="connsiteY2" fmla="*/ 924559 h 1164834"/>
                  <a:gd name="connsiteX3" fmla="*/ 227 w 1338374"/>
                  <a:gd name="connsiteY3" fmla="*/ 1046736 h 1164834"/>
                  <a:gd name="connsiteX4" fmla="*/ 979793 w 1338374"/>
                  <a:gd name="connsiteY4" fmla="*/ 854935 h 1164834"/>
                  <a:gd name="connsiteX5" fmla="*/ 655919 w 1338374"/>
                  <a:gd name="connsiteY5" fmla="*/ 431188 h 1164834"/>
                  <a:gd name="connsiteX6" fmla="*/ 1338374 w 1338374"/>
                  <a:gd name="connsiteY6" fmla="*/ 20823 h 1164834"/>
                  <a:gd name="connsiteX0" fmla="*/ 1338374 w 1338374"/>
                  <a:gd name="connsiteY0" fmla="*/ 20823 h 1164834"/>
                  <a:gd name="connsiteX1" fmla="*/ 379369 w 1338374"/>
                  <a:gd name="connsiteY1" fmla="*/ 373202 h 1164834"/>
                  <a:gd name="connsiteX2" fmla="*/ 696935 w 1338374"/>
                  <a:gd name="connsiteY2" fmla="*/ 924559 h 1164834"/>
                  <a:gd name="connsiteX3" fmla="*/ 227 w 1338374"/>
                  <a:gd name="connsiteY3" fmla="*/ 1046736 h 1164834"/>
                  <a:gd name="connsiteX4" fmla="*/ 979793 w 1338374"/>
                  <a:gd name="connsiteY4" fmla="*/ 854935 h 1164834"/>
                  <a:gd name="connsiteX5" fmla="*/ 655919 w 1338374"/>
                  <a:gd name="connsiteY5" fmla="*/ 431188 h 1164834"/>
                  <a:gd name="connsiteX6" fmla="*/ 1338374 w 1338374"/>
                  <a:gd name="connsiteY6" fmla="*/ 20823 h 1164834"/>
                  <a:gd name="connsiteX0" fmla="*/ 1338374 w 1338374"/>
                  <a:gd name="connsiteY0" fmla="*/ 20823 h 1164834"/>
                  <a:gd name="connsiteX1" fmla="*/ 379369 w 1338374"/>
                  <a:gd name="connsiteY1" fmla="*/ 373202 h 1164834"/>
                  <a:gd name="connsiteX2" fmla="*/ 696935 w 1338374"/>
                  <a:gd name="connsiteY2" fmla="*/ 924559 h 1164834"/>
                  <a:gd name="connsiteX3" fmla="*/ 227 w 1338374"/>
                  <a:gd name="connsiteY3" fmla="*/ 1046736 h 1164834"/>
                  <a:gd name="connsiteX4" fmla="*/ 979793 w 1338374"/>
                  <a:gd name="connsiteY4" fmla="*/ 854935 h 1164834"/>
                  <a:gd name="connsiteX5" fmla="*/ 655919 w 1338374"/>
                  <a:gd name="connsiteY5" fmla="*/ 431188 h 1164834"/>
                  <a:gd name="connsiteX6" fmla="*/ 1338374 w 1338374"/>
                  <a:gd name="connsiteY6" fmla="*/ 20823 h 1164834"/>
                  <a:gd name="connsiteX0" fmla="*/ 1338374 w 1338374"/>
                  <a:gd name="connsiteY0" fmla="*/ 20823 h 1164834"/>
                  <a:gd name="connsiteX1" fmla="*/ 379369 w 1338374"/>
                  <a:gd name="connsiteY1" fmla="*/ 373202 h 1164834"/>
                  <a:gd name="connsiteX2" fmla="*/ 696935 w 1338374"/>
                  <a:gd name="connsiteY2" fmla="*/ 924559 h 1164834"/>
                  <a:gd name="connsiteX3" fmla="*/ 227 w 1338374"/>
                  <a:gd name="connsiteY3" fmla="*/ 1046736 h 1164834"/>
                  <a:gd name="connsiteX4" fmla="*/ 979793 w 1338374"/>
                  <a:gd name="connsiteY4" fmla="*/ 854935 h 1164834"/>
                  <a:gd name="connsiteX5" fmla="*/ 655919 w 1338374"/>
                  <a:gd name="connsiteY5" fmla="*/ 431188 h 1164834"/>
                  <a:gd name="connsiteX6" fmla="*/ 1338374 w 1338374"/>
                  <a:gd name="connsiteY6" fmla="*/ 20823 h 1164834"/>
                  <a:gd name="connsiteX0" fmla="*/ 1338374 w 1338677"/>
                  <a:gd name="connsiteY0" fmla="*/ 20823 h 1164834"/>
                  <a:gd name="connsiteX1" fmla="*/ 379369 w 1338677"/>
                  <a:gd name="connsiteY1" fmla="*/ 373202 h 1164834"/>
                  <a:gd name="connsiteX2" fmla="*/ 696935 w 1338677"/>
                  <a:gd name="connsiteY2" fmla="*/ 924559 h 1164834"/>
                  <a:gd name="connsiteX3" fmla="*/ 227 w 1338677"/>
                  <a:gd name="connsiteY3" fmla="*/ 1046736 h 1164834"/>
                  <a:gd name="connsiteX4" fmla="*/ 979793 w 1338677"/>
                  <a:gd name="connsiteY4" fmla="*/ 854935 h 1164834"/>
                  <a:gd name="connsiteX5" fmla="*/ 655919 w 1338677"/>
                  <a:gd name="connsiteY5" fmla="*/ 431188 h 1164834"/>
                  <a:gd name="connsiteX6" fmla="*/ 1338374 w 1338677"/>
                  <a:gd name="connsiteY6" fmla="*/ 20823 h 1164834"/>
                  <a:gd name="connsiteX0" fmla="*/ 1338374 w 1342438"/>
                  <a:gd name="connsiteY0" fmla="*/ 20823 h 1164834"/>
                  <a:gd name="connsiteX1" fmla="*/ 379369 w 1342438"/>
                  <a:gd name="connsiteY1" fmla="*/ 373202 h 1164834"/>
                  <a:gd name="connsiteX2" fmla="*/ 696935 w 1342438"/>
                  <a:gd name="connsiteY2" fmla="*/ 924559 h 1164834"/>
                  <a:gd name="connsiteX3" fmla="*/ 227 w 1342438"/>
                  <a:gd name="connsiteY3" fmla="*/ 1046736 h 1164834"/>
                  <a:gd name="connsiteX4" fmla="*/ 979793 w 1342438"/>
                  <a:gd name="connsiteY4" fmla="*/ 854935 h 1164834"/>
                  <a:gd name="connsiteX5" fmla="*/ 655919 w 1342438"/>
                  <a:gd name="connsiteY5" fmla="*/ 431188 h 1164834"/>
                  <a:gd name="connsiteX6" fmla="*/ 1338374 w 1342438"/>
                  <a:gd name="connsiteY6" fmla="*/ 20823 h 1164834"/>
                  <a:gd name="connsiteX0" fmla="*/ 1338374 w 1342450"/>
                  <a:gd name="connsiteY0" fmla="*/ 20823 h 1164834"/>
                  <a:gd name="connsiteX1" fmla="*/ 379369 w 1342450"/>
                  <a:gd name="connsiteY1" fmla="*/ 373202 h 1164834"/>
                  <a:gd name="connsiteX2" fmla="*/ 696935 w 1342450"/>
                  <a:gd name="connsiteY2" fmla="*/ 924559 h 1164834"/>
                  <a:gd name="connsiteX3" fmla="*/ 227 w 1342450"/>
                  <a:gd name="connsiteY3" fmla="*/ 1046736 h 1164834"/>
                  <a:gd name="connsiteX4" fmla="*/ 979793 w 1342450"/>
                  <a:gd name="connsiteY4" fmla="*/ 854935 h 1164834"/>
                  <a:gd name="connsiteX5" fmla="*/ 655919 w 1342450"/>
                  <a:gd name="connsiteY5" fmla="*/ 431188 h 1164834"/>
                  <a:gd name="connsiteX6" fmla="*/ 1338374 w 1342450"/>
                  <a:gd name="connsiteY6" fmla="*/ 20823 h 1164834"/>
                  <a:gd name="connsiteX0" fmla="*/ 1338374 w 1342450"/>
                  <a:gd name="connsiteY0" fmla="*/ 20823 h 1164834"/>
                  <a:gd name="connsiteX1" fmla="*/ 379369 w 1342450"/>
                  <a:gd name="connsiteY1" fmla="*/ 373202 h 1164834"/>
                  <a:gd name="connsiteX2" fmla="*/ 696935 w 1342450"/>
                  <a:gd name="connsiteY2" fmla="*/ 924559 h 1164834"/>
                  <a:gd name="connsiteX3" fmla="*/ 227 w 1342450"/>
                  <a:gd name="connsiteY3" fmla="*/ 1046736 h 1164834"/>
                  <a:gd name="connsiteX4" fmla="*/ 979793 w 1342450"/>
                  <a:gd name="connsiteY4" fmla="*/ 854935 h 1164834"/>
                  <a:gd name="connsiteX5" fmla="*/ 655919 w 1342450"/>
                  <a:gd name="connsiteY5" fmla="*/ 431188 h 1164834"/>
                  <a:gd name="connsiteX6" fmla="*/ 1338374 w 1342450"/>
                  <a:gd name="connsiteY6" fmla="*/ 20823 h 1164834"/>
                  <a:gd name="connsiteX0" fmla="*/ 1338374 w 1342450"/>
                  <a:gd name="connsiteY0" fmla="*/ 21850 h 1155198"/>
                  <a:gd name="connsiteX1" fmla="*/ 379369 w 1342450"/>
                  <a:gd name="connsiteY1" fmla="*/ 363566 h 1155198"/>
                  <a:gd name="connsiteX2" fmla="*/ 696935 w 1342450"/>
                  <a:gd name="connsiteY2" fmla="*/ 914923 h 1155198"/>
                  <a:gd name="connsiteX3" fmla="*/ 227 w 1342450"/>
                  <a:gd name="connsiteY3" fmla="*/ 1037100 h 1155198"/>
                  <a:gd name="connsiteX4" fmla="*/ 979793 w 1342450"/>
                  <a:gd name="connsiteY4" fmla="*/ 845299 h 1155198"/>
                  <a:gd name="connsiteX5" fmla="*/ 655919 w 1342450"/>
                  <a:gd name="connsiteY5" fmla="*/ 421552 h 1155198"/>
                  <a:gd name="connsiteX6" fmla="*/ 1338374 w 1342450"/>
                  <a:gd name="connsiteY6" fmla="*/ 21850 h 115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2450" h="1155198">
                    <a:moveTo>
                      <a:pt x="1338374" y="21850"/>
                    </a:moveTo>
                    <a:cubicBezTo>
                      <a:pt x="1063311" y="-52491"/>
                      <a:pt x="449250" y="63226"/>
                      <a:pt x="379369" y="363566"/>
                    </a:cubicBezTo>
                    <a:cubicBezTo>
                      <a:pt x="334405" y="654771"/>
                      <a:pt x="811460" y="647606"/>
                      <a:pt x="696935" y="914923"/>
                    </a:cubicBezTo>
                    <a:cubicBezTo>
                      <a:pt x="466476" y="1080056"/>
                      <a:pt x="-11910" y="989265"/>
                      <a:pt x="227" y="1037100"/>
                    </a:cubicBezTo>
                    <a:cubicBezTo>
                      <a:pt x="69046" y="1250419"/>
                      <a:pt x="958961" y="1167824"/>
                      <a:pt x="979793" y="845299"/>
                    </a:cubicBezTo>
                    <a:cubicBezTo>
                      <a:pt x="1004242" y="600081"/>
                      <a:pt x="684788" y="538808"/>
                      <a:pt x="655919" y="421552"/>
                    </a:cubicBezTo>
                    <a:cubicBezTo>
                      <a:pt x="590156" y="132808"/>
                      <a:pt x="1406803" y="113318"/>
                      <a:pt x="1338374" y="218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46" name="Freeform 145"/>
              <p:cNvSpPr/>
              <p:nvPr/>
            </p:nvSpPr>
            <p:spPr>
              <a:xfrm>
                <a:off x="3096759" y="3263872"/>
                <a:ext cx="1240858" cy="1174535"/>
              </a:xfrm>
              <a:custGeom>
                <a:avLst/>
                <a:gdLst>
                  <a:gd name="connsiteX0" fmla="*/ 1236973 w 1236973"/>
                  <a:gd name="connsiteY0" fmla="*/ 0 h 1093014"/>
                  <a:gd name="connsiteX1" fmla="*/ 314575 w 1236973"/>
                  <a:gd name="connsiteY1" fmla="*/ 165285 h 1093014"/>
                  <a:gd name="connsiteX2" fmla="*/ 0 w 1236973"/>
                  <a:gd name="connsiteY2" fmla="*/ 685133 h 1093014"/>
                  <a:gd name="connsiteX3" fmla="*/ 277253 w 1236973"/>
                  <a:gd name="connsiteY3" fmla="*/ 1039696 h 1093014"/>
                  <a:gd name="connsiteX4" fmla="*/ 901071 w 1236973"/>
                  <a:gd name="connsiteY4" fmla="*/ 1093014 h 1093014"/>
                  <a:gd name="connsiteX5" fmla="*/ 407881 w 1236973"/>
                  <a:gd name="connsiteY5" fmla="*/ 935727 h 1093014"/>
                  <a:gd name="connsiteX6" fmla="*/ 274587 w 1236973"/>
                  <a:gd name="connsiteY6" fmla="*/ 535843 h 1093014"/>
                  <a:gd name="connsiteX7" fmla="*/ 703795 w 1236973"/>
                  <a:gd name="connsiteY7" fmla="*/ 127962 h 1093014"/>
                  <a:gd name="connsiteX8" fmla="*/ 1236973 w 1236973"/>
                  <a:gd name="connsiteY8" fmla="*/ 0 h 1093014"/>
                  <a:gd name="connsiteX0" fmla="*/ 1236973 w 1236973"/>
                  <a:gd name="connsiteY0" fmla="*/ 34511 h 1127525"/>
                  <a:gd name="connsiteX1" fmla="*/ 314575 w 1236973"/>
                  <a:gd name="connsiteY1" fmla="*/ 199796 h 1127525"/>
                  <a:gd name="connsiteX2" fmla="*/ 0 w 1236973"/>
                  <a:gd name="connsiteY2" fmla="*/ 719644 h 1127525"/>
                  <a:gd name="connsiteX3" fmla="*/ 277253 w 1236973"/>
                  <a:gd name="connsiteY3" fmla="*/ 1074207 h 1127525"/>
                  <a:gd name="connsiteX4" fmla="*/ 901071 w 1236973"/>
                  <a:gd name="connsiteY4" fmla="*/ 1127525 h 1127525"/>
                  <a:gd name="connsiteX5" fmla="*/ 407881 w 1236973"/>
                  <a:gd name="connsiteY5" fmla="*/ 970238 h 1127525"/>
                  <a:gd name="connsiteX6" fmla="*/ 274587 w 1236973"/>
                  <a:gd name="connsiteY6" fmla="*/ 570354 h 1127525"/>
                  <a:gd name="connsiteX7" fmla="*/ 703795 w 1236973"/>
                  <a:gd name="connsiteY7" fmla="*/ 162473 h 1127525"/>
                  <a:gd name="connsiteX8" fmla="*/ 1236973 w 1236973"/>
                  <a:gd name="connsiteY8" fmla="*/ 34511 h 1127525"/>
                  <a:gd name="connsiteX0" fmla="*/ 1236973 w 1236973"/>
                  <a:gd name="connsiteY0" fmla="*/ 51697 h 1144711"/>
                  <a:gd name="connsiteX1" fmla="*/ 314575 w 1236973"/>
                  <a:gd name="connsiteY1" fmla="*/ 216982 h 1144711"/>
                  <a:gd name="connsiteX2" fmla="*/ 0 w 1236973"/>
                  <a:gd name="connsiteY2" fmla="*/ 736830 h 1144711"/>
                  <a:gd name="connsiteX3" fmla="*/ 277253 w 1236973"/>
                  <a:gd name="connsiteY3" fmla="*/ 1091393 h 1144711"/>
                  <a:gd name="connsiteX4" fmla="*/ 901071 w 1236973"/>
                  <a:gd name="connsiteY4" fmla="*/ 1144711 h 1144711"/>
                  <a:gd name="connsiteX5" fmla="*/ 407881 w 1236973"/>
                  <a:gd name="connsiteY5" fmla="*/ 987424 h 1144711"/>
                  <a:gd name="connsiteX6" fmla="*/ 274587 w 1236973"/>
                  <a:gd name="connsiteY6" fmla="*/ 587540 h 1144711"/>
                  <a:gd name="connsiteX7" fmla="*/ 703795 w 1236973"/>
                  <a:gd name="connsiteY7" fmla="*/ 179659 h 1144711"/>
                  <a:gd name="connsiteX8" fmla="*/ 1236973 w 1236973"/>
                  <a:gd name="connsiteY8" fmla="*/ 51697 h 1144711"/>
                  <a:gd name="connsiteX0" fmla="*/ 1236973 w 1236973"/>
                  <a:gd name="connsiteY0" fmla="*/ 51697 h 1144711"/>
                  <a:gd name="connsiteX1" fmla="*/ 314575 w 1236973"/>
                  <a:gd name="connsiteY1" fmla="*/ 216982 h 1144711"/>
                  <a:gd name="connsiteX2" fmla="*/ 0 w 1236973"/>
                  <a:gd name="connsiteY2" fmla="*/ 736830 h 1144711"/>
                  <a:gd name="connsiteX3" fmla="*/ 277253 w 1236973"/>
                  <a:gd name="connsiteY3" fmla="*/ 1091393 h 1144711"/>
                  <a:gd name="connsiteX4" fmla="*/ 901071 w 1236973"/>
                  <a:gd name="connsiteY4" fmla="*/ 1144711 h 1144711"/>
                  <a:gd name="connsiteX5" fmla="*/ 407881 w 1236973"/>
                  <a:gd name="connsiteY5" fmla="*/ 987424 h 1144711"/>
                  <a:gd name="connsiteX6" fmla="*/ 274587 w 1236973"/>
                  <a:gd name="connsiteY6" fmla="*/ 587540 h 1144711"/>
                  <a:gd name="connsiteX7" fmla="*/ 703795 w 1236973"/>
                  <a:gd name="connsiteY7" fmla="*/ 179659 h 1144711"/>
                  <a:gd name="connsiteX8" fmla="*/ 1236973 w 1236973"/>
                  <a:gd name="connsiteY8" fmla="*/ 51697 h 1144711"/>
                  <a:gd name="connsiteX0" fmla="*/ 1241566 w 1241566"/>
                  <a:gd name="connsiteY0" fmla="*/ 51697 h 1144711"/>
                  <a:gd name="connsiteX1" fmla="*/ 319168 w 1241566"/>
                  <a:gd name="connsiteY1" fmla="*/ 216982 h 1144711"/>
                  <a:gd name="connsiteX2" fmla="*/ 4593 w 1241566"/>
                  <a:gd name="connsiteY2" fmla="*/ 736830 h 1144711"/>
                  <a:gd name="connsiteX3" fmla="*/ 281846 w 1241566"/>
                  <a:gd name="connsiteY3" fmla="*/ 1091393 h 1144711"/>
                  <a:gd name="connsiteX4" fmla="*/ 905664 w 1241566"/>
                  <a:gd name="connsiteY4" fmla="*/ 1144711 h 1144711"/>
                  <a:gd name="connsiteX5" fmla="*/ 412474 w 1241566"/>
                  <a:gd name="connsiteY5" fmla="*/ 987424 h 1144711"/>
                  <a:gd name="connsiteX6" fmla="*/ 279180 w 1241566"/>
                  <a:gd name="connsiteY6" fmla="*/ 587540 h 1144711"/>
                  <a:gd name="connsiteX7" fmla="*/ 708388 w 1241566"/>
                  <a:gd name="connsiteY7" fmla="*/ 179659 h 1144711"/>
                  <a:gd name="connsiteX8" fmla="*/ 1241566 w 1241566"/>
                  <a:gd name="connsiteY8" fmla="*/ 51697 h 1144711"/>
                  <a:gd name="connsiteX0" fmla="*/ 1241566 w 1241566"/>
                  <a:gd name="connsiteY0" fmla="*/ 51697 h 1144711"/>
                  <a:gd name="connsiteX1" fmla="*/ 319168 w 1241566"/>
                  <a:gd name="connsiteY1" fmla="*/ 216982 h 1144711"/>
                  <a:gd name="connsiteX2" fmla="*/ 4593 w 1241566"/>
                  <a:gd name="connsiteY2" fmla="*/ 736830 h 1144711"/>
                  <a:gd name="connsiteX3" fmla="*/ 281846 w 1241566"/>
                  <a:gd name="connsiteY3" fmla="*/ 1091393 h 1144711"/>
                  <a:gd name="connsiteX4" fmla="*/ 905664 w 1241566"/>
                  <a:gd name="connsiteY4" fmla="*/ 1144711 h 1144711"/>
                  <a:gd name="connsiteX5" fmla="*/ 412474 w 1241566"/>
                  <a:gd name="connsiteY5" fmla="*/ 987424 h 1144711"/>
                  <a:gd name="connsiteX6" fmla="*/ 279180 w 1241566"/>
                  <a:gd name="connsiteY6" fmla="*/ 587540 h 1144711"/>
                  <a:gd name="connsiteX7" fmla="*/ 708388 w 1241566"/>
                  <a:gd name="connsiteY7" fmla="*/ 179659 h 1144711"/>
                  <a:gd name="connsiteX8" fmla="*/ 1241566 w 1241566"/>
                  <a:gd name="connsiteY8" fmla="*/ 51697 h 1144711"/>
                  <a:gd name="connsiteX0" fmla="*/ 1240644 w 1240644"/>
                  <a:gd name="connsiteY0" fmla="*/ 51697 h 1144711"/>
                  <a:gd name="connsiteX1" fmla="*/ 318246 w 1240644"/>
                  <a:gd name="connsiteY1" fmla="*/ 216982 h 1144711"/>
                  <a:gd name="connsiteX2" fmla="*/ 3671 w 1240644"/>
                  <a:gd name="connsiteY2" fmla="*/ 736830 h 1144711"/>
                  <a:gd name="connsiteX3" fmla="*/ 280924 w 1240644"/>
                  <a:gd name="connsiteY3" fmla="*/ 1091393 h 1144711"/>
                  <a:gd name="connsiteX4" fmla="*/ 904742 w 1240644"/>
                  <a:gd name="connsiteY4" fmla="*/ 1144711 h 1144711"/>
                  <a:gd name="connsiteX5" fmla="*/ 411552 w 1240644"/>
                  <a:gd name="connsiteY5" fmla="*/ 987424 h 1144711"/>
                  <a:gd name="connsiteX6" fmla="*/ 278258 w 1240644"/>
                  <a:gd name="connsiteY6" fmla="*/ 587540 h 1144711"/>
                  <a:gd name="connsiteX7" fmla="*/ 707466 w 1240644"/>
                  <a:gd name="connsiteY7" fmla="*/ 179659 h 1144711"/>
                  <a:gd name="connsiteX8" fmla="*/ 1240644 w 1240644"/>
                  <a:gd name="connsiteY8" fmla="*/ 51697 h 1144711"/>
                  <a:gd name="connsiteX0" fmla="*/ 1240644 w 1240644"/>
                  <a:gd name="connsiteY0" fmla="*/ 51697 h 1144711"/>
                  <a:gd name="connsiteX1" fmla="*/ 318246 w 1240644"/>
                  <a:gd name="connsiteY1" fmla="*/ 216982 h 1144711"/>
                  <a:gd name="connsiteX2" fmla="*/ 3671 w 1240644"/>
                  <a:gd name="connsiteY2" fmla="*/ 736830 h 1144711"/>
                  <a:gd name="connsiteX3" fmla="*/ 280924 w 1240644"/>
                  <a:gd name="connsiteY3" fmla="*/ 1091393 h 1144711"/>
                  <a:gd name="connsiteX4" fmla="*/ 904742 w 1240644"/>
                  <a:gd name="connsiteY4" fmla="*/ 1144711 h 1144711"/>
                  <a:gd name="connsiteX5" fmla="*/ 411552 w 1240644"/>
                  <a:gd name="connsiteY5" fmla="*/ 987424 h 1144711"/>
                  <a:gd name="connsiteX6" fmla="*/ 278258 w 1240644"/>
                  <a:gd name="connsiteY6" fmla="*/ 587540 h 1144711"/>
                  <a:gd name="connsiteX7" fmla="*/ 707466 w 1240644"/>
                  <a:gd name="connsiteY7" fmla="*/ 179659 h 1144711"/>
                  <a:gd name="connsiteX8" fmla="*/ 1240644 w 1240644"/>
                  <a:gd name="connsiteY8" fmla="*/ 51697 h 1144711"/>
                  <a:gd name="connsiteX0" fmla="*/ 1240644 w 1240644"/>
                  <a:gd name="connsiteY0" fmla="*/ 51697 h 1144711"/>
                  <a:gd name="connsiteX1" fmla="*/ 318246 w 1240644"/>
                  <a:gd name="connsiteY1" fmla="*/ 216982 h 1144711"/>
                  <a:gd name="connsiteX2" fmla="*/ 3671 w 1240644"/>
                  <a:gd name="connsiteY2" fmla="*/ 736830 h 1144711"/>
                  <a:gd name="connsiteX3" fmla="*/ 280924 w 1240644"/>
                  <a:gd name="connsiteY3" fmla="*/ 1083395 h 1144711"/>
                  <a:gd name="connsiteX4" fmla="*/ 904742 w 1240644"/>
                  <a:gd name="connsiteY4" fmla="*/ 1144711 h 1144711"/>
                  <a:gd name="connsiteX5" fmla="*/ 411552 w 1240644"/>
                  <a:gd name="connsiteY5" fmla="*/ 987424 h 1144711"/>
                  <a:gd name="connsiteX6" fmla="*/ 278258 w 1240644"/>
                  <a:gd name="connsiteY6" fmla="*/ 587540 h 1144711"/>
                  <a:gd name="connsiteX7" fmla="*/ 707466 w 1240644"/>
                  <a:gd name="connsiteY7" fmla="*/ 179659 h 1144711"/>
                  <a:gd name="connsiteX8" fmla="*/ 1240644 w 1240644"/>
                  <a:gd name="connsiteY8" fmla="*/ 51697 h 1144711"/>
                  <a:gd name="connsiteX0" fmla="*/ 1240644 w 1240644"/>
                  <a:gd name="connsiteY0" fmla="*/ 51697 h 1144711"/>
                  <a:gd name="connsiteX1" fmla="*/ 318246 w 1240644"/>
                  <a:gd name="connsiteY1" fmla="*/ 216982 h 1144711"/>
                  <a:gd name="connsiteX2" fmla="*/ 3671 w 1240644"/>
                  <a:gd name="connsiteY2" fmla="*/ 736830 h 1144711"/>
                  <a:gd name="connsiteX3" fmla="*/ 280924 w 1240644"/>
                  <a:gd name="connsiteY3" fmla="*/ 1083395 h 1144711"/>
                  <a:gd name="connsiteX4" fmla="*/ 904742 w 1240644"/>
                  <a:gd name="connsiteY4" fmla="*/ 1144711 h 1144711"/>
                  <a:gd name="connsiteX5" fmla="*/ 411552 w 1240644"/>
                  <a:gd name="connsiteY5" fmla="*/ 987424 h 1144711"/>
                  <a:gd name="connsiteX6" fmla="*/ 278258 w 1240644"/>
                  <a:gd name="connsiteY6" fmla="*/ 587540 h 1144711"/>
                  <a:gd name="connsiteX7" fmla="*/ 707466 w 1240644"/>
                  <a:gd name="connsiteY7" fmla="*/ 179659 h 1144711"/>
                  <a:gd name="connsiteX8" fmla="*/ 1240644 w 1240644"/>
                  <a:gd name="connsiteY8" fmla="*/ 51697 h 1144711"/>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7424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7424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7424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8258 w 1240644"/>
                  <a:gd name="connsiteY6" fmla="*/ 587540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0260 w 1240644"/>
                  <a:gd name="connsiteY6" fmla="*/ 598204 h 1181736"/>
                  <a:gd name="connsiteX7" fmla="*/ 707466 w 1240644"/>
                  <a:gd name="connsiteY7" fmla="*/ 179659 h 1181736"/>
                  <a:gd name="connsiteX8" fmla="*/ 1240644 w 1240644"/>
                  <a:gd name="connsiteY8" fmla="*/ 51697 h 1181736"/>
                  <a:gd name="connsiteX0" fmla="*/ 1240644 w 1240644"/>
                  <a:gd name="connsiteY0" fmla="*/ 51697 h 1181736"/>
                  <a:gd name="connsiteX1" fmla="*/ 318246 w 1240644"/>
                  <a:gd name="connsiteY1" fmla="*/ 216982 h 1181736"/>
                  <a:gd name="connsiteX2" fmla="*/ 3671 w 1240644"/>
                  <a:gd name="connsiteY2" fmla="*/ 736830 h 1181736"/>
                  <a:gd name="connsiteX3" fmla="*/ 280924 w 1240644"/>
                  <a:gd name="connsiteY3" fmla="*/ 1083395 h 1181736"/>
                  <a:gd name="connsiteX4" fmla="*/ 904742 w 1240644"/>
                  <a:gd name="connsiteY4" fmla="*/ 1144711 h 1181736"/>
                  <a:gd name="connsiteX5" fmla="*/ 411552 w 1240644"/>
                  <a:gd name="connsiteY5" fmla="*/ 982092 h 1181736"/>
                  <a:gd name="connsiteX6" fmla="*/ 270260 w 1240644"/>
                  <a:gd name="connsiteY6" fmla="*/ 598204 h 1181736"/>
                  <a:gd name="connsiteX7" fmla="*/ 707466 w 1240644"/>
                  <a:gd name="connsiteY7" fmla="*/ 179659 h 1181736"/>
                  <a:gd name="connsiteX8" fmla="*/ 1240644 w 1240644"/>
                  <a:gd name="connsiteY8" fmla="*/ 51697 h 1181736"/>
                  <a:gd name="connsiteX0" fmla="*/ 1240644 w 1240803"/>
                  <a:gd name="connsiteY0" fmla="*/ 51697 h 1181736"/>
                  <a:gd name="connsiteX1" fmla="*/ 318246 w 1240803"/>
                  <a:gd name="connsiteY1" fmla="*/ 216982 h 1181736"/>
                  <a:gd name="connsiteX2" fmla="*/ 3671 w 1240803"/>
                  <a:gd name="connsiteY2" fmla="*/ 736830 h 1181736"/>
                  <a:gd name="connsiteX3" fmla="*/ 280924 w 1240803"/>
                  <a:gd name="connsiteY3" fmla="*/ 1083395 h 1181736"/>
                  <a:gd name="connsiteX4" fmla="*/ 904742 w 1240803"/>
                  <a:gd name="connsiteY4" fmla="*/ 1144711 h 1181736"/>
                  <a:gd name="connsiteX5" fmla="*/ 411552 w 1240803"/>
                  <a:gd name="connsiteY5" fmla="*/ 982092 h 1181736"/>
                  <a:gd name="connsiteX6" fmla="*/ 270260 w 1240803"/>
                  <a:gd name="connsiteY6" fmla="*/ 598204 h 1181736"/>
                  <a:gd name="connsiteX7" fmla="*/ 707466 w 1240803"/>
                  <a:gd name="connsiteY7" fmla="*/ 179659 h 1181736"/>
                  <a:gd name="connsiteX8" fmla="*/ 1240644 w 1240803"/>
                  <a:gd name="connsiteY8" fmla="*/ 51697 h 1181736"/>
                  <a:gd name="connsiteX0" fmla="*/ 1240644 w 1240858"/>
                  <a:gd name="connsiteY0" fmla="*/ 51697 h 1181736"/>
                  <a:gd name="connsiteX1" fmla="*/ 318246 w 1240858"/>
                  <a:gd name="connsiteY1" fmla="*/ 216982 h 1181736"/>
                  <a:gd name="connsiteX2" fmla="*/ 3671 w 1240858"/>
                  <a:gd name="connsiteY2" fmla="*/ 736830 h 1181736"/>
                  <a:gd name="connsiteX3" fmla="*/ 280924 w 1240858"/>
                  <a:gd name="connsiteY3" fmla="*/ 1083395 h 1181736"/>
                  <a:gd name="connsiteX4" fmla="*/ 904742 w 1240858"/>
                  <a:gd name="connsiteY4" fmla="*/ 1144711 h 1181736"/>
                  <a:gd name="connsiteX5" fmla="*/ 411552 w 1240858"/>
                  <a:gd name="connsiteY5" fmla="*/ 982092 h 1181736"/>
                  <a:gd name="connsiteX6" fmla="*/ 270260 w 1240858"/>
                  <a:gd name="connsiteY6" fmla="*/ 598204 h 1181736"/>
                  <a:gd name="connsiteX7" fmla="*/ 707466 w 1240858"/>
                  <a:gd name="connsiteY7" fmla="*/ 179659 h 1181736"/>
                  <a:gd name="connsiteX8" fmla="*/ 1240644 w 1240858"/>
                  <a:gd name="connsiteY8" fmla="*/ 51697 h 1181736"/>
                  <a:gd name="connsiteX0" fmla="*/ 1240644 w 1240858"/>
                  <a:gd name="connsiteY0" fmla="*/ 35318 h 1165357"/>
                  <a:gd name="connsiteX1" fmla="*/ 318246 w 1240858"/>
                  <a:gd name="connsiteY1" fmla="*/ 200603 h 1165357"/>
                  <a:gd name="connsiteX2" fmla="*/ 3671 w 1240858"/>
                  <a:gd name="connsiteY2" fmla="*/ 720451 h 1165357"/>
                  <a:gd name="connsiteX3" fmla="*/ 280924 w 1240858"/>
                  <a:gd name="connsiteY3" fmla="*/ 1067016 h 1165357"/>
                  <a:gd name="connsiteX4" fmla="*/ 904742 w 1240858"/>
                  <a:gd name="connsiteY4" fmla="*/ 1128332 h 1165357"/>
                  <a:gd name="connsiteX5" fmla="*/ 411552 w 1240858"/>
                  <a:gd name="connsiteY5" fmla="*/ 965713 h 1165357"/>
                  <a:gd name="connsiteX6" fmla="*/ 270260 w 1240858"/>
                  <a:gd name="connsiteY6" fmla="*/ 581825 h 1165357"/>
                  <a:gd name="connsiteX7" fmla="*/ 707466 w 1240858"/>
                  <a:gd name="connsiteY7" fmla="*/ 163280 h 1165357"/>
                  <a:gd name="connsiteX8" fmla="*/ 1240644 w 1240858"/>
                  <a:gd name="connsiteY8" fmla="*/ 35318 h 1165357"/>
                  <a:gd name="connsiteX0" fmla="*/ 1240644 w 1240858"/>
                  <a:gd name="connsiteY0" fmla="*/ 38817 h 1168856"/>
                  <a:gd name="connsiteX1" fmla="*/ 318246 w 1240858"/>
                  <a:gd name="connsiteY1" fmla="*/ 204102 h 1168856"/>
                  <a:gd name="connsiteX2" fmla="*/ 3671 w 1240858"/>
                  <a:gd name="connsiteY2" fmla="*/ 723950 h 1168856"/>
                  <a:gd name="connsiteX3" fmla="*/ 280924 w 1240858"/>
                  <a:gd name="connsiteY3" fmla="*/ 1070515 h 1168856"/>
                  <a:gd name="connsiteX4" fmla="*/ 904742 w 1240858"/>
                  <a:gd name="connsiteY4" fmla="*/ 1131831 h 1168856"/>
                  <a:gd name="connsiteX5" fmla="*/ 411552 w 1240858"/>
                  <a:gd name="connsiteY5" fmla="*/ 969212 h 1168856"/>
                  <a:gd name="connsiteX6" fmla="*/ 270260 w 1240858"/>
                  <a:gd name="connsiteY6" fmla="*/ 585324 h 1168856"/>
                  <a:gd name="connsiteX7" fmla="*/ 707466 w 1240858"/>
                  <a:gd name="connsiteY7" fmla="*/ 166779 h 1168856"/>
                  <a:gd name="connsiteX8" fmla="*/ 1240644 w 1240858"/>
                  <a:gd name="connsiteY8" fmla="*/ 38817 h 1168856"/>
                  <a:gd name="connsiteX0" fmla="*/ 1240644 w 1240858"/>
                  <a:gd name="connsiteY0" fmla="*/ 44496 h 1174535"/>
                  <a:gd name="connsiteX1" fmla="*/ 318246 w 1240858"/>
                  <a:gd name="connsiteY1" fmla="*/ 209781 h 1174535"/>
                  <a:gd name="connsiteX2" fmla="*/ 3671 w 1240858"/>
                  <a:gd name="connsiteY2" fmla="*/ 729629 h 1174535"/>
                  <a:gd name="connsiteX3" fmla="*/ 280924 w 1240858"/>
                  <a:gd name="connsiteY3" fmla="*/ 1076194 h 1174535"/>
                  <a:gd name="connsiteX4" fmla="*/ 904742 w 1240858"/>
                  <a:gd name="connsiteY4" fmla="*/ 1137510 h 1174535"/>
                  <a:gd name="connsiteX5" fmla="*/ 411552 w 1240858"/>
                  <a:gd name="connsiteY5" fmla="*/ 974891 h 1174535"/>
                  <a:gd name="connsiteX6" fmla="*/ 270260 w 1240858"/>
                  <a:gd name="connsiteY6" fmla="*/ 591003 h 1174535"/>
                  <a:gd name="connsiteX7" fmla="*/ 707466 w 1240858"/>
                  <a:gd name="connsiteY7" fmla="*/ 172458 h 1174535"/>
                  <a:gd name="connsiteX8" fmla="*/ 1240644 w 1240858"/>
                  <a:gd name="connsiteY8" fmla="*/ 44496 h 1174535"/>
                  <a:gd name="connsiteX0" fmla="*/ 1240644 w 1240858"/>
                  <a:gd name="connsiteY0" fmla="*/ 44496 h 1174535"/>
                  <a:gd name="connsiteX1" fmla="*/ 318246 w 1240858"/>
                  <a:gd name="connsiteY1" fmla="*/ 209781 h 1174535"/>
                  <a:gd name="connsiteX2" fmla="*/ 3671 w 1240858"/>
                  <a:gd name="connsiteY2" fmla="*/ 729629 h 1174535"/>
                  <a:gd name="connsiteX3" fmla="*/ 280924 w 1240858"/>
                  <a:gd name="connsiteY3" fmla="*/ 1076194 h 1174535"/>
                  <a:gd name="connsiteX4" fmla="*/ 904742 w 1240858"/>
                  <a:gd name="connsiteY4" fmla="*/ 1137510 h 1174535"/>
                  <a:gd name="connsiteX5" fmla="*/ 411552 w 1240858"/>
                  <a:gd name="connsiteY5" fmla="*/ 974891 h 1174535"/>
                  <a:gd name="connsiteX6" fmla="*/ 270260 w 1240858"/>
                  <a:gd name="connsiteY6" fmla="*/ 591003 h 1174535"/>
                  <a:gd name="connsiteX7" fmla="*/ 707466 w 1240858"/>
                  <a:gd name="connsiteY7" fmla="*/ 172458 h 1174535"/>
                  <a:gd name="connsiteX8" fmla="*/ 1240644 w 1240858"/>
                  <a:gd name="connsiteY8" fmla="*/ 44496 h 1174535"/>
                  <a:gd name="connsiteX0" fmla="*/ 1240644 w 1240869"/>
                  <a:gd name="connsiteY0" fmla="*/ 44496 h 1174535"/>
                  <a:gd name="connsiteX1" fmla="*/ 318246 w 1240869"/>
                  <a:gd name="connsiteY1" fmla="*/ 209781 h 1174535"/>
                  <a:gd name="connsiteX2" fmla="*/ 3671 w 1240869"/>
                  <a:gd name="connsiteY2" fmla="*/ 729629 h 1174535"/>
                  <a:gd name="connsiteX3" fmla="*/ 280924 w 1240869"/>
                  <a:gd name="connsiteY3" fmla="*/ 1076194 h 1174535"/>
                  <a:gd name="connsiteX4" fmla="*/ 904742 w 1240869"/>
                  <a:gd name="connsiteY4" fmla="*/ 1137510 h 1174535"/>
                  <a:gd name="connsiteX5" fmla="*/ 411552 w 1240869"/>
                  <a:gd name="connsiteY5" fmla="*/ 974891 h 1174535"/>
                  <a:gd name="connsiteX6" fmla="*/ 270260 w 1240869"/>
                  <a:gd name="connsiteY6" fmla="*/ 591003 h 1174535"/>
                  <a:gd name="connsiteX7" fmla="*/ 707466 w 1240869"/>
                  <a:gd name="connsiteY7" fmla="*/ 172458 h 1174535"/>
                  <a:gd name="connsiteX8" fmla="*/ 1240644 w 1240869"/>
                  <a:gd name="connsiteY8" fmla="*/ 44496 h 1174535"/>
                  <a:gd name="connsiteX0" fmla="*/ 1240644 w 1240858"/>
                  <a:gd name="connsiteY0" fmla="*/ 44496 h 1174535"/>
                  <a:gd name="connsiteX1" fmla="*/ 318246 w 1240858"/>
                  <a:gd name="connsiteY1" fmla="*/ 209781 h 1174535"/>
                  <a:gd name="connsiteX2" fmla="*/ 3671 w 1240858"/>
                  <a:gd name="connsiteY2" fmla="*/ 729629 h 1174535"/>
                  <a:gd name="connsiteX3" fmla="*/ 280924 w 1240858"/>
                  <a:gd name="connsiteY3" fmla="*/ 1076194 h 1174535"/>
                  <a:gd name="connsiteX4" fmla="*/ 904742 w 1240858"/>
                  <a:gd name="connsiteY4" fmla="*/ 1137510 h 1174535"/>
                  <a:gd name="connsiteX5" fmla="*/ 411552 w 1240858"/>
                  <a:gd name="connsiteY5" fmla="*/ 974891 h 1174535"/>
                  <a:gd name="connsiteX6" fmla="*/ 270260 w 1240858"/>
                  <a:gd name="connsiteY6" fmla="*/ 591003 h 1174535"/>
                  <a:gd name="connsiteX7" fmla="*/ 694136 w 1240858"/>
                  <a:gd name="connsiteY7" fmla="*/ 172458 h 1174535"/>
                  <a:gd name="connsiteX8" fmla="*/ 1240644 w 1240858"/>
                  <a:gd name="connsiteY8" fmla="*/ 44496 h 1174535"/>
                  <a:gd name="connsiteX0" fmla="*/ 1240644 w 1240858"/>
                  <a:gd name="connsiteY0" fmla="*/ 44496 h 1174535"/>
                  <a:gd name="connsiteX1" fmla="*/ 318246 w 1240858"/>
                  <a:gd name="connsiteY1" fmla="*/ 209781 h 1174535"/>
                  <a:gd name="connsiteX2" fmla="*/ 3671 w 1240858"/>
                  <a:gd name="connsiteY2" fmla="*/ 729629 h 1174535"/>
                  <a:gd name="connsiteX3" fmla="*/ 280924 w 1240858"/>
                  <a:gd name="connsiteY3" fmla="*/ 1076194 h 1174535"/>
                  <a:gd name="connsiteX4" fmla="*/ 904742 w 1240858"/>
                  <a:gd name="connsiteY4" fmla="*/ 1137510 h 1174535"/>
                  <a:gd name="connsiteX5" fmla="*/ 411552 w 1240858"/>
                  <a:gd name="connsiteY5" fmla="*/ 974891 h 1174535"/>
                  <a:gd name="connsiteX6" fmla="*/ 270260 w 1240858"/>
                  <a:gd name="connsiteY6" fmla="*/ 591003 h 1174535"/>
                  <a:gd name="connsiteX7" fmla="*/ 694136 w 1240858"/>
                  <a:gd name="connsiteY7" fmla="*/ 172458 h 1174535"/>
                  <a:gd name="connsiteX8" fmla="*/ 1240644 w 1240858"/>
                  <a:gd name="connsiteY8" fmla="*/ 44496 h 11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0858" h="1174535">
                    <a:moveTo>
                      <a:pt x="1240644" y="44496"/>
                    </a:moveTo>
                    <a:cubicBezTo>
                      <a:pt x="1197101" y="-47033"/>
                      <a:pt x="628378" y="65"/>
                      <a:pt x="318246" y="209781"/>
                    </a:cubicBezTo>
                    <a:cubicBezTo>
                      <a:pt x="-7881" y="433715"/>
                      <a:pt x="-8770" y="652318"/>
                      <a:pt x="3671" y="729629"/>
                    </a:cubicBezTo>
                    <a:cubicBezTo>
                      <a:pt x="50769" y="965116"/>
                      <a:pt x="201836" y="1032651"/>
                      <a:pt x="280924" y="1076194"/>
                    </a:cubicBezTo>
                    <a:cubicBezTo>
                      <a:pt x="419550" y="1157948"/>
                      <a:pt x="747455" y="1215709"/>
                      <a:pt x="904742" y="1137510"/>
                    </a:cubicBezTo>
                    <a:cubicBezTo>
                      <a:pt x="926957" y="1066420"/>
                      <a:pt x="618603" y="1123292"/>
                      <a:pt x="411552" y="974891"/>
                    </a:cubicBezTo>
                    <a:cubicBezTo>
                      <a:pt x="263151" y="840708"/>
                      <a:pt x="250710" y="741181"/>
                      <a:pt x="270260" y="591003"/>
                    </a:cubicBezTo>
                    <a:cubicBezTo>
                      <a:pt x="309359" y="396394"/>
                      <a:pt x="484419" y="257767"/>
                      <a:pt x="694136" y="172458"/>
                    </a:cubicBezTo>
                    <a:cubicBezTo>
                      <a:pt x="981163" y="63157"/>
                      <a:pt x="1249530" y="135136"/>
                      <a:pt x="1240644" y="4449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47" name="Freeform 146"/>
              <p:cNvSpPr/>
              <p:nvPr/>
            </p:nvSpPr>
            <p:spPr>
              <a:xfrm>
                <a:off x="4183788" y="3278699"/>
                <a:ext cx="1121332" cy="1168373"/>
              </a:xfrm>
              <a:custGeom>
                <a:avLst/>
                <a:gdLst>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313 h 1167659"/>
                  <a:gd name="connsiteX1" fmla="*/ 669138 w 1119674"/>
                  <a:gd name="connsiteY1" fmla="*/ 87974 h 1167659"/>
                  <a:gd name="connsiteX2" fmla="*/ 463865 w 1119674"/>
                  <a:gd name="connsiteY2" fmla="*/ 159953 h 1167659"/>
                  <a:gd name="connsiteX3" fmla="*/ 391886 w 1119674"/>
                  <a:gd name="connsiteY3" fmla="*/ 0 h 1167659"/>
                  <a:gd name="connsiteX4" fmla="*/ 210605 w 1119674"/>
                  <a:gd name="connsiteY4" fmla="*/ 125297 h 1167659"/>
                  <a:gd name="connsiteX5" fmla="*/ 0 w 1119674"/>
                  <a:gd name="connsiteY5" fmla="*/ 1082351 h 1167659"/>
                  <a:gd name="connsiteX6" fmla="*/ 93306 w 1119674"/>
                  <a:gd name="connsiteY6" fmla="*/ 1167659 h 1167659"/>
                  <a:gd name="connsiteX7" fmla="*/ 239930 w 1119674"/>
                  <a:gd name="connsiteY7" fmla="*/ 1071687 h 1167659"/>
                  <a:gd name="connsiteX8" fmla="*/ 373225 w 1119674"/>
                  <a:gd name="connsiteY8" fmla="*/ 482526 h 1167659"/>
                  <a:gd name="connsiteX9" fmla="*/ 719790 w 1119674"/>
                  <a:gd name="connsiteY9" fmla="*/ 197276 h 1167659"/>
                  <a:gd name="connsiteX10" fmla="*/ 1119674 w 1119674"/>
                  <a:gd name="connsiteY10" fmla="*/ 69313 h 1167659"/>
                  <a:gd name="connsiteX0" fmla="*/ 1119674 w 1119674"/>
                  <a:gd name="connsiteY0" fmla="*/ 69658 h 1168004"/>
                  <a:gd name="connsiteX1" fmla="*/ 669138 w 1119674"/>
                  <a:gd name="connsiteY1" fmla="*/ 88319 h 1168004"/>
                  <a:gd name="connsiteX2" fmla="*/ 463865 w 1119674"/>
                  <a:gd name="connsiteY2" fmla="*/ 160298 h 1168004"/>
                  <a:gd name="connsiteX3" fmla="*/ 391886 w 1119674"/>
                  <a:gd name="connsiteY3" fmla="*/ 345 h 1168004"/>
                  <a:gd name="connsiteX4" fmla="*/ 210605 w 1119674"/>
                  <a:gd name="connsiteY4" fmla="*/ 125642 h 1168004"/>
                  <a:gd name="connsiteX5" fmla="*/ 0 w 1119674"/>
                  <a:gd name="connsiteY5" fmla="*/ 1082696 h 1168004"/>
                  <a:gd name="connsiteX6" fmla="*/ 93306 w 1119674"/>
                  <a:gd name="connsiteY6" fmla="*/ 1168004 h 1168004"/>
                  <a:gd name="connsiteX7" fmla="*/ 239930 w 1119674"/>
                  <a:gd name="connsiteY7" fmla="*/ 1072032 h 1168004"/>
                  <a:gd name="connsiteX8" fmla="*/ 373225 w 1119674"/>
                  <a:gd name="connsiteY8" fmla="*/ 482871 h 1168004"/>
                  <a:gd name="connsiteX9" fmla="*/ 719790 w 1119674"/>
                  <a:gd name="connsiteY9" fmla="*/ 197621 h 1168004"/>
                  <a:gd name="connsiteX10" fmla="*/ 1119674 w 1119674"/>
                  <a:gd name="connsiteY10" fmla="*/ 69658 h 1168004"/>
                  <a:gd name="connsiteX0" fmla="*/ 1127346 w 1127346"/>
                  <a:gd name="connsiteY0" fmla="*/ 69658 h 1168004"/>
                  <a:gd name="connsiteX1" fmla="*/ 676810 w 1127346"/>
                  <a:gd name="connsiteY1" fmla="*/ 88319 h 1168004"/>
                  <a:gd name="connsiteX2" fmla="*/ 471537 w 1127346"/>
                  <a:gd name="connsiteY2" fmla="*/ 160298 h 1168004"/>
                  <a:gd name="connsiteX3" fmla="*/ 399558 w 1127346"/>
                  <a:gd name="connsiteY3" fmla="*/ 345 h 1168004"/>
                  <a:gd name="connsiteX4" fmla="*/ 218277 w 1127346"/>
                  <a:gd name="connsiteY4" fmla="*/ 125642 h 1168004"/>
                  <a:gd name="connsiteX5" fmla="*/ 7672 w 1127346"/>
                  <a:gd name="connsiteY5" fmla="*/ 1082696 h 1168004"/>
                  <a:gd name="connsiteX6" fmla="*/ 100978 w 1127346"/>
                  <a:gd name="connsiteY6" fmla="*/ 1168004 h 1168004"/>
                  <a:gd name="connsiteX7" fmla="*/ 247602 w 1127346"/>
                  <a:gd name="connsiteY7" fmla="*/ 1072032 h 1168004"/>
                  <a:gd name="connsiteX8" fmla="*/ 380897 w 1127346"/>
                  <a:gd name="connsiteY8" fmla="*/ 482871 h 1168004"/>
                  <a:gd name="connsiteX9" fmla="*/ 727462 w 1127346"/>
                  <a:gd name="connsiteY9" fmla="*/ 197621 h 1168004"/>
                  <a:gd name="connsiteX10" fmla="*/ 1127346 w 1127346"/>
                  <a:gd name="connsiteY10" fmla="*/ 69658 h 1168004"/>
                  <a:gd name="connsiteX0" fmla="*/ 1128189 w 1128189"/>
                  <a:gd name="connsiteY0" fmla="*/ 69658 h 1168004"/>
                  <a:gd name="connsiteX1" fmla="*/ 677653 w 1128189"/>
                  <a:gd name="connsiteY1" fmla="*/ 88319 h 1168004"/>
                  <a:gd name="connsiteX2" fmla="*/ 472380 w 1128189"/>
                  <a:gd name="connsiteY2" fmla="*/ 160298 h 1168004"/>
                  <a:gd name="connsiteX3" fmla="*/ 400401 w 1128189"/>
                  <a:gd name="connsiteY3" fmla="*/ 345 h 1168004"/>
                  <a:gd name="connsiteX4" fmla="*/ 219120 w 1128189"/>
                  <a:gd name="connsiteY4" fmla="*/ 125642 h 1168004"/>
                  <a:gd name="connsiteX5" fmla="*/ 8515 w 1128189"/>
                  <a:gd name="connsiteY5" fmla="*/ 1082696 h 1168004"/>
                  <a:gd name="connsiteX6" fmla="*/ 101821 w 1128189"/>
                  <a:gd name="connsiteY6" fmla="*/ 1168004 h 1168004"/>
                  <a:gd name="connsiteX7" fmla="*/ 248445 w 1128189"/>
                  <a:gd name="connsiteY7" fmla="*/ 1072032 h 1168004"/>
                  <a:gd name="connsiteX8" fmla="*/ 381740 w 1128189"/>
                  <a:gd name="connsiteY8" fmla="*/ 482871 h 1168004"/>
                  <a:gd name="connsiteX9" fmla="*/ 728305 w 1128189"/>
                  <a:gd name="connsiteY9" fmla="*/ 197621 h 1168004"/>
                  <a:gd name="connsiteX10" fmla="*/ 1128189 w 1128189"/>
                  <a:gd name="connsiteY10" fmla="*/ 69658 h 1168004"/>
                  <a:gd name="connsiteX0" fmla="*/ 1125726 w 1125726"/>
                  <a:gd name="connsiteY0" fmla="*/ 69658 h 1168004"/>
                  <a:gd name="connsiteX1" fmla="*/ 675190 w 1125726"/>
                  <a:gd name="connsiteY1" fmla="*/ 88319 h 1168004"/>
                  <a:gd name="connsiteX2" fmla="*/ 469917 w 1125726"/>
                  <a:gd name="connsiteY2" fmla="*/ 160298 h 1168004"/>
                  <a:gd name="connsiteX3" fmla="*/ 397938 w 1125726"/>
                  <a:gd name="connsiteY3" fmla="*/ 345 h 1168004"/>
                  <a:gd name="connsiteX4" fmla="*/ 216657 w 1125726"/>
                  <a:gd name="connsiteY4" fmla="*/ 125642 h 1168004"/>
                  <a:gd name="connsiteX5" fmla="*/ 8718 w 1125726"/>
                  <a:gd name="connsiteY5" fmla="*/ 1064035 h 1168004"/>
                  <a:gd name="connsiteX6" fmla="*/ 99358 w 1125726"/>
                  <a:gd name="connsiteY6" fmla="*/ 1168004 h 1168004"/>
                  <a:gd name="connsiteX7" fmla="*/ 245982 w 1125726"/>
                  <a:gd name="connsiteY7" fmla="*/ 1072032 h 1168004"/>
                  <a:gd name="connsiteX8" fmla="*/ 379277 w 1125726"/>
                  <a:gd name="connsiteY8" fmla="*/ 482871 h 1168004"/>
                  <a:gd name="connsiteX9" fmla="*/ 725842 w 1125726"/>
                  <a:gd name="connsiteY9" fmla="*/ 197621 h 1168004"/>
                  <a:gd name="connsiteX10" fmla="*/ 1125726 w 1125726"/>
                  <a:gd name="connsiteY10" fmla="*/ 69658 h 1168004"/>
                  <a:gd name="connsiteX0" fmla="*/ 1121332 w 1121332"/>
                  <a:gd name="connsiteY0" fmla="*/ 69658 h 1168004"/>
                  <a:gd name="connsiteX1" fmla="*/ 670796 w 1121332"/>
                  <a:gd name="connsiteY1" fmla="*/ 88319 h 1168004"/>
                  <a:gd name="connsiteX2" fmla="*/ 465523 w 1121332"/>
                  <a:gd name="connsiteY2" fmla="*/ 160298 h 1168004"/>
                  <a:gd name="connsiteX3" fmla="*/ 393544 w 1121332"/>
                  <a:gd name="connsiteY3" fmla="*/ 345 h 1168004"/>
                  <a:gd name="connsiteX4" fmla="*/ 212263 w 1121332"/>
                  <a:gd name="connsiteY4" fmla="*/ 125642 h 1168004"/>
                  <a:gd name="connsiteX5" fmla="*/ 4324 w 1121332"/>
                  <a:gd name="connsiteY5" fmla="*/ 1064035 h 1168004"/>
                  <a:gd name="connsiteX6" fmla="*/ 94964 w 1121332"/>
                  <a:gd name="connsiteY6" fmla="*/ 1168004 h 1168004"/>
                  <a:gd name="connsiteX7" fmla="*/ 241588 w 1121332"/>
                  <a:gd name="connsiteY7" fmla="*/ 1072032 h 1168004"/>
                  <a:gd name="connsiteX8" fmla="*/ 374883 w 1121332"/>
                  <a:gd name="connsiteY8" fmla="*/ 482871 h 1168004"/>
                  <a:gd name="connsiteX9" fmla="*/ 721448 w 1121332"/>
                  <a:gd name="connsiteY9" fmla="*/ 197621 h 1168004"/>
                  <a:gd name="connsiteX10" fmla="*/ 1121332 w 1121332"/>
                  <a:gd name="connsiteY10" fmla="*/ 69658 h 1168004"/>
                  <a:gd name="connsiteX0" fmla="*/ 1121332 w 1121332"/>
                  <a:gd name="connsiteY0" fmla="*/ 69658 h 1168294"/>
                  <a:gd name="connsiteX1" fmla="*/ 670796 w 1121332"/>
                  <a:gd name="connsiteY1" fmla="*/ 88319 h 1168294"/>
                  <a:gd name="connsiteX2" fmla="*/ 465523 w 1121332"/>
                  <a:gd name="connsiteY2" fmla="*/ 160298 h 1168294"/>
                  <a:gd name="connsiteX3" fmla="*/ 393544 w 1121332"/>
                  <a:gd name="connsiteY3" fmla="*/ 345 h 1168294"/>
                  <a:gd name="connsiteX4" fmla="*/ 212263 w 1121332"/>
                  <a:gd name="connsiteY4" fmla="*/ 125642 h 1168294"/>
                  <a:gd name="connsiteX5" fmla="*/ 4324 w 1121332"/>
                  <a:gd name="connsiteY5" fmla="*/ 1064035 h 1168294"/>
                  <a:gd name="connsiteX6" fmla="*/ 94964 w 1121332"/>
                  <a:gd name="connsiteY6" fmla="*/ 1168004 h 1168294"/>
                  <a:gd name="connsiteX7" fmla="*/ 241588 w 1121332"/>
                  <a:gd name="connsiteY7" fmla="*/ 1072032 h 1168294"/>
                  <a:gd name="connsiteX8" fmla="*/ 374883 w 1121332"/>
                  <a:gd name="connsiteY8" fmla="*/ 482871 h 1168294"/>
                  <a:gd name="connsiteX9" fmla="*/ 721448 w 1121332"/>
                  <a:gd name="connsiteY9" fmla="*/ 197621 h 1168294"/>
                  <a:gd name="connsiteX10" fmla="*/ 1121332 w 1121332"/>
                  <a:gd name="connsiteY10" fmla="*/ 69658 h 1168294"/>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21448 w 1121332"/>
                  <a:gd name="connsiteY9" fmla="*/ 197621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16116 w 1121332"/>
                  <a:gd name="connsiteY9" fmla="*/ 205619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16116 w 1121332"/>
                  <a:gd name="connsiteY9" fmla="*/ 205619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16116 w 1121332"/>
                  <a:gd name="connsiteY9" fmla="*/ 205619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13450 w 1121332"/>
                  <a:gd name="connsiteY9" fmla="*/ 202953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13450 w 1121332"/>
                  <a:gd name="connsiteY9" fmla="*/ 202953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82871 h 1168373"/>
                  <a:gd name="connsiteX9" fmla="*/ 713450 w 1121332"/>
                  <a:gd name="connsiteY9" fmla="*/ 202953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90868 h 1168373"/>
                  <a:gd name="connsiteX9" fmla="*/ 713450 w 1121332"/>
                  <a:gd name="connsiteY9" fmla="*/ 202953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90868 h 1168373"/>
                  <a:gd name="connsiteX9" fmla="*/ 713450 w 1121332"/>
                  <a:gd name="connsiteY9" fmla="*/ 202953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90868 h 1168373"/>
                  <a:gd name="connsiteX9" fmla="*/ 780098 w 1121332"/>
                  <a:gd name="connsiteY9" fmla="*/ 168297 h 1168373"/>
                  <a:gd name="connsiteX10" fmla="*/ 1121332 w 1121332"/>
                  <a:gd name="connsiteY10" fmla="*/ 69658 h 1168373"/>
                  <a:gd name="connsiteX0" fmla="*/ 1121332 w 1121332"/>
                  <a:gd name="connsiteY0" fmla="*/ 69658 h 1168373"/>
                  <a:gd name="connsiteX1" fmla="*/ 670796 w 1121332"/>
                  <a:gd name="connsiteY1" fmla="*/ 88319 h 1168373"/>
                  <a:gd name="connsiteX2" fmla="*/ 465523 w 1121332"/>
                  <a:gd name="connsiteY2" fmla="*/ 160298 h 1168373"/>
                  <a:gd name="connsiteX3" fmla="*/ 393544 w 1121332"/>
                  <a:gd name="connsiteY3" fmla="*/ 345 h 1168373"/>
                  <a:gd name="connsiteX4" fmla="*/ 212263 w 1121332"/>
                  <a:gd name="connsiteY4" fmla="*/ 125642 h 1168373"/>
                  <a:gd name="connsiteX5" fmla="*/ 4324 w 1121332"/>
                  <a:gd name="connsiteY5" fmla="*/ 1064035 h 1168373"/>
                  <a:gd name="connsiteX6" fmla="*/ 94964 w 1121332"/>
                  <a:gd name="connsiteY6" fmla="*/ 1168004 h 1168373"/>
                  <a:gd name="connsiteX7" fmla="*/ 241588 w 1121332"/>
                  <a:gd name="connsiteY7" fmla="*/ 1072032 h 1168373"/>
                  <a:gd name="connsiteX8" fmla="*/ 374883 w 1121332"/>
                  <a:gd name="connsiteY8" fmla="*/ 490868 h 1168373"/>
                  <a:gd name="connsiteX9" fmla="*/ 780098 w 1121332"/>
                  <a:gd name="connsiteY9" fmla="*/ 168297 h 1168373"/>
                  <a:gd name="connsiteX10" fmla="*/ 1121332 w 1121332"/>
                  <a:gd name="connsiteY10" fmla="*/ 69658 h 116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1332" h="1168373">
                    <a:moveTo>
                      <a:pt x="1121332" y="69658"/>
                    </a:moveTo>
                    <a:cubicBezTo>
                      <a:pt x="1040466" y="-38756"/>
                      <a:pt x="751662" y="44777"/>
                      <a:pt x="670796" y="88319"/>
                    </a:cubicBezTo>
                    <a:cubicBezTo>
                      <a:pt x="602372" y="133639"/>
                      <a:pt x="509954" y="176293"/>
                      <a:pt x="465523" y="160298"/>
                    </a:cubicBezTo>
                    <a:cubicBezTo>
                      <a:pt x="441530" y="106980"/>
                      <a:pt x="582822" y="21672"/>
                      <a:pt x="393544" y="345"/>
                    </a:cubicBezTo>
                    <a:cubicBezTo>
                      <a:pt x="255805" y="-5875"/>
                      <a:pt x="232701" y="73213"/>
                      <a:pt x="212263" y="125642"/>
                    </a:cubicBezTo>
                    <a:lnTo>
                      <a:pt x="4324" y="1064035"/>
                    </a:lnTo>
                    <a:cubicBezTo>
                      <a:pt x="-17891" y="1169783"/>
                      <a:pt x="50533" y="1166227"/>
                      <a:pt x="94964" y="1168004"/>
                    </a:cubicBezTo>
                    <a:cubicBezTo>
                      <a:pt x="229148" y="1173335"/>
                      <a:pt x="227370" y="1120018"/>
                      <a:pt x="241588" y="1072032"/>
                    </a:cubicBezTo>
                    <a:lnTo>
                      <a:pt x="374883" y="490868"/>
                    </a:lnTo>
                    <a:cubicBezTo>
                      <a:pt x="434421" y="278486"/>
                      <a:pt x="661910" y="220725"/>
                      <a:pt x="780098" y="168297"/>
                    </a:cubicBezTo>
                    <a:cubicBezTo>
                      <a:pt x="958712" y="88319"/>
                      <a:pt x="1092007" y="138971"/>
                      <a:pt x="1121332" y="696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48" name="Freeform 147"/>
              <p:cNvSpPr/>
              <p:nvPr/>
            </p:nvSpPr>
            <p:spPr>
              <a:xfrm>
                <a:off x="5272900" y="3255052"/>
                <a:ext cx="1428927" cy="1186968"/>
              </a:xfrm>
              <a:custGeom>
                <a:avLst/>
                <a:gdLst>
                  <a:gd name="connsiteX0" fmla="*/ 157288 w 1410256"/>
                  <a:gd name="connsiteY0" fmla="*/ 109301 h 1186320"/>
                  <a:gd name="connsiteX1" fmla="*/ 0 w 1410256"/>
                  <a:gd name="connsiteY1" fmla="*/ 685133 h 1186320"/>
                  <a:gd name="connsiteX2" fmla="*/ 362561 w 1410256"/>
                  <a:gd name="connsiteY2" fmla="*/ 1114341 h 1186320"/>
                  <a:gd name="connsiteX3" fmla="*/ 930396 w 1410256"/>
                  <a:gd name="connsiteY3" fmla="*/ 1109010 h 1186320"/>
                  <a:gd name="connsiteX4" fmla="*/ 1042363 w 1410256"/>
                  <a:gd name="connsiteY4" fmla="*/ 1186320 h 1186320"/>
                  <a:gd name="connsiteX5" fmla="*/ 1188987 w 1410256"/>
                  <a:gd name="connsiteY5" fmla="*/ 1093014 h 1186320"/>
                  <a:gd name="connsiteX6" fmla="*/ 1410256 w 1410256"/>
                  <a:gd name="connsiteY6" fmla="*/ 98638 h 1186320"/>
                  <a:gd name="connsiteX7" fmla="*/ 1308952 w 1410256"/>
                  <a:gd name="connsiteY7" fmla="*/ 0 h 1186320"/>
                  <a:gd name="connsiteX8" fmla="*/ 1159662 w 1410256"/>
                  <a:gd name="connsiteY8" fmla="*/ 101304 h 1186320"/>
                  <a:gd name="connsiteX9" fmla="*/ 989045 w 1410256"/>
                  <a:gd name="connsiteY9" fmla="*/ 954388 h 1186320"/>
                  <a:gd name="connsiteX10" fmla="*/ 887741 w 1410256"/>
                  <a:gd name="connsiteY10" fmla="*/ 1047694 h 1186320"/>
                  <a:gd name="connsiteX11" fmla="*/ 458533 w 1410256"/>
                  <a:gd name="connsiteY11" fmla="*/ 1007706 h 1186320"/>
                  <a:gd name="connsiteX12" fmla="*/ 231933 w 1410256"/>
                  <a:gd name="connsiteY12" fmla="*/ 677136 h 1186320"/>
                  <a:gd name="connsiteX13" fmla="*/ 237264 w 1410256"/>
                  <a:gd name="connsiteY13" fmla="*/ 191944 h 1186320"/>
                  <a:gd name="connsiteX14" fmla="*/ 157288 w 1410256"/>
                  <a:gd name="connsiteY14" fmla="*/ 109301 h 1186320"/>
                  <a:gd name="connsiteX0" fmla="*/ 157288 w 1410256"/>
                  <a:gd name="connsiteY0" fmla="*/ 109301 h 1186320"/>
                  <a:gd name="connsiteX1" fmla="*/ 0 w 1410256"/>
                  <a:gd name="connsiteY1" fmla="*/ 685133 h 1186320"/>
                  <a:gd name="connsiteX2" fmla="*/ 362561 w 1410256"/>
                  <a:gd name="connsiteY2" fmla="*/ 1114341 h 1186320"/>
                  <a:gd name="connsiteX3" fmla="*/ 930396 w 1410256"/>
                  <a:gd name="connsiteY3" fmla="*/ 1109010 h 1186320"/>
                  <a:gd name="connsiteX4" fmla="*/ 1042363 w 1410256"/>
                  <a:gd name="connsiteY4" fmla="*/ 1186320 h 1186320"/>
                  <a:gd name="connsiteX5" fmla="*/ 1188987 w 1410256"/>
                  <a:gd name="connsiteY5" fmla="*/ 1093014 h 1186320"/>
                  <a:gd name="connsiteX6" fmla="*/ 1410256 w 1410256"/>
                  <a:gd name="connsiteY6" fmla="*/ 98638 h 1186320"/>
                  <a:gd name="connsiteX7" fmla="*/ 1308952 w 1410256"/>
                  <a:gd name="connsiteY7" fmla="*/ 0 h 1186320"/>
                  <a:gd name="connsiteX8" fmla="*/ 1159662 w 1410256"/>
                  <a:gd name="connsiteY8" fmla="*/ 101304 h 1186320"/>
                  <a:gd name="connsiteX9" fmla="*/ 989045 w 1410256"/>
                  <a:gd name="connsiteY9" fmla="*/ 954388 h 1186320"/>
                  <a:gd name="connsiteX10" fmla="*/ 887741 w 1410256"/>
                  <a:gd name="connsiteY10" fmla="*/ 1047694 h 1186320"/>
                  <a:gd name="connsiteX11" fmla="*/ 458533 w 1410256"/>
                  <a:gd name="connsiteY11" fmla="*/ 1007706 h 1186320"/>
                  <a:gd name="connsiteX12" fmla="*/ 231933 w 1410256"/>
                  <a:gd name="connsiteY12" fmla="*/ 677136 h 1186320"/>
                  <a:gd name="connsiteX13" fmla="*/ 237264 w 1410256"/>
                  <a:gd name="connsiteY13" fmla="*/ 191944 h 1186320"/>
                  <a:gd name="connsiteX14" fmla="*/ 157288 w 1410256"/>
                  <a:gd name="connsiteY14" fmla="*/ 109301 h 1186320"/>
                  <a:gd name="connsiteX0" fmla="*/ 157288 w 1410256"/>
                  <a:gd name="connsiteY0" fmla="*/ 109301 h 1186320"/>
                  <a:gd name="connsiteX1" fmla="*/ 0 w 1410256"/>
                  <a:gd name="connsiteY1" fmla="*/ 685133 h 1186320"/>
                  <a:gd name="connsiteX2" fmla="*/ 362561 w 1410256"/>
                  <a:gd name="connsiteY2" fmla="*/ 1114341 h 1186320"/>
                  <a:gd name="connsiteX3" fmla="*/ 930396 w 1410256"/>
                  <a:gd name="connsiteY3" fmla="*/ 1109010 h 1186320"/>
                  <a:gd name="connsiteX4" fmla="*/ 1042363 w 1410256"/>
                  <a:gd name="connsiteY4" fmla="*/ 1186320 h 1186320"/>
                  <a:gd name="connsiteX5" fmla="*/ 1188987 w 1410256"/>
                  <a:gd name="connsiteY5" fmla="*/ 1093014 h 1186320"/>
                  <a:gd name="connsiteX6" fmla="*/ 1410256 w 1410256"/>
                  <a:gd name="connsiteY6" fmla="*/ 98638 h 1186320"/>
                  <a:gd name="connsiteX7" fmla="*/ 1308952 w 1410256"/>
                  <a:gd name="connsiteY7" fmla="*/ 0 h 1186320"/>
                  <a:gd name="connsiteX8" fmla="*/ 1159662 w 1410256"/>
                  <a:gd name="connsiteY8" fmla="*/ 101304 h 1186320"/>
                  <a:gd name="connsiteX9" fmla="*/ 989045 w 1410256"/>
                  <a:gd name="connsiteY9" fmla="*/ 954388 h 1186320"/>
                  <a:gd name="connsiteX10" fmla="*/ 887741 w 1410256"/>
                  <a:gd name="connsiteY10" fmla="*/ 1047694 h 1186320"/>
                  <a:gd name="connsiteX11" fmla="*/ 458533 w 1410256"/>
                  <a:gd name="connsiteY11" fmla="*/ 1007706 h 1186320"/>
                  <a:gd name="connsiteX12" fmla="*/ 231933 w 1410256"/>
                  <a:gd name="connsiteY12" fmla="*/ 677136 h 1186320"/>
                  <a:gd name="connsiteX13" fmla="*/ 237264 w 1410256"/>
                  <a:gd name="connsiteY13" fmla="*/ 191944 h 1186320"/>
                  <a:gd name="connsiteX14" fmla="*/ 157288 w 1410256"/>
                  <a:gd name="connsiteY14" fmla="*/ 109301 h 1186320"/>
                  <a:gd name="connsiteX0" fmla="*/ 177306 w 1430274"/>
                  <a:gd name="connsiteY0" fmla="*/ 109301 h 1186320"/>
                  <a:gd name="connsiteX1" fmla="*/ 20018 w 1430274"/>
                  <a:gd name="connsiteY1" fmla="*/ 685133 h 1186320"/>
                  <a:gd name="connsiteX2" fmla="*/ 382579 w 1430274"/>
                  <a:gd name="connsiteY2" fmla="*/ 1114341 h 1186320"/>
                  <a:gd name="connsiteX3" fmla="*/ 950414 w 1430274"/>
                  <a:gd name="connsiteY3" fmla="*/ 1109010 h 1186320"/>
                  <a:gd name="connsiteX4" fmla="*/ 1062381 w 1430274"/>
                  <a:gd name="connsiteY4" fmla="*/ 1186320 h 1186320"/>
                  <a:gd name="connsiteX5" fmla="*/ 1209005 w 1430274"/>
                  <a:gd name="connsiteY5" fmla="*/ 1093014 h 1186320"/>
                  <a:gd name="connsiteX6" fmla="*/ 1430274 w 1430274"/>
                  <a:gd name="connsiteY6" fmla="*/ 98638 h 1186320"/>
                  <a:gd name="connsiteX7" fmla="*/ 1328970 w 1430274"/>
                  <a:gd name="connsiteY7" fmla="*/ 0 h 1186320"/>
                  <a:gd name="connsiteX8" fmla="*/ 1179680 w 1430274"/>
                  <a:gd name="connsiteY8" fmla="*/ 101304 h 1186320"/>
                  <a:gd name="connsiteX9" fmla="*/ 1009063 w 1430274"/>
                  <a:gd name="connsiteY9" fmla="*/ 954388 h 1186320"/>
                  <a:gd name="connsiteX10" fmla="*/ 907759 w 1430274"/>
                  <a:gd name="connsiteY10" fmla="*/ 1047694 h 1186320"/>
                  <a:gd name="connsiteX11" fmla="*/ 478551 w 1430274"/>
                  <a:gd name="connsiteY11" fmla="*/ 1007706 h 1186320"/>
                  <a:gd name="connsiteX12" fmla="*/ 251951 w 1430274"/>
                  <a:gd name="connsiteY12" fmla="*/ 677136 h 1186320"/>
                  <a:gd name="connsiteX13" fmla="*/ 257282 w 1430274"/>
                  <a:gd name="connsiteY13" fmla="*/ 191944 h 1186320"/>
                  <a:gd name="connsiteX14" fmla="*/ 177306 w 1430274"/>
                  <a:gd name="connsiteY14" fmla="*/ 109301 h 1186320"/>
                  <a:gd name="connsiteX0" fmla="*/ 168248 w 1421216"/>
                  <a:gd name="connsiteY0" fmla="*/ 109301 h 1186320"/>
                  <a:gd name="connsiteX1" fmla="*/ 10960 w 1421216"/>
                  <a:gd name="connsiteY1" fmla="*/ 685133 h 1186320"/>
                  <a:gd name="connsiteX2" fmla="*/ 373521 w 1421216"/>
                  <a:gd name="connsiteY2" fmla="*/ 1114341 h 1186320"/>
                  <a:gd name="connsiteX3" fmla="*/ 941356 w 1421216"/>
                  <a:gd name="connsiteY3" fmla="*/ 1109010 h 1186320"/>
                  <a:gd name="connsiteX4" fmla="*/ 1053323 w 1421216"/>
                  <a:gd name="connsiteY4" fmla="*/ 1186320 h 1186320"/>
                  <a:gd name="connsiteX5" fmla="*/ 1199947 w 1421216"/>
                  <a:gd name="connsiteY5" fmla="*/ 1093014 h 1186320"/>
                  <a:gd name="connsiteX6" fmla="*/ 1421216 w 1421216"/>
                  <a:gd name="connsiteY6" fmla="*/ 98638 h 1186320"/>
                  <a:gd name="connsiteX7" fmla="*/ 1319912 w 1421216"/>
                  <a:gd name="connsiteY7" fmla="*/ 0 h 1186320"/>
                  <a:gd name="connsiteX8" fmla="*/ 1170622 w 1421216"/>
                  <a:gd name="connsiteY8" fmla="*/ 101304 h 1186320"/>
                  <a:gd name="connsiteX9" fmla="*/ 1000005 w 1421216"/>
                  <a:gd name="connsiteY9" fmla="*/ 954388 h 1186320"/>
                  <a:gd name="connsiteX10" fmla="*/ 898701 w 1421216"/>
                  <a:gd name="connsiteY10" fmla="*/ 1047694 h 1186320"/>
                  <a:gd name="connsiteX11" fmla="*/ 469493 w 1421216"/>
                  <a:gd name="connsiteY11" fmla="*/ 1007706 h 1186320"/>
                  <a:gd name="connsiteX12" fmla="*/ 242893 w 1421216"/>
                  <a:gd name="connsiteY12" fmla="*/ 677136 h 1186320"/>
                  <a:gd name="connsiteX13" fmla="*/ 248224 w 1421216"/>
                  <a:gd name="connsiteY13" fmla="*/ 191944 h 1186320"/>
                  <a:gd name="connsiteX14" fmla="*/ 168248 w 1421216"/>
                  <a:gd name="connsiteY14" fmla="*/ 109301 h 1186320"/>
                  <a:gd name="connsiteX0" fmla="*/ 153493 w 1427788"/>
                  <a:gd name="connsiteY0" fmla="*/ 114633 h 1186320"/>
                  <a:gd name="connsiteX1" fmla="*/ 17532 w 1427788"/>
                  <a:gd name="connsiteY1" fmla="*/ 685133 h 1186320"/>
                  <a:gd name="connsiteX2" fmla="*/ 380093 w 1427788"/>
                  <a:gd name="connsiteY2" fmla="*/ 1114341 h 1186320"/>
                  <a:gd name="connsiteX3" fmla="*/ 947928 w 1427788"/>
                  <a:gd name="connsiteY3" fmla="*/ 1109010 h 1186320"/>
                  <a:gd name="connsiteX4" fmla="*/ 1059895 w 1427788"/>
                  <a:gd name="connsiteY4" fmla="*/ 1186320 h 1186320"/>
                  <a:gd name="connsiteX5" fmla="*/ 1206519 w 1427788"/>
                  <a:gd name="connsiteY5" fmla="*/ 1093014 h 1186320"/>
                  <a:gd name="connsiteX6" fmla="*/ 1427788 w 1427788"/>
                  <a:gd name="connsiteY6" fmla="*/ 98638 h 1186320"/>
                  <a:gd name="connsiteX7" fmla="*/ 1326484 w 1427788"/>
                  <a:gd name="connsiteY7" fmla="*/ 0 h 1186320"/>
                  <a:gd name="connsiteX8" fmla="*/ 1177194 w 1427788"/>
                  <a:gd name="connsiteY8" fmla="*/ 101304 h 1186320"/>
                  <a:gd name="connsiteX9" fmla="*/ 1006577 w 1427788"/>
                  <a:gd name="connsiteY9" fmla="*/ 954388 h 1186320"/>
                  <a:gd name="connsiteX10" fmla="*/ 905273 w 1427788"/>
                  <a:gd name="connsiteY10" fmla="*/ 1047694 h 1186320"/>
                  <a:gd name="connsiteX11" fmla="*/ 476065 w 1427788"/>
                  <a:gd name="connsiteY11" fmla="*/ 1007706 h 1186320"/>
                  <a:gd name="connsiteX12" fmla="*/ 249465 w 1427788"/>
                  <a:gd name="connsiteY12" fmla="*/ 677136 h 1186320"/>
                  <a:gd name="connsiteX13" fmla="*/ 254796 w 1427788"/>
                  <a:gd name="connsiteY13" fmla="*/ 191944 h 1186320"/>
                  <a:gd name="connsiteX14" fmla="*/ 153493 w 1427788"/>
                  <a:gd name="connsiteY14" fmla="*/ 114633 h 1186320"/>
                  <a:gd name="connsiteX0" fmla="*/ 147147 w 1421442"/>
                  <a:gd name="connsiteY0" fmla="*/ 114633 h 1186320"/>
                  <a:gd name="connsiteX1" fmla="*/ 11186 w 1421442"/>
                  <a:gd name="connsiteY1" fmla="*/ 685133 h 1186320"/>
                  <a:gd name="connsiteX2" fmla="*/ 373747 w 1421442"/>
                  <a:gd name="connsiteY2" fmla="*/ 1114341 h 1186320"/>
                  <a:gd name="connsiteX3" fmla="*/ 941582 w 1421442"/>
                  <a:gd name="connsiteY3" fmla="*/ 1109010 h 1186320"/>
                  <a:gd name="connsiteX4" fmla="*/ 1053549 w 1421442"/>
                  <a:gd name="connsiteY4" fmla="*/ 1186320 h 1186320"/>
                  <a:gd name="connsiteX5" fmla="*/ 1200173 w 1421442"/>
                  <a:gd name="connsiteY5" fmla="*/ 1093014 h 1186320"/>
                  <a:gd name="connsiteX6" fmla="*/ 1421442 w 1421442"/>
                  <a:gd name="connsiteY6" fmla="*/ 98638 h 1186320"/>
                  <a:gd name="connsiteX7" fmla="*/ 1320138 w 1421442"/>
                  <a:gd name="connsiteY7" fmla="*/ 0 h 1186320"/>
                  <a:gd name="connsiteX8" fmla="*/ 1170848 w 1421442"/>
                  <a:gd name="connsiteY8" fmla="*/ 101304 h 1186320"/>
                  <a:gd name="connsiteX9" fmla="*/ 1000231 w 1421442"/>
                  <a:gd name="connsiteY9" fmla="*/ 954388 h 1186320"/>
                  <a:gd name="connsiteX10" fmla="*/ 898927 w 1421442"/>
                  <a:gd name="connsiteY10" fmla="*/ 1047694 h 1186320"/>
                  <a:gd name="connsiteX11" fmla="*/ 469719 w 1421442"/>
                  <a:gd name="connsiteY11" fmla="*/ 1007706 h 1186320"/>
                  <a:gd name="connsiteX12" fmla="*/ 243119 w 1421442"/>
                  <a:gd name="connsiteY12" fmla="*/ 677136 h 1186320"/>
                  <a:gd name="connsiteX13" fmla="*/ 248450 w 1421442"/>
                  <a:gd name="connsiteY13" fmla="*/ 191944 h 1186320"/>
                  <a:gd name="connsiteX14" fmla="*/ 147147 w 1421442"/>
                  <a:gd name="connsiteY14" fmla="*/ 114633 h 1186320"/>
                  <a:gd name="connsiteX0" fmla="*/ 147147 w 1421442"/>
                  <a:gd name="connsiteY0" fmla="*/ 114633 h 1186320"/>
                  <a:gd name="connsiteX1" fmla="*/ 11186 w 1421442"/>
                  <a:gd name="connsiteY1" fmla="*/ 685133 h 1186320"/>
                  <a:gd name="connsiteX2" fmla="*/ 373747 w 1421442"/>
                  <a:gd name="connsiteY2" fmla="*/ 1114341 h 1186320"/>
                  <a:gd name="connsiteX3" fmla="*/ 941582 w 1421442"/>
                  <a:gd name="connsiteY3" fmla="*/ 1109010 h 1186320"/>
                  <a:gd name="connsiteX4" fmla="*/ 1053549 w 1421442"/>
                  <a:gd name="connsiteY4" fmla="*/ 1186320 h 1186320"/>
                  <a:gd name="connsiteX5" fmla="*/ 1200173 w 1421442"/>
                  <a:gd name="connsiteY5" fmla="*/ 1093014 h 1186320"/>
                  <a:gd name="connsiteX6" fmla="*/ 1421442 w 1421442"/>
                  <a:gd name="connsiteY6" fmla="*/ 98638 h 1186320"/>
                  <a:gd name="connsiteX7" fmla="*/ 1320138 w 1421442"/>
                  <a:gd name="connsiteY7" fmla="*/ 0 h 1186320"/>
                  <a:gd name="connsiteX8" fmla="*/ 1170848 w 1421442"/>
                  <a:gd name="connsiteY8" fmla="*/ 101304 h 1186320"/>
                  <a:gd name="connsiteX9" fmla="*/ 1000231 w 1421442"/>
                  <a:gd name="connsiteY9" fmla="*/ 954388 h 1186320"/>
                  <a:gd name="connsiteX10" fmla="*/ 898927 w 1421442"/>
                  <a:gd name="connsiteY10" fmla="*/ 1047694 h 1186320"/>
                  <a:gd name="connsiteX11" fmla="*/ 469719 w 1421442"/>
                  <a:gd name="connsiteY11" fmla="*/ 1007706 h 1186320"/>
                  <a:gd name="connsiteX12" fmla="*/ 243119 w 1421442"/>
                  <a:gd name="connsiteY12" fmla="*/ 677136 h 1186320"/>
                  <a:gd name="connsiteX13" fmla="*/ 248450 w 1421442"/>
                  <a:gd name="connsiteY13" fmla="*/ 191944 h 1186320"/>
                  <a:gd name="connsiteX14" fmla="*/ 147147 w 1421442"/>
                  <a:gd name="connsiteY14" fmla="*/ 114633 h 1186320"/>
                  <a:gd name="connsiteX0" fmla="*/ 147147 w 1421442"/>
                  <a:gd name="connsiteY0" fmla="*/ 114633 h 1186320"/>
                  <a:gd name="connsiteX1" fmla="*/ 11186 w 1421442"/>
                  <a:gd name="connsiteY1" fmla="*/ 685133 h 1186320"/>
                  <a:gd name="connsiteX2" fmla="*/ 373747 w 1421442"/>
                  <a:gd name="connsiteY2" fmla="*/ 1114341 h 1186320"/>
                  <a:gd name="connsiteX3" fmla="*/ 941582 w 1421442"/>
                  <a:gd name="connsiteY3" fmla="*/ 1109010 h 1186320"/>
                  <a:gd name="connsiteX4" fmla="*/ 1053549 w 1421442"/>
                  <a:gd name="connsiteY4" fmla="*/ 1186320 h 1186320"/>
                  <a:gd name="connsiteX5" fmla="*/ 1200173 w 1421442"/>
                  <a:gd name="connsiteY5" fmla="*/ 1093014 h 1186320"/>
                  <a:gd name="connsiteX6" fmla="*/ 1421442 w 1421442"/>
                  <a:gd name="connsiteY6" fmla="*/ 98638 h 1186320"/>
                  <a:gd name="connsiteX7" fmla="*/ 1320138 w 1421442"/>
                  <a:gd name="connsiteY7" fmla="*/ 0 h 1186320"/>
                  <a:gd name="connsiteX8" fmla="*/ 1170848 w 1421442"/>
                  <a:gd name="connsiteY8" fmla="*/ 101304 h 1186320"/>
                  <a:gd name="connsiteX9" fmla="*/ 1000231 w 1421442"/>
                  <a:gd name="connsiteY9" fmla="*/ 954388 h 1186320"/>
                  <a:gd name="connsiteX10" fmla="*/ 898927 w 1421442"/>
                  <a:gd name="connsiteY10" fmla="*/ 1047694 h 1186320"/>
                  <a:gd name="connsiteX11" fmla="*/ 469719 w 1421442"/>
                  <a:gd name="connsiteY11" fmla="*/ 1007706 h 1186320"/>
                  <a:gd name="connsiteX12" fmla="*/ 243119 w 1421442"/>
                  <a:gd name="connsiteY12" fmla="*/ 677136 h 1186320"/>
                  <a:gd name="connsiteX13" fmla="*/ 248450 w 1421442"/>
                  <a:gd name="connsiteY13" fmla="*/ 191944 h 1186320"/>
                  <a:gd name="connsiteX14" fmla="*/ 147147 w 1421442"/>
                  <a:gd name="connsiteY14" fmla="*/ 114633 h 1186320"/>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9669"/>
                  <a:gd name="connsiteX1" fmla="*/ 13557 w 1423813"/>
                  <a:gd name="connsiteY1" fmla="*/ 685133 h 1189669"/>
                  <a:gd name="connsiteX2" fmla="*/ 376118 w 1423813"/>
                  <a:gd name="connsiteY2" fmla="*/ 1114341 h 1189669"/>
                  <a:gd name="connsiteX3" fmla="*/ 943953 w 1423813"/>
                  <a:gd name="connsiteY3" fmla="*/ 1109010 h 1189669"/>
                  <a:gd name="connsiteX4" fmla="*/ 1055920 w 1423813"/>
                  <a:gd name="connsiteY4" fmla="*/ 1186320 h 1189669"/>
                  <a:gd name="connsiteX5" fmla="*/ 1202544 w 1423813"/>
                  <a:gd name="connsiteY5" fmla="*/ 1093014 h 1189669"/>
                  <a:gd name="connsiteX6" fmla="*/ 1423813 w 1423813"/>
                  <a:gd name="connsiteY6" fmla="*/ 98638 h 1189669"/>
                  <a:gd name="connsiteX7" fmla="*/ 1322509 w 1423813"/>
                  <a:gd name="connsiteY7" fmla="*/ 0 h 1189669"/>
                  <a:gd name="connsiteX8" fmla="*/ 1173219 w 1423813"/>
                  <a:gd name="connsiteY8" fmla="*/ 101304 h 1189669"/>
                  <a:gd name="connsiteX9" fmla="*/ 1002602 w 1423813"/>
                  <a:gd name="connsiteY9" fmla="*/ 954388 h 1189669"/>
                  <a:gd name="connsiteX10" fmla="*/ 901298 w 1423813"/>
                  <a:gd name="connsiteY10" fmla="*/ 1047694 h 1189669"/>
                  <a:gd name="connsiteX11" fmla="*/ 472090 w 1423813"/>
                  <a:gd name="connsiteY11" fmla="*/ 1007706 h 1189669"/>
                  <a:gd name="connsiteX12" fmla="*/ 245490 w 1423813"/>
                  <a:gd name="connsiteY12" fmla="*/ 677136 h 1189669"/>
                  <a:gd name="connsiteX13" fmla="*/ 250821 w 1423813"/>
                  <a:gd name="connsiteY13" fmla="*/ 191944 h 1189669"/>
                  <a:gd name="connsiteX14" fmla="*/ 141521 w 1423813"/>
                  <a:gd name="connsiteY14" fmla="*/ 114633 h 1189669"/>
                  <a:gd name="connsiteX0" fmla="*/ 141521 w 1423813"/>
                  <a:gd name="connsiteY0" fmla="*/ 114633 h 1186320"/>
                  <a:gd name="connsiteX1" fmla="*/ 13557 w 1423813"/>
                  <a:gd name="connsiteY1" fmla="*/ 685133 h 1186320"/>
                  <a:gd name="connsiteX2" fmla="*/ 376118 w 1423813"/>
                  <a:gd name="connsiteY2" fmla="*/ 1114341 h 1186320"/>
                  <a:gd name="connsiteX3" fmla="*/ 943953 w 1423813"/>
                  <a:gd name="connsiteY3" fmla="*/ 1109010 h 1186320"/>
                  <a:gd name="connsiteX4" fmla="*/ 1055920 w 1423813"/>
                  <a:gd name="connsiteY4" fmla="*/ 1186320 h 1186320"/>
                  <a:gd name="connsiteX5" fmla="*/ 1202544 w 1423813"/>
                  <a:gd name="connsiteY5" fmla="*/ 1093014 h 1186320"/>
                  <a:gd name="connsiteX6" fmla="*/ 1423813 w 1423813"/>
                  <a:gd name="connsiteY6" fmla="*/ 98638 h 1186320"/>
                  <a:gd name="connsiteX7" fmla="*/ 1322509 w 1423813"/>
                  <a:gd name="connsiteY7" fmla="*/ 0 h 1186320"/>
                  <a:gd name="connsiteX8" fmla="*/ 1173219 w 1423813"/>
                  <a:gd name="connsiteY8" fmla="*/ 101304 h 1186320"/>
                  <a:gd name="connsiteX9" fmla="*/ 1002602 w 1423813"/>
                  <a:gd name="connsiteY9" fmla="*/ 954388 h 1186320"/>
                  <a:gd name="connsiteX10" fmla="*/ 901298 w 1423813"/>
                  <a:gd name="connsiteY10" fmla="*/ 1047694 h 1186320"/>
                  <a:gd name="connsiteX11" fmla="*/ 472090 w 1423813"/>
                  <a:gd name="connsiteY11" fmla="*/ 1007706 h 1186320"/>
                  <a:gd name="connsiteX12" fmla="*/ 245490 w 1423813"/>
                  <a:gd name="connsiteY12" fmla="*/ 677136 h 1186320"/>
                  <a:gd name="connsiteX13" fmla="*/ 250821 w 1423813"/>
                  <a:gd name="connsiteY13" fmla="*/ 191944 h 1186320"/>
                  <a:gd name="connsiteX14" fmla="*/ 141521 w 1423813"/>
                  <a:gd name="connsiteY14" fmla="*/ 114633 h 1186320"/>
                  <a:gd name="connsiteX0" fmla="*/ 141521 w 1423813"/>
                  <a:gd name="connsiteY0" fmla="*/ 114633 h 1186717"/>
                  <a:gd name="connsiteX1" fmla="*/ 13557 w 1423813"/>
                  <a:gd name="connsiteY1" fmla="*/ 685133 h 1186717"/>
                  <a:gd name="connsiteX2" fmla="*/ 376118 w 1423813"/>
                  <a:gd name="connsiteY2" fmla="*/ 1114341 h 1186717"/>
                  <a:gd name="connsiteX3" fmla="*/ 943953 w 1423813"/>
                  <a:gd name="connsiteY3" fmla="*/ 1109010 h 1186717"/>
                  <a:gd name="connsiteX4" fmla="*/ 1055920 w 1423813"/>
                  <a:gd name="connsiteY4" fmla="*/ 1186320 h 1186717"/>
                  <a:gd name="connsiteX5" fmla="*/ 1202544 w 1423813"/>
                  <a:gd name="connsiteY5" fmla="*/ 1093014 h 1186717"/>
                  <a:gd name="connsiteX6" fmla="*/ 1423813 w 1423813"/>
                  <a:gd name="connsiteY6" fmla="*/ 98638 h 1186717"/>
                  <a:gd name="connsiteX7" fmla="*/ 1322509 w 1423813"/>
                  <a:gd name="connsiteY7" fmla="*/ 0 h 1186717"/>
                  <a:gd name="connsiteX8" fmla="*/ 1173219 w 1423813"/>
                  <a:gd name="connsiteY8" fmla="*/ 101304 h 1186717"/>
                  <a:gd name="connsiteX9" fmla="*/ 1002602 w 1423813"/>
                  <a:gd name="connsiteY9" fmla="*/ 954388 h 1186717"/>
                  <a:gd name="connsiteX10" fmla="*/ 901298 w 1423813"/>
                  <a:gd name="connsiteY10" fmla="*/ 1047694 h 1186717"/>
                  <a:gd name="connsiteX11" fmla="*/ 472090 w 1423813"/>
                  <a:gd name="connsiteY11" fmla="*/ 1007706 h 1186717"/>
                  <a:gd name="connsiteX12" fmla="*/ 245490 w 1423813"/>
                  <a:gd name="connsiteY12" fmla="*/ 677136 h 1186717"/>
                  <a:gd name="connsiteX13" fmla="*/ 250821 w 1423813"/>
                  <a:gd name="connsiteY13" fmla="*/ 191944 h 1186717"/>
                  <a:gd name="connsiteX14" fmla="*/ 141521 w 1423813"/>
                  <a:gd name="connsiteY14" fmla="*/ 114633 h 1186717"/>
                  <a:gd name="connsiteX0" fmla="*/ 141521 w 1423813"/>
                  <a:gd name="connsiteY0" fmla="*/ 114633 h 1186968"/>
                  <a:gd name="connsiteX1" fmla="*/ 13557 w 1423813"/>
                  <a:gd name="connsiteY1" fmla="*/ 685133 h 1186968"/>
                  <a:gd name="connsiteX2" fmla="*/ 376118 w 1423813"/>
                  <a:gd name="connsiteY2" fmla="*/ 1114341 h 1186968"/>
                  <a:gd name="connsiteX3" fmla="*/ 943953 w 1423813"/>
                  <a:gd name="connsiteY3" fmla="*/ 1109010 h 1186968"/>
                  <a:gd name="connsiteX4" fmla="*/ 1055920 w 1423813"/>
                  <a:gd name="connsiteY4" fmla="*/ 1186320 h 1186968"/>
                  <a:gd name="connsiteX5" fmla="*/ 1202544 w 1423813"/>
                  <a:gd name="connsiteY5" fmla="*/ 1093014 h 1186968"/>
                  <a:gd name="connsiteX6" fmla="*/ 1423813 w 1423813"/>
                  <a:gd name="connsiteY6" fmla="*/ 98638 h 1186968"/>
                  <a:gd name="connsiteX7" fmla="*/ 1322509 w 1423813"/>
                  <a:gd name="connsiteY7" fmla="*/ 0 h 1186968"/>
                  <a:gd name="connsiteX8" fmla="*/ 1173219 w 1423813"/>
                  <a:gd name="connsiteY8" fmla="*/ 101304 h 1186968"/>
                  <a:gd name="connsiteX9" fmla="*/ 1002602 w 1423813"/>
                  <a:gd name="connsiteY9" fmla="*/ 954388 h 1186968"/>
                  <a:gd name="connsiteX10" fmla="*/ 901298 w 1423813"/>
                  <a:gd name="connsiteY10" fmla="*/ 1047694 h 1186968"/>
                  <a:gd name="connsiteX11" fmla="*/ 472090 w 1423813"/>
                  <a:gd name="connsiteY11" fmla="*/ 1007706 h 1186968"/>
                  <a:gd name="connsiteX12" fmla="*/ 245490 w 1423813"/>
                  <a:gd name="connsiteY12" fmla="*/ 677136 h 1186968"/>
                  <a:gd name="connsiteX13" fmla="*/ 250821 w 1423813"/>
                  <a:gd name="connsiteY13" fmla="*/ 191944 h 1186968"/>
                  <a:gd name="connsiteX14" fmla="*/ 141521 w 1423813"/>
                  <a:gd name="connsiteY14" fmla="*/ 114633 h 1186968"/>
                  <a:gd name="connsiteX0" fmla="*/ 141521 w 1428011"/>
                  <a:gd name="connsiteY0" fmla="*/ 114633 h 1186968"/>
                  <a:gd name="connsiteX1" fmla="*/ 13557 w 1428011"/>
                  <a:gd name="connsiteY1" fmla="*/ 685133 h 1186968"/>
                  <a:gd name="connsiteX2" fmla="*/ 376118 w 1428011"/>
                  <a:gd name="connsiteY2" fmla="*/ 1114341 h 1186968"/>
                  <a:gd name="connsiteX3" fmla="*/ 943953 w 1428011"/>
                  <a:gd name="connsiteY3" fmla="*/ 1109010 h 1186968"/>
                  <a:gd name="connsiteX4" fmla="*/ 1055920 w 1428011"/>
                  <a:gd name="connsiteY4" fmla="*/ 1186320 h 1186968"/>
                  <a:gd name="connsiteX5" fmla="*/ 1202544 w 1428011"/>
                  <a:gd name="connsiteY5" fmla="*/ 1093014 h 1186968"/>
                  <a:gd name="connsiteX6" fmla="*/ 1423813 w 1428011"/>
                  <a:gd name="connsiteY6" fmla="*/ 98638 h 1186968"/>
                  <a:gd name="connsiteX7" fmla="*/ 1322509 w 1428011"/>
                  <a:gd name="connsiteY7" fmla="*/ 0 h 1186968"/>
                  <a:gd name="connsiteX8" fmla="*/ 1173219 w 1428011"/>
                  <a:gd name="connsiteY8" fmla="*/ 101304 h 1186968"/>
                  <a:gd name="connsiteX9" fmla="*/ 1002602 w 1428011"/>
                  <a:gd name="connsiteY9" fmla="*/ 954388 h 1186968"/>
                  <a:gd name="connsiteX10" fmla="*/ 901298 w 1428011"/>
                  <a:gd name="connsiteY10" fmla="*/ 1047694 h 1186968"/>
                  <a:gd name="connsiteX11" fmla="*/ 472090 w 1428011"/>
                  <a:gd name="connsiteY11" fmla="*/ 1007706 h 1186968"/>
                  <a:gd name="connsiteX12" fmla="*/ 245490 w 1428011"/>
                  <a:gd name="connsiteY12" fmla="*/ 677136 h 1186968"/>
                  <a:gd name="connsiteX13" fmla="*/ 250821 w 1428011"/>
                  <a:gd name="connsiteY13" fmla="*/ 191944 h 1186968"/>
                  <a:gd name="connsiteX14" fmla="*/ 141521 w 1428011"/>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901298 w 1428927"/>
                  <a:gd name="connsiteY10" fmla="*/ 1047694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191944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202607 h 1186968"/>
                  <a:gd name="connsiteX14" fmla="*/ 141521 w 1428927"/>
                  <a:gd name="connsiteY14" fmla="*/ 114633 h 1186968"/>
                  <a:gd name="connsiteX0" fmla="*/ 141521 w 1428927"/>
                  <a:gd name="connsiteY0" fmla="*/ 114633 h 1186968"/>
                  <a:gd name="connsiteX1" fmla="*/ 13557 w 1428927"/>
                  <a:gd name="connsiteY1" fmla="*/ 685133 h 1186968"/>
                  <a:gd name="connsiteX2" fmla="*/ 376118 w 1428927"/>
                  <a:gd name="connsiteY2" fmla="*/ 1114341 h 1186968"/>
                  <a:gd name="connsiteX3" fmla="*/ 943953 w 1428927"/>
                  <a:gd name="connsiteY3" fmla="*/ 1109010 h 1186968"/>
                  <a:gd name="connsiteX4" fmla="*/ 1055920 w 1428927"/>
                  <a:gd name="connsiteY4" fmla="*/ 1186320 h 1186968"/>
                  <a:gd name="connsiteX5" fmla="*/ 1202544 w 1428927"/>
                  <a:gd name="connsiteY5" fmla="*/ 1093014 h 1186968"/>
                  <a:gd name="connsiteX6" fmla="*/ 1423813 w 1428927"/>
                  <a:gd name="connsiteY6" fmla="*/ 98638 h 1186968"/>
                  <a:gd name="connsiteX7" fmla="*/ 1322509 w 1428927"/>
                  <a:gd name="connsiteY7" fmla="*/ 0 h 1186968"/>
                  <a:gd name="connsiteX8" fmla="*/ 1173219 w 1428927"/>
                  <a:gd name="connsiteY8" fmla="*/ 101304 h 1186968"/>
                  <a:gd name="connsiteX9" fmla="*/ 1002602 w 1428927"/>
                  <a:gd name="connsiteY9" fmla="*/ 954388 h 1186968"/>
                  <a:gd name="connsiteX10" fmla="*/ 890635 w 1428927"/>
                  <a:gd name="connsiteY10" fmla="*/ 1053026 h 1186968"/>
                  <a:gd name="connsiteX11" fmla="*/ 472090 w 1428927"/>
                  <a:gd name="connsiteY11" fmla="*/ 1007706 h 1186968"/>
                  <a:gd name="connsiteX12" fmla="*/ 245490 w 1428927"/>
                  <a:gd name="connsiteY12" fmla="*/ 677136 h 1186968"/>
                  <a:gd name="connsiteX13" fmla="*/ 250821 w 1428927"/>
                  <a:gd name="connsiteY13" fmla="*/ 202607 h 1186968"/>
                  <a:gd name="connsiteX14" fmla="*/ 141521 w 1428927"/>
                  <a:gd name="connsiteY14" fmla="*/ 114633 h 118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927" h="1186968">
                    <a:moveTo>
                      <a:pt x="141521" y="114633"/>
                    </a:moveTo>
                    <a:cubicBezTo>
                      <a:pt x="-44202" y="154622"/>
                      <a:pt x="2005" y="610488"/>
                      <a:pt x="13557" y="685133"/>
                    </a:cubicBezTo>
                    <a:cubicBezTo>
                      <a:pt x="35773" y="918843"/>
                      <a:pt x="201947" y="1051249"/>
                      <a:pt x="376118" y="1114341"/>
                    </a:cubicBezTo>
                    <a:cubicBezTo>
                      <a:pt x="648039" y="1192540"/>
                      <a:pt x="821323" y="1166770"/>
                      <a:pt x="943953" y="1109010"/>
                    </a:cubicBezTo>
                    <a:cubicBezTo>
                      <a:pt x="941287" y="1185432"/>
                      <a:pt x="1010601" y="1184543"/>
                      <a:pt x="1055920" y="1186320"/>
                    </a:cubicBezTo>
                    <a:cubicBezTo>
                      <a:pt x="1166110" y="1192540"/>
                      <a:pt x="1180328" y="1153441"/>
                      <a:pt x="1202544" y="1093014"/>
                    </a:cubicBezTo>
                    <a:lnTo>
                      <a:pt x="1423813" y="98638"/>
                    </a:lnTo>
                    <a:cubicBezTo>
                      <a:pt x="1448695" y="12442"/>
                      <a:pt x="1377604" y="888"/>
                      <a:pt x="1322509" y="0"/>
                    </a:cubicBezTo>
                    <a:cubicBezTo>
                      <a:pt x="1238089" y="1778"/>
                      <a:pt x="1190990" y="32879"/>
                      <a:pt x="1173219" y="101304"/>
                    </a:cubicBezTo>
                    <a:lnTo>
                      <a:pt x="1002602" y="954388"/>
                    </a:lnTo>
                    <a:cubicBezTo>
                      <a:pt x="984830" y="1030810"/>
                      <a:pt x="948787" y="1042269"/>
                      <a:pt x="890635" y="1053026"/>
                    </a:cubicBezTo>
                    <a:cubicBezTo>
                      <a:pt x="739721" y="1080942"/>
                      <a:pt x="596498" y="1077019"/>
                      <a:pt x="472090" y="1007706"/>
                    </a:cubicBezTo>
                    <a:cubicBezTo>
                      <a:pt x="351237" y="942836"/>
                      <a:pt x="273037" y="840644"/>
                      <a:pt x="245490" y="677136"/>
                    </a:cubicBezTo>
                    <a:cubicBezTo>
                      <a:pt x="220609" y="491412"/>
                      <a:pt x="235715" y="367004"/>
                      <a:pt x="250821" y="202607"/>
                    </a:cubicBezTo>
                    <a:cubicBezTo>
                      <a:pt x="253487" y="172393"/>
                      <a:pt x="266817" y="96861"/>
                      <a:pt x="141521" y="114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solidFill>
                </a:endParaRPr>
              </a:p>
            </p:txBody>
          </p:sp>
          <p:sp>
            <p:nvSpPr>
              <p:cNvPr id="149" name="Freeform 148"/>
              <p:cNvSpPr/>
              <p:nvPr/>
            </p:nvSpPr>
            <p:spPr>
              <a:xfrm>
                <a:off x="6598141" y="2649596"/>
                <a:ext cx="1661981" cy="1796824"/>
              </a:xfrm>
              <a:custGeom>
                <a:avLst/>
                <a:gdLst>
                  <a:gd name="connsiteX0" fmla="*/ 810126 w 1661981"/>
                  <a:gd name="connsiteY0" fmla="*/ 717292 h 1796824"/>
                  <a:gd name="connsiteX1" fmla="*/ 674725 w 1661981"/>
                  <a:gd name="connsiteY1" fmla="*/ 720136 h 1796824"/>
                  <a:gd name="connsiteX2" fmla="*/ 416492 w 1661981"/>
                  <a:gd name="connsiteY2" fmla="*/ 889470 h 1796824"/>
                  <a:gd name="connsiteX3" fmla="*/ 264092 w 1661981"/>
                  <a:gd name="connsiteY3" fmla="*/ 1499070 h 1796824"/>
                  <a:gd name="connsiteX4" fmla="*/ 382626 w 1661981"/>
                  <a:gd name="connsiteY4" fmla="*/ 1706503 h 1796824"/>
                  <a:gd name="connsiteX5" fmla="*/ 1288559 w 1661981"/>
                  <a:gd name="connsiteY5" fmla="*/ 1448270 h 1796824"/>
                  <a:gd name="connsiteX6" fmla="*/ 1402859 w 1661981"/>
                  <a:gd name="connsiteY6" fmla="*/ 1033403 h 1796824"/>
                  <a:gd name="connsiteX7" fmla="*/ 810126 w 1661981"/>
                  <a:gd name="connsiteY7" fmla="*/ 717292 h 1796824"/>
                  <a:gd name="connsiteX8" fmla="*/ 496926 w 1661981"/>
                  <a:gd name="connsiteY8" fmla="*/ 472 h 1796824"/>
                  <a:gd name="connsiteX9" fmla="*/ 598526 w 1661981"/>
                  <a:gd name="connsiteY9" fmla="*/ 140172 h 1796824"/>
                  <a:gd name="connsiteX10" fmla="*/ 496926 w 1661981"/>
                  <a:gd name="connsiteY10" fmla="*/ 529638 h 1796824"/>
                  <a:gd name="connsiteX11" fmla="*/ 645092 w 1661981"/>
                  <a:gd name="connsiteY11" fmla="*/ 627005 h 1796824"/>
                  <a:gd name="connsiteX12" fmla="*/ 1102292 w 1661981"/>
                  <a:gd name="connsiteY12" fmla="*/ 643938 h 1796824"/>
                  <a:gd name="connsiteX13" fmla="*/ 1648393 w 1661981"/>
                  <a:gd name="connsiteY13" fmla="*/ 991071 h 1796824"/>
                  <a:gd name="connsiteX14" fmla="*/ 1305492 w 1661981"/>
                  <a:gd name="connsiteY14" fmla="*/ 1626072 h 1796824"/>
                  <a:gd name="connsiteX15" fmla="*/ 103226 w 1661981"/>
                  <a:gd name="connsiteY15" fmla="*/ 1782705 h 1796824"/>
                  <a:gd name="connsiteX16" fmla="*/ 14326 w 1661981"/>
                  <a:gd name="connsiteY16" fmla="*/ 1575272 h 1796824"/>
                  <a:gd name="connsiteX17" fmla="*/ 352992 w 1661981"/>
                  <a:gd name="connsiteY17" fmla="*/ 131705 h 1796824"/>
                  <a:gd name="connsiteX18" fmla="*/ 496926 w 1661981"/>
                  <a:gd name="connsiteY18" fmla="*/ 472 h 179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61981" h="1796824">
                    <a:moveTo>
                      <a:pt x="810126" y="717292"/>
                    </a:moveTo>
                    <a:cubicBezTo>
                      <a:pt x="748632" y="716697"/>
                      <a:pt x="699773" y="720136"/>
                      <a:pt x="674725" y="720136"/>
                    </a:cubicBezTo>
                    <a:cubicBezTo>
                      <a:pt x="488458" y="727192"/>
                      <a:pt x="446125" y="785047"/>
                      <a:pt x="416492" y="889470"/>
                    </a:cubicBezTo>
                    <a:lnTo>
                      <a:pt x="264092" y="1499070"/>
                    </a:lnTo>
                    <a:cubicBezTo>
                      <a:pt x="231636" y="1631714"/>
                      <a:pt x="292315" y="1675459"/>
                      <a:pt x="382626" y="1706503"/>
                    </a:cubicBezTo>
                    <a:cubicBezTo>
                      <a:pt x="875104" y="1755891"/>
                      <a:pt x="1198247" y="1538581"/>
                      <a:pt x="1288559" y="1448270"/>
                    </a:cubicBezTo>
                    <a:cubicBezTo>
                      <a:pt x="1411326" y="1305747"/>
                      <a:pt x="1432492" y="1099726"/>
                      <a:pt x="1402859" y="1033403"/>
                    </a:cubicBezTo>
                    <a:cubicBezTo>
                      <a:pt x="1292792" y="757179"/>
                      <a:pt x="994607" y="719078"/>
                      <a:pt x="810126" y="717292"/>
                    </a:cubicBezTo>
                    <a:close/>
                    <a:moveTo>
                      <a:pt x="496926" y="472"/>
                    </a:moveTo>
                    <a:cubicBezTo>
                      <a:pt x="560425" y="472"/>
                      <a:pt x="619693" y="21639"/>
                      <a:pt x="598526" y="140172"/>
                    </a:cubicBezTo>
                    <a:lnTo>
                      <a:pt x="496926" y="529638"/>
                    </a:lnTo>
                    <a:cubicBezTo>
                      <a:pt x="482815" y="579027"/>
                      <a:pt x="511036" y="636883"/>
                      <a:pt x="645092" y="627005"/>
                    </a:cubicBezTo>
                    <a:cubicBezTo>
                      <a:pt x="797492" y="632649"/>
                      <a:pt x="945659" y="617128"/>
                      <a:pt x="1102292" y="643938"/>
                    </a:cubicBezTo>
                    <a:cubicBezTo>
                      <a:pt x="1367580" y="694739"/>
                      <a:pt x="1603239" y="834438"/>
                      <a:pt x="1648393" y="991071"/>
                    </a:cubicBezTo>
                    <a:cubicBezTo>
                      <a:pt x="1713303" y="1297282"/>
                      <a:pt x="1536914" y="1531527"/>
                      <a:pt x="1305492" y="1626072"/>
                    </a:cubicBezTo>
                    <a:cubicBezTo>
                      <a:pt x="870870" y="1813750"/>
                      <a:pt x="508215" y="1810926"/>
                      <a:pt x="103226" y="1782705"/>
                    </a:cubicBezTo>
                    <a:cubicBezTo>
                      <a:pt x="60893" y="1755894"/>
                      <a:pt x="-36474" y="1767182"/>
                      <a:pt x="14326" y="1575272"/>
                    </a:cubicBezTo>
                    <a:lnTo>
                      <a:pt x="352992" y="131705"/>
                    </a:lnTo>
                    <a:cubicBezTo>
                      <a:pt x="371336" y="66794"/>
                      <a:pt x="393915" y="-6584"/>
                      <a:pt x="496926" y="4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grpSp>
        <p:sp>
          <p:nvSpPr>
            <p:cNvPr id="144" name="TextBox 143"/>
            <p:cNvSpPr txBox="1"/>
            <p:nvPr/>
          </p:nvSpPr>
          <p:spPr>
            <a:xfrm>
              <a:off x="9295954" y="2837714"/>
              <a:ext cx="251857" cy="251857"/>
            </a:xfrm>
            <a:custGeom>
              <a:avLst/>
              <a:gdLst/>
              <a:ahLst/>
              <a:cxnLst/>
              <a:rect l="l" t="t" r="r" b="b"/>
              <a:pathLst>
                <a:path w="673745" h="673745">
                  <a:moveTo>
                    <a:pt x="247799" y="209848"/>
                  </a:moveTo>
                  <a:lnTo>
                    <a:pt x="247799" y="319236"/>
                  </a:lnTo>
                  <a:lnTo>
                    <a:pt x="318790" y="319236"/>
                  </a:lnTo>
                  <a:cubicBezTo>
                    <a:pt x="352723" y="319236"/>
                    <a:pt x="375866" y="314176"/>
                    <a:pt x="388219" y="304056"/>
                  </a:cubicBezTo>
                  <a:cubicBezTo>
                    <a:pt x="400571" y="293936"/>
                    <a:pt x="406748" y="280541"/>
                    <a:pt x="406748" y="263872"/>
                  </a:cubicBezTo>
                  <a:cubicBezTo>
                    <a:pt x="406748" y="253157"/>
                    <a:pt x="403771" y="243557"/>
                    <a:pt x="397818" y="235074"/>
                  </a:cubicBezTo>
                  <a:cubicBezTo>
                    <a:pt x="391865" y="226591"/>
                    <a:pt x="383605" y="220266"/>
                    <a:pt x="373038" y="216098"/>
                  </a:cubicBezTo>
                  <a:cubicBezTo>
                    <a:pt x="362471" y="211931"/>
                    <a:pt x="342900" y="209848"/>
                    <a:pt x="314325" y="209848"/>
                  </a:cubicBezTo>
                  <a:close/>
                  <a:moveTo>
                    <a:pt x="189310" y="160734"/>
                  </a:moveTo>
                  <a:lnTo>
                    <a:pt x="313879" y="160734"/>
                  </a:lnTo>
                  <a:cubicBezTo>
                    <a:pt x="356444" y="160734"/>
                    <a:pt x="387251" y="164083"/>
                    <a:pt x="406301" y="170780"/>
                  </a:cubicBezTo>
                  <a:cubicBezTo>
                    <a:pt x="425351" y="177478"/>
                    <a:pt x="440532" y="189161"/>
                    <a:pt x="451843" y="205829"/>
                  </a:cubicBezTo>
                  <a:cubicBezTo>
                    <a:pt x="463154" y="222498"/>
                    <a:pt x="468809" y="240209"/>
                    <a:pt x="468809" y="258961"/>
                  </a:cubicBezTo>
                  <a:cubicBezTo>
                    <a:pt x="468809" y="285452"/>
                    <a:pt x="459358" y="308521"/>
                    <a:pt x="440457" y="328166"/>
                  </a:cubicBezTo>
                  <a:cubicBezTo>
                    <a:pt x="421556" y="347811"/>
                    <a:pt x="396479" y="358825"/>
                    <a:pt x="365225" y="361206"/>
                  </a:cubicBezTo>
                  <a:cubicBezTo>
                    <a:pt x="378024" y="366564"/>
                    <a:pt x="388293" y="372963"/>
                    <a:pt x="396032" y="380405"/>
                  </a:cubicBezTo>
                  <a:cubicBezTo>
                    <a:pt x="410617" y="394692"/>
                    <a:pt x="428477" y="418654"/>
                    <a:pt x="449610" y="452289"/>
                  </a:cubicBezTo>
                  <a:lnTo>
                    <a:pt x="493812" y="523280"/>
                  </a:lnTo>
                  <a:lnTo>
                    <a:pt x="422375" y="523280"/>
                  </a:lnTo>
                  <a:lnTo>
                    <a:pt x="390228" y="466130"/>
                  </a:lnTo>
                  <a:cubicBezTo>
                    <a:pt x="364927" y="421184"/>
                    <a:pt x="344538" y="393055"/>
                    <a:pt x="329059" y="381744"/>
                  </a:cubicBezTo>
                  <a:cubicBezTo>
                    <a:pt x="318344" y="373410"/>
                    <a:pt x="302717" y="369243"/>
                    <a:pt x="282179" y="369243"/>
                  </a:cubicBezTo>
                  <a:lnTo>
                    <a:pt x="247799" y="369243"/>
                  </a:lnTo>
                  <a:lnTo>
                    <a:pt x="247799" y="523280"/>
                  </a:lnTo>
                  <a:lnTo>
                    <a:pt x="189310" y="523280"/>
                  </a:lnTo>
                  <a:close/>
                  <a:moveTo>
                    <a:pt x="337096" y="55811"/>
                  </a:moveTo>
                  <a:cubicBezTo>
                    <a:pt x="289769" y="55811"/>
                    <a:pt x="243707" y="67940"/>
                    <a:pt x="198909" y="92199"/>
                  </a:cubicBezTo>
                  <a:cubicBezTo>
                    <a:pt x="154112" y="116458"/>
                    <a:pt x="119063" y="151135"/>
                    <a:pt x="93762" y="196230"/>
                  </a:cubicBezTo>
                  <a:cubicBezTo>
                    <a:pt x="68461" y="241325"/>
                    <a:pt x="55811" y="288280"/>
                    <a:pt x="55811" y="337096"/>
                  </a:cubicBezTo>
                  <a:cubicBezTo>
                    <a:pt x="55811" y="385614"/>
                    <a:pt x="68238" y="432123"/>
                    <a:pt x="93092" y="476622"/>
                  </a:cubicBezTo>
                  <a:cubicBezTo>
                    <a:pt x="117947" y="521122"/>
                    <a:pt x="152698" y="555799"/>
                    <a:pt x="197347" y="580653"/>
                  </a:cubicBezTo>
                  <a:cubicBezTo>
                    <a:pt x="241995" y="605507"/>
                    <a:pt x="288578" y="617934"/>
                    <a:pt x="337096" y="617934"/>
                  </a:cubicBezTo>
                  <a:cubicBezTo>
                    <a:pt x="385614" y="617934"/>
                    <a:pt x="432197" y="605507"/>
                    <a:pt x="476846" y="580653"/>
                  </a:cubicBezTo>
                  <a:cubicBezTo>
                    <a:pt x="521494" y="555799"/>
                    <a:pt x="556171" y="521122"/>
                    <a:pt x="580877" y="476622"/>
                  </a:cubicBezTo>
                  <a:cubicBezTo>
                    <a:pt x="605582" y="432123"/>
                    <a:pt x="617935" y="385614"/>
                    <a:pt x="617935" y="337096"/>
                  </a:cubicBezTo>
                  <a:cubicBezTo>
                    <a:pt x="617935" y="288280"/>
                    <a:pt x="605359" y="241325"/>
                    <a:pt x="580207" y="196230"/>
                  </a:cubicBezTo>
                  <a:cubicBezTo>
                    <a:pt x="555055" y="151135"/>
                    <a:pt x="520006" y="116458"/>
                    <a:pt x="475060" y="92199"/>
                  </a:cubicBezTo>
                  <a:cubicBezTo>
                    <a:pt x="430114" y="67940"/>
                    <a:pt x="384126" y="55811"/>
                    <a:pt x="337096" y="55811"/>
                  </a:cubicBezTo>
                  <a:close/>
                  <a:moveTo>
                    <a:pt x="337096" y="0"/>
                  </a:moveTo>
                  <a:cubicBezTo>
                    <a:pt x="393651" y="0"/>
                    <a:pt x="448866" y="14511"/>
                    <a:pt x="502742" y="43532"/>
                  </a:cubicBezTo>
                  <a:cubicBezTo>
                    <a:pt x="556618" y="72554"/>
                    <a:pt x="598587" y="114077"/>
                    <a:pt x="628650" y="168101"/>
                  </a:cubicBezTo>
                  <a:cubicBezTo>
                    <a:pt x="658714" y="222126"/>
                    <a:pt x="673745" y="278457"/>
                    <a:pt x="673745" y="337096"/>
                  </a:cubicBezTo>
                  <a:cubicBezTo>
                    <a:pt x="673745" y="395139"/>
                    <a:pt x="658937" y="450949"/>
                    <a:pt x="629320" y="504527"/>
                  </a:cubicBezTo>
                  <a:cubicBezTo>
                    <a:pt x="599703" y="558106"/>
                    <a:pt x="558180" y="599703"/>
                    <a:pt x="504751" y="629320"/>
                  </a:cubicBezTo>
                  <a:cubicBezTo>
                    <a:pt x="451322" y="658937"/>
                    <a:pt x="395437" y="673745"/>
                    <a:pt x="337096" y="673745"/>
                  </a:cubicBezTo>
                  <a:cubicBezTo>
                    <a:pt x="278756" y="673745"/>
                    <a:pt x="222871" y="658937"/>
                    <a:pt x="169441" y="629320"/>
                  </a:cubicBezTo>
                  <a:cubicBezTo>
                    <a:pt x="116012" y="599703"/>
                    <a:pt x="74415" y="558106"/>
                    <a:pt x="44649" y="504527"/>
                  </a:cubicBezTo>
                  <a:cubicBezTo>
                    <a:pt x="14883" y="450949"/>
                    <a:pt x="0" y="395139"/>
                    <a:pt x="0" y="337096"/>
                  </a:cubicBezTo>
                  <a:cubicBezTo>
                    <a:pt x="0" y="278457"/>
                    <a:pt x="15107" y="222126"/>
                    <a:pt x="45319" y="168101"/>
                  </a:cubicBezTo>
                  <a:cubicBezTo>
                    <a:pt x="75531" y="114077"/>
                    <a:pt x="117575" y="72554"/>
                    <a:pt x="171450" y="43532"/>
                  </a:cubicBezTo>
                  <a:cubicBezTo>
                    <a:pt x="225326" y="14511"/>
                    <a:pt x="280541" y="0"/>
                    <a:pt x="337096"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7200" dirty="0">
                <a:solidFill>
                  <a:schemeClr val="accent6"/>
                </a:solidFill>
                <a:latin typeface="Arial" panose="020B0604020202020204" pitchFamily="34" charset="0"/>
                <a:cs typeface="Arial" panose="020B0604020202020204" pitchFamily="34" charset="0"/>
              </a:endParaRPr>
            </a:p>
          </p:txBody>
        </p:sp>
      </p:grpSp>
      <p:pic>
        <p:nvPicPr>
          <p:cNvPr id="4" name="Picture 3"/>
          <p:cNvPicPr>
            <a:picLocks noChangeAspect="1"/>
          </p:cNvPicPr>
          <p:nvPr/>
        </p:nvPicPr>
        <p:blipFill>
          <a:blip r:embed="rId4"/>
          <a:stretch>
            <a:fillRect/>
          </a:stretch>
        </p:blipFill>
        <p:spPr>
          <a:xfrm>
            <a:off x="815078" y="5733370"/>
            <a:ext cx="6400800" cy="2050302"/>
          </a:xfrm>
          <a:prstGeom prst="rect">
            <a:avLst/>
          </a:prstGeom>
        </p:spPr>
      </p:pic>
    </p:spTree>
    <p:extLst>
      <p:ext uri="{BB962C8B-B14F-4D97-AF65-F5344CB8AC3E}">
        <p14:creationId xmlns:p14="http://schemas.microsoft.com/office/powerpoint/2010/main" val="2152627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41110" b="39102"/>
          <a:stretch/>
        </p:blipFill>
        <p:spPr>
          <a:xfrm>
            <a:off x="5957047" y="713214"/>
            <a:ext cx="9587752" cy="125330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695303764"/>
              </p:ext>
            </p:extLst>
          </p:nvPr>
        </p:nvGraphicFramePr>
        <p:xfrm>
          <a:off x="0" y="0"/>
          <a:ext cx="15544801" cy="10192842"/>
        </p:xfrm>
        <a:graphic>
          <a:graphicData uri="http://schemas.openxmlformats.org/drawingml/2006/table">
            <a:tbl>
              <a:tblPr firstRow="1" bandRow="1">
                <a:tableStyleId>{5C22544A-7EE6-4342-B048-85BDC9FD1C3A}</a:tableStyleId>
              </a:tblPr>
              <a:tblGrid>
                <a:gridCol w="228466">
                  <a:extLst>
                    <a:ext uri="{9D8B030D-6E8A-4147-A177-3AD203B41FA5}">
                      <a16:colId xmlns:a16="http://schemas.microsoft.com/office/drawing/2014/main" val="20000"/>
                    </a:ext>
                  </a:extLst>
                </a:gridCol>
                <a:gridCol w="1612860">
                  <a:extLst>
                    <a:ext uri="{9D8B030D-6E8A-4147-A177-3AD203B41FA5}">
                      <a16:colId xmlns:a16="http://schemas.microsoft.com/office/drawing/2014/main" val="20001"/>
                    </a:ext>
                  </a:extLst>
                </a:gridCol>
                <a:gridCol w="2161392">
                  <a:extLst>
                    <a:ext uri="{9D8B030D-6E8A-4147-A177-3AD203B41FA5}">
                      <a16:colId xmlns:a16="http://schemas.microsoft.com/office/drawing/2014/main" val="20002"/>
                    </a:ext>
                  </a:extLst>
                </a:gridCol>
                <a:gridCol w="237812">
                  <a:extLst>
                    <a:ext uri="{9D8B030D-6E8A-4147-A177-3AD203B41FA5}">
                      <a16:colId xmlns:a16="http://schemas.microsoft.com/office/drawing/2014/main" val="20003"/>
                    </a:ext>
                  </a:extLst>
                </a:gridCol>
                <a:gridCol w="2275310">
                  <a:extLst>
                    <a:ext uri="{9D8B030D-6E8A-4147-A177-3AD203B41FA5}">
                      <a16:colId xmlns:a16="http://schemas.microsoft.com/office/drawing/2014/main" val="20004"/>
                    </a:ext>
                  </a:extLst>
                </a:gridCol>
                <a:gridCol w="2513121">
                  <a:extLst>
                    <a:ext uri="{9D8B030D-6E8A-4147-A177-3AD203B41FA5}">
                      <a16:colId xmlns:a16="http://schemas.microsoft.com/office/drawing/2014/main" val="20005"/>
                    </a:ext>
                  </a:extLst>
                </a:gridCol>
                <a:gridCol w="2263879">
                  <a:extLst>
                    <a:ext uri="{9D8B030D-6E8A-4147-A177-3AD203B41FA5}">
                      <a16:colId xmlns:a16="http://schemas.microsoft.com/office/drawing/2014/main" val="20006"/>
                    </a:ext>
                  </a:extLst>
                </a:gridCol>
                <a:gridCol w="249243">
                  <a:extLst>
                    <a:ext uri="{9D8B030D-6E8A-4147-A177-3AD203B41FA5}">
                      <a16:colId xmlns:a16="http://schemas.microsoft.com/office/drawing/2014/main" val="20007"/>
                    </a:ext>
                  </a:extLst>
                </a:gridCol>
                <a:gridCol w="3774252">
                  <a:extLst>
                    <a:ext uri="{9D8B030D-6E8A-4147-A177-3AD203B41FA5}">
                      <a16:colId xmlns:a16="http://schemas.microsoft.com/office/drawing/2014/main" val="20008"/>
                    </a:ext>
                  </a:extLst>
                </a:gridCol>
                <a:gridCol w="228466">
                  <a:extLst>
                    <a:ext uri="{9D8B030D-6E8A-4147-A177-3AD203B41FA5}">
                      <a16:colId xmlns:a16="http://schemas.microsoft.com/office/drawing/2014/main" val="20009"/>
                    </a:ext>
                  </a:extLst>
                </a:gridCol>
              </a:tblGrid>
              <a:tr h="225209">
                <a:tc>
                  <a:txBody>
                    <a:bodyPr/>
                    <a:lstStyle/>
                    <a:p>
                      <a:endParaRPr lang="en-US" sz="100"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n-US" sz="100"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6">
                  <a:txBody>
                    <a:bodyPr/>
                    <a:lstStyle/>
                    <a:p>
                      <a:endParaRPr lang="en-US" sz="100"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25000">
                          <a:srgbClr val="788CB3"/>
                        </a:gs>
                        <a:gs pos="100000">
                          <a:schemeClr val="bg1"/>
                        </a:gs>
                      </a:gsLst>
                      <a:lin ang="10800000" scaled="1"/>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en-US" sz="100"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88CB3"/>
                    </a:solidFill>
                  </a:tcPr>
                </a:tc>
                <a:extLst>
                  <a:ext uri="{0D108BD9-81ED-4DB2-BD59-A6C34878D82A}">
                    <a16:rowId xmlns:a16="http://schemas.microsoft.com/office/drawing/2014/main" val="10000"/>
                  </a:ext>
                </a:extLst>
              </a:tr>
              <a:tr h="486452">
                <a:tc>
                  <a:txBody>
                    <a:bodyPr/>
                    <a:lstStyle/>
                    <a:p>
                      <a:endParaRPr lang="en-US"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l"/>
                      <a:endParaRPr lang="en-US" sz="1600"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6">
                  <a:txBody>
                    <a:bodyPr/>
                    <a:lstStyle/>
                    <a:p>
                      <a:pPr marL="0" marR="0" lvl="0" indent="0" algn="r" defTabSz="1452067" rtl="0" eaLnBrk="1" fontAlgn="auto" latinLnBrk="0" hangingPunct="1">
                        <a:lnSpc>
                          <a:spcPct val="100000"/>
                        </a:lnSpc>
                        <a:spcBef>
                          <a:spcPts val="0"/>
                        </a:spcBef>
                        <a:spcAft>
                          <a:spcPts val="0"/>
                        </a:spcAft>
                        <a:buClrTx/>
                        <a:buSzTx/>
                        <a:buFontTx/>
                        <a:buNone/>
                        <a:tabLst/>
                        <a:defRPr/>
                      </a:pPr>
                      <a:r>
                        <a:rPr lang="fr-FR" sz="1300" b="0" i="0" kern="1200" dirty="0">
                          <a:solidFill>
                            <a:schemeClr val="lt1"/>
                          </a:solidFill>
                          <a:effectLst/>
                          <a:latin typeface="+mj-lt"/>
                          <a:ea typeface="+mn-ea"/>
                          <a:cs typeface="+mn-cs"/>
                        </a:rPr>
                        <a:t>Le leader </a:t>
                      </a:r>
                      <a:r>
                        <a:rPr lang="fr-FR" sz="1300" b="1" i="1" kern="1200" dirty="0">
                          <a:solidFill>
                            <a:schemeClr val="lt1"/>
                          </a:solidFill>
                          <a:effectLst/>
                          <a:latin typeface="+mn-lt"/>
                          <a:ea typeface="+mn-ea"/>
                          <a:cs typeface="+mn-cs"/>
                        </a:rPr>
                        <a:t>mondial</a:t>
                      </a:r>
                      <a:r>
                        <a:rPr lang="fr-FR" sz="1300" b="0" i="0" kern="1200" dirty="0">
                          <a:solidFill>
                            <a:schemeClr val="lt1"/>
                          </a:solidFill>
                          <a:effectLst/>
                          <a:latin typeface="+mj-lt"/>
                          <a:ea typeface="+mn-ea"/>
                          <a:cs typeface="+mn-cs"/>
                        </a:rPr>
                        <a:t> de l'automatisation du linge médical et des uniformes chirurgicaux.</a:t>
                      </a:r>
                      <a:endParaRPr lang="en-CA" sz="1300" b="0" i="0" kern="1200" dirty="0">
                        <a:solidFill>
                          <a:schemeClr val="lt1"/>
                        </a:solidFill>
                        <a:effectLst/>
                        <a:latin typeface="+mj-lt"/>
                        <a:ea typeface="+mn-ea"/>
                        <a:cs typeface="+mn-cs"/>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25000">
                          <a:srgbClr val="788CB3"/>
                        </a:gs>
                        <a:gs pos="100000">
                          <a:schemeClr val="bg1"/>
                        </a:gs>
                      </a:gsLst>
                      <a:lin ang="10800000" scaled="1"/>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l"/>
                      <a:endParaRPr lang="en-US" sz="16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en-US"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88CB3"/>
                    </a:solidFill>
                  </a:tcPr>
                </a:tc>
                <a:extLst>
                  <a:ext uri="{0D108BD9-81ED-4DB2-BD59-A6C34878D82A}">
                    <a16:rowId xmlns:a16="http://schemas.microsoft.com/office/drawing/2014/main" val="10001"/>
                  </a:ext>
                </a:extLst>
              </a:tr>
              <a:tr h="1252728">
                <a:tc>
                  <a:txBody>
                    <a:bodyPr/>
                    <a:lstStyle/>
                    <a:p>
                      <a:endParaRPr lang="en-US" sz="100"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2600" dirty="0">
                          <a:latin typeface="+mn-lt"/>
                        </a:rPr>
                        <a:t>LE PROBLÈME</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l"/>
                      <a:endParaRPr lang="en-US" sz="1600" dirty="0"/>
                    </a:p>
                  </a:txBody>
                  <a:tcPr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algn="l">
                        <a:lnSpc>
                          <a:spcPct val="85000"/>
                        </a:lnSpc>
                      </a:pPr>
                      <a:r>
                        <a:rPr lang="en-US" sz="1600" dirty="0"/>
                        <a:t>AMÉLIOREZ VOTRE</a:t>
                      </a:r>
                    </a:p>
                    <a:p>
                      <a:pPr algn="l">
                        <a:lnSpc>
                          <a:spcPct val="85000"/>
                        </a:lnSpc>
                      </a:pPr>
                      <a:r>
                        <a:rPr lang="en-US" sz="2600" b="1" dirty="0"/>
                        <a:t>GESTION DES UNIFORMES CHIRURGICAUX</a:t>
                      </a:r>
                      <a:r>
                        <a:rPr lang="en-US" sz="2600" b="1" baseline="0" dirty="0"/>
                        <a:t> </a:t>
                      </a:r>
                    </a:p>
                    <a:p>
                      <a:pPr algn="l">
                        <a:lnSpc>
                          <a:spcPct val="85000"/>
                        </a:lnSpc>
                      </a:pPr>
                      <a:r>
                        <a:rPr lang="fr" sz="1600" baseline="0" dirty="0"/>
                        <a:t>PERFORMANCE AVEC LA SOLUTION </a:t>
                      </a:r>
                      <a:r>
                        <a:rPr lang="en-US" sz="1600" i="1" baseline="0" dirty="0"/>
                        <a:t>scrubEx</a:t>
                      </a:r>
                      <a:endParaRPr lang="en-US" sz="1600" dirty="0"/>
                    </a:p>
                  </a:txBody>
                  <a:tcPr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bg1"/>
                        </a:gs>
                        <a:gs pos="100000">
                          <a:schemeClr val="bg1">
                            <a:shade val="100000"/>
                            <a:satMod val="115000"/>
                            <a:alpha val="0"/>
                          </a:schemeClr>
                        </a:gs>
                      </a:gsLst>
                      <a:lin ang="0" scaled="1"/>
                      <a:tileRect/>
                    </a:gradFill>
                  </a:tcPr>
                </a:tc>
                <a:tc hMerge="1">
                  <a:txBody>
                    <a:bodyPr/>
                    <a:lstStyle/>
                    <a:p>
                      <a:endParaRPr lang="en-US"/>
                    </a:p>
                  </a:txBody>
                  <a:tcPr/>
                </a:tc>
                <a:tc hMerge="1">
                  <a:txBody>
                    <a:bodyPr/>
                    <a:lstStyle/>
                    <a:p>
                      <a:endParaRPr lang="en-US"/>
                    </a:p>
                  </a:txBody>
                  <a:tcPr/>
                </a:tc>
                <a:tc>
                  <a:txBody>
                    <a:bodyPr/>
                    <a:lstStyle/>
                    <a:p>
                      <a:pPr algn="l"/>
                      <a:endParaRPr lang="en-US" sz="1600" dirty="0"/>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600"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846713">
                <a:tc>
                  <a:txBody>
                    <a:bodyPr/>
                    <a:lstStyle/>
                    <a:p>
                      <a:endParaRPr lang="en-US" sz="100" dirty="0">
                        <a:latin typeface="+mj-lt"/>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100" dirty="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341150" rtl="0" eaLnBrk="1" fontAlgn="auto" latinLnBrk="0" hangingPunct="1">
                        <a:lnSpc>
                          <a:spcPct val="100000"/>
                        </a:lnSpc>
                        <a:spcBef>
                          <a:spcPts val="0"/>
                        </a:spcBef>
                        <a:spcAft>
                          <a:spcPts val="0"/>
                        </a:spcAft>
                        <a:buClrTx/>
                        <a:buSzTx/>
                        <a:buFontTx/>
                        <a:buNone/>
                        <a:tabLst/>
                        <a:defRPr/>
                      </a:pPr>
                      <a:r>
                        <a:rPr lang="en-US" sz="1200" kern="1200" baseline="0" dirty="0">
                          <a:solidFill>
                            <a:schemeClr val="dk1"/>
                          </a:solidFill>
                          <a:latin typeface="+mj-lt"/>
                          <a:ea typeface="+mn-ea"/>
                          <a:cs typeface="+mn-cs"/>
                        </a:rPr>
                        <a:t>                      d</a:t>
                      </a:r>
                      <a:r>
                        <a:rPr lang="fr" sz="1200" kern="1200" baseline="0" dirty="0">
                          <a:solidFill>
                            <a:schemeClr val="dk1"/>
                          </a:solidFill>
                          <a:latin typeface="+mj-lt"/>
                          <a:ea typeface="+mn-ea"/>
                          <a:cs typeface="+mn-cs"/>
                        </a:rPr>
                        <a:t>’utilisation des            </a:t>
                      </a:r>
                    </a:p>
                    <a:p>
                      <a:pPr marL="0" marR="0" lvl="0" indent="0" algn="l" defTabSz="1341150" rtl="0" eaLnBrk="1" fontAlgn="auto" latinLnBrk="0" hangingPunct="1">
                        <a:lnSpc>
                          <a:spcPct val="100000"/>
                        </a:lnSpc>
                        <a:spcBef>
                          <a:spcPts val="0"/>
                        </a:spcBef>
                        <a:spcAft>
                          <a:spcPts val="0"/>
                        </a:spcAft>
                        <a:buClrTx/>
                        <a:buSzTx/>
                        <a:buFontTx/>
                        <a:buNone/>
                        <a:tabLst/>
                        <a:defRPr/>
                      </a:pPr>
                      <a:r>
                        <a:rPr lang="en-CA" sz="1200" kern="1200" baseline="0" dirty="0">
                          <a:solidFill>
                            <a:schemeClr val="dk1"/>
                          </a:solidFill>
                          <a:latin typeface="+mj-lt"/>
                          <a:ea typeface="+mn-ea"/>
                          <a:cs typeface="+mn-cs"/>
                        </a:rPr>
                        <a:t>                      u</a:t>
                      </a:r>
                      <a:r>
                        <a:rPr lang="fr" sz="1200" kern="1200" baseline="0" dirty="0" err="1">
                          <a:solidFill>
                            <a:schemeClr val="dk1"/>
                          </a:solidFill>
                          <a:latin typeface="+mj-lt"/>
                          <a:ea typeface="+mn-ea"/>
                          <a:cs typeface="+mn-cs"/>
                        </a:rPr>
                        <a:t>niformes</a:t>
                      </a:r>
                      <a:r>
                        <a:rPr lang="fr" sz="1200" kern="1200" baseline="0" dirty="0">
                          <a:solidFill>
                            <a:schemeClr val="dk1"/>
                          </a:solidFill>
                          <a:latin typeface="+mj-lt"/>
                          <a:ea typeface="+mn-ea"/>
                          <a:cs typeface="+mn-cs"/>
                        </a:rPr>
                        <a:t> chirurgicaux par des utilisateurs non autorisés est source de pénurie et de frustration pour les chirurgiens et le personnel</a:t>
                      </a:r>
                      <a:r>
                        <a:rPr lang="en-US" sz="1200" kern="1200" dirty="0">
                          <a:solidFill>
                            <a:schemeClr val="dk1"/>
                          </a:solidFill>
                          <a:latin typeface="+mj-lt"/>
                          <a:ea typeface="+mn-ea"/>
                          <a:cs typeface="+mn-cs"/>
                        </a:rPr>
                        <a:t>. </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l"/>
                      <a:endParaRPr lang="en-US" sz="1600" dirty="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6">
                  <a:txBody>
                    <a:bodyPr/>
                    <a:lstStyle/>
                    <a:p>
                      <a:pPr marL="174625" indent="0" algn="ctr"/>
                      <a:r>
                        <a:rPr lang="en-US" sz="2600" dirty="0">
                          <a:latin typeface="+mn-lt"/>
                        </a:rPr>
                        <a:t>LES ÉCONOMIES </a:t>
                      </a:r>
                    </a:p>
                    <a:p>
                      <a:pPr algn="ctr"/>
                      <a:endParaRPr lang="en-US" sz="1600" dirty="0">
                        <a:latin typeface="+mn-lt"/>
                      </a:endParaRPr>
                    </a:p>
                    <a:p>
                      <a:pPr algn="ctr"/>
                      <a:r>
                        <a:rPr lang="en-US" sz="1600" dirty="0" err="1">
                          <a:latin typeface="+mn-lt"/>
                        </a:rPr>
                        <a:t>Meilleur</a:t>
                      </a:r>
                      <a:r>
                        <a:rPr lang="en-US" sz="1600" dirty="0">
                          <a:latin typeface="+mn-lt"/>
                        </a:rPr>
                        <a:t> service, </a:t>
                      </a:r>
                      <a:r>
                        <a:rPr lang="en-US" sz="1600" dirty="0" err="1">
                          <a:latin typeface="+mn-lt"/>
                        </a:rPr>
                        <a:t>coûts</a:t>
                      </a:r>
                      <a:r>
                        <a:rPr lang="en-US" sz="1600" dirty="0">
                          <a:latin typeface="+mn-lt"/>
                        </a:rPr>
                        <a:t> </a:t>
                      </a:r>
                      <a:r>
                        <a:rPr lang="en-US" sz="1600" dirty="0" err="1">
                          <a:latin typeface="+mn-lt"/>
                        </a:rPr>
                        <a:t>réduits</a:t>
                      </a:r>
                      <a:endParaRPr lang="en-US" sz="1600" dirty="0">
                        <a:latin typeface="+mn-lt"/>
                      </a:endParaRPr>
                    </a:p>
                    <a:p>
                      <a:pPr algn="l"/>
                      <a:endParaRPr lang="en-US" sz="1300" dirty="0">
                        <a:latin typeface="+mj-lt"/>
                      </a:endParaRPr>
                    </a:p>
                    <a:p>
                      <a:pPr algn="l"/>
                      <a:r>
                        <a:rPr lang="fr" sz="1200" dirty="0">
                          <a:latin typeface="+mj-lt"/>
                        </a:rPr>
                        <a:t>Non seulement vos cliniciens seront plus satisfaits de leurs niveaux de service de nettoyage, mais en réduisant le vol et en mettant fin à la thésaurisation en moyenne, nos clients verront une réduction de 90% des achats de nettoyeurs et une réduction de 40% des coûts de traitement.</a:t>
                      </a:r>
                      <a:endParaRPr lang="en-US" sz="1600" dirty="0">
                        <a:latin typeface="+mj-lt"/>
                      </a:endParaRPr>
                    </a:p>
                    <a:p>
                      <a:pPr algn="ctr"/>
                      <a:endParaRPr lang="en-US" sz="1600" dirty="0">
                        <a:latin typeface="+mj-lt"/>
                      </a:endParaRPr>
                    </a:p>
                    <a:p>
                      <a:pPr algn="ctr"/>
                      <a:endParaRPr lang="en-US" sz="1600" dirty="0">
                        <a:latin typeface="+mj-lt"/>
                      </a:endParaRPr>
                    </a:p>
                    <a:p>
                      <a:pPr algn="ctr"/>
                      <a:endParaRPr lang="en-US" sz="1600" dirty="0">
                        <a:latin typeface="+mn-lt"/>
                      </a:endParaRPr>
                    </a:p>
                    <a:p>
                      <a:pPr algn="ctr"/>
                      <a:endParaRPr lang="en-US" sz="1600" dirty="0">
                        <a:latin typeface="+mn-lt"/>
                      </a:endParaRPr>
                    </a:p>
                    <a:p>
                      <a:pPr algn="ctr"/>
                      <a:endParaRPr lang="en-US" sz="1600" dirty="0">
                        <a:latin typeface="+mn-lt"/>
                      </a:endParaRPr>
                    </a:p>
                    <a:p>
                      <a:pPr algn="ctr"/>
                      <a:endParaRPr lang="en-US" sz="1600" dirty="0">
                        <a:latin typeface="+mn-lt"/>
                      </a:endParaRPr>
                    </a:p>
                    <a:p>
                      <a:pPr algn="ctr"/>
                      <a:endParaRPr lang="en-US" sz="1600" dirty="0">
                        <a:latin typeface="+mn-lt"/>
                      </a:endParaRPr>
                    </a:p>
                    <a:p>
                      <a:pPr algn="ctr"/>
                      <a:endParaRPr lang="en-US" sz="1600" dirty="0">
                        <a:latin typeface="+mn-lt"/>
                      </a:endParaRPr>
                    </a:p>
                    <a:p>
                      <a:pPr algn="ctr"/>
                      <a:endParaRPr lang="en-US" sz="1600" dirty="0">
                        <a:latin typeface="+mn-lt"/>
                      </a:endParaRPr>
                    </a:p>
                    <a:p>
                      <a:pPr algn="ctr"/>
                      <a:endParaRPr lang="en-US" sz="1600" dirty="0">
                        <a:latin typeface="+mn-lt"/>
                      </a:endParaRPr>
                    </a:p>
                    <a:p>
                      <a:pPr algn="ctr"/>
                      <a:r>
                        <a:rPr lang="fr" sz="1600" dirty="0">
                          <a:latin typeface="+mn-lt"/>
                        </a:rPr>
                        <a:t>Augmentation de l'efficacité du personnel de linge</a:t>
                      </a:r>
                      <a:endParaRPr lang="en-US" sz="1300" dirty="0">
                        <a:latin typeface="+mj-lt"/>
                      </a:endParaRPr>
                    </a:p>
                    <a:p>
                      <a:pPr algn="l"/>
                      <a:r>
                        <a:rPr lang="fr" sz="1200" i="0" u="none" dirty="0">
                          <a:latin typeface="+mj-lt"/>
                        </a:rPr>
                        <a:t>Aucune autre méthode de distribution ne permet de gagner du temps comme scrubEx. Le réapprovisionnement de chaque unité ne nécessite que 5 à 10 minutes et une visibilité des stocks en temps réel est fournie via le système de gestion du linge </a:t>
                      </a:r>
                      <a:r>
                        <a:rPr lang="fr" sz="1200" i="1" u="none" dirty="0" err="1">
                          <a:latin typeface="+mj-lt"/>
                        </a:rPr>
                        <a:t>clearView</a:t>
                      </a:r>
                      <a:r>
                        <a:rPr lang="fr" sz="1200" i="0" u="none" dirty="0">
                          <a:latin typeface="+mj-lt"/>
                        </a:rPr>
                        <a:t>. De plus, si l'inventaire d'un département utilise peu de notifications personnalisées, envoyez des alertes par e-mail / texte à la gestion du linge.</a:t>
                      </a:r>
                      <a:endParaRPr lang="en-US" sz="1200" dirty="0">
                        <a:latin typeface="+mj-lt"/>
                      </a:endParaRPr>
                    </a:p>
                    <a:p>
                      <a:pPr algn="l"/>
                      <a:endParaRPr lang="en-US" sz="1200" dirty="0">
                        <a:latin typeface="+mj-lt"/>
                      </a:endParaRPr>
                    </a:p>
                    <a:p>
                      <a:pPr algn="l"/>
                      <a:r>
                        <a:rPr lang="fr" sz="1200" dirty="0">
                          <a:latin typeface="+mj-lt"/>
                        </a:rPr>
                        <a:t>Le système </a:t>
                      </a:r>
                      <a:r>
                        <a:rPr lang="fr" sz="1200" i="1" dirty="0" err="1">
                          <a:latin typeface="+mj-lt"/>
                        </a:rPr>
                        <a:t>clearView</a:t>
                      </a:r>
                      <a:r>
                        <a:rPr lang="fr" sz="1200" dirty="0">
                          <a:latin typeface="+mj-lt"/>
                        </a:rPr>
                        <a:t> Web permet </a:t>
                      </a:r>
                    </a:p>
                    <a:p>
                      <a:pPr algn="l"/>
                      <a:r>
                        <a:rPr lang="fr" sz="1200" dirty="0">
                          <a:latin typeface="+mj-lt"/>
                        </a:rPr>
                        <a:t>une surveillance proactive à tout </a:t>
                      </a:r>
                    </a:p>
                    <a:p>
                      <a:pPr algn="l"/>
                      <a:r>
                        <a:rPr lang="fr" sz="1200" dirty="0">
                          <a:latin typeface="+mj-lt"/>
                        </a:rPr>
                        <a:t>moment, n’importe où.</a:t>
                      </a:r>
                      <a:endParaRPr lang="en-US" sz="1200" dirty="0">
                        <a:latin typeface="+mj-lt"/>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6">
                  <a:txBody>
                    <a:bodyPr/>
                    <a:lstStyle/>
                    <a:p>
                      <a:endParaRPr lang="en-US" sz="100" dirty="0">
                        <a:latin typeface="+mj-lt"/>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58678">
                <a:tc>
                  <a:txBody>
                    <a:bodyPr/>
                    <a:lstStyle/>
                    <a:p>
                      <a:endParaRPr lang="en-US" sz="100" dirty="0">
                        <a:latin typeface="+mj-lt"/>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4" gridSpan="2">
                  <a:txBody>
                    <a:bodyPr/>
                    <a:lstStyle/>
                    <a:p>
                      <a:pPr algn="ctr"/>
                      <a:endParaRPr lang="en-US" sz="2600" b="0" dirty="0">
                        <a:latin typeface="+mn-lt"/>
                      </a:endParaRPr>
                    </a:p>
                    <a:p>
                      <a:pPr algn="ctr"/>
                      <a:r>
                        <a:rPr lang="en-US" sz="2600" b="0" dirty="0">
                          <a:latin typeface="+mn-lt"/>
                        </a:rPr>
                        <a:t>LA SOLUTION</a:t>
                      </a:r>
                    </a:p>
                    <a:p>
                      <a:pPr algn="ctr"/>
                      <a:endParaRPr lang="en-US" sz="2600" b="0" dirty="0">
                        <a:latin typeface="+mn-lt"/>
                      </a:endParaRPr>
                    </a:p>
                    <a:p>
                      <a:pPr algn="l"/>
                      <a:r>
                        <a:rPr lang="en-US" sz="1200" b="0" i="1" dirty="0">
                          <a:latin typeface="+mj-lt"/>
                        </a:rPr>
                        <a:t>scrubEx</a:t>
                      </a:r>
                      <a:r>
                        <a:rPr lang="en-US" sz="1200" b="0" dirty="0">
                          <a:latin typeface="+mj-lt"/>
                        </a:rPr>
                        <a:t> </a:t>
                      </a:r>
                      <a:r>
                        <a:rPr lang="fr" sz="1200" b="0" dirty="0">
                          <a:latin typeface="+mj-lt"/>
                        </a:rPr>
                        <a:t> réingénierie la distribution des tenues chirurgicales dans votre hôpital. Nos machines sécurisées fournissent au personnel autorisé des uniformes propres de la bonne taille au bon moment. L'élimination de l'accès non autorisé est réduite, réduisant ainsi les pertes et les coûts de lavage. Le programme favorise également le respect des directives de pratique péri-opératoire des AORN, améliorant ainsi la prévention des infections.</a:t>
                      </a:r>
                    </a:p>
                    <a:p>
                      <a:pPr algn="l"/>
                      <a:endParaRPr lang="en-US" sz="1200" b="0" dirty="0">
                        <a:latin typeface="+mj-lt"/>
                      </a:endParaRPr>
                    </a:p>
                    <a:p>
                      <a:pPr algn="l"/>
                      <a:r>
                        <a:rPr lang="en-US" sz="1200" b="0" i="1" dirty="0">
                          <a:latin typeface="+mj-lt"/>
                        </a:rPr>
                        <a:t>scrubEx</a:t>
                      </a:r>
                      <a:r>
                        <a:rPr lang="en-US" sz="1200" b="0" dirty="0">
                          <a:latin typeface="+mj-lt"/>
                        </a:rPr>
                        <a:t> </a:t>
                      </a:r>
                      <a:r>
                        <a:rPr lang="fr" sz="1200" kern="1200" dirty="0">
                          <a:solidFill>
                            <a:schemeClr val="dk1"/>
                          </a:solidFill>
                          <a:latin typeface="+mn-lt"/>
                          <a:ea typeface="+mn-ea"/>
                          <a:cs typeface="+mn-cs"/>
                        </a:rPr>
                        <a:t>est offert comme un achat en capital ou, les fonds d'exploitation peuvent être utilisés avec notre programme d'abonnement - ce qui peut produire des économies dès le premier jour. Contactez-nous aujourd'hui pour planifier votre évaluation gratuite au </a:t>
                      </a:r>
                      <a:r>
                        <a:rPr lang="fr" sz="1200" b="1" kern="1200" dirty="0">
                          <a:solidFill>
                            <a:schemeClr val="dk1"/>
                          </a:solidFill>
                          <a:latin typeface="+mn-lt"/>
                          <a:ea typeface="+mn-ea"/>
                          <a:cs typeface="+mn-cs"/>
                        </a:rPr>
                        <a:t>514</a:t>
                      </a:r>
                      <a:r>
                        <a:rPr lang="en-US" sz="1200" b="1" dirty="0">
                          <a:latin typeface="+mn-lt"/>
                        </a:rPr>
                        <a:t>.332.3287</a:t>
                      </a:r>
                      <a:r>
                        <a:rPr lang="en-US" sz="1400" kern="1200" dirty="0">
                          <a:solidFill>
                            <a:schemeClr val="dk1"/>
                          </a:solidFill>
                          <a:latin typeface="+mn-lt"/>
                          <a:ea typeface="+mn-ea"/>
                          <a:cs typeface="+mn-cs"/>
                        </a:rPr>
                        <a:t>.</a:t>
                      </a:r>
                      <a:endParaRPr lang="en-US" sz="1200" b="0" dirty="0">
                        <a:latin typeface="+mj-lt"/>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4" hMerge="1">
                  <a:txBody>
                    <a:bodyPr/>
                    <a:lstStyle/>
                    <a:p>
                      <a:pPr marL="0" marR="0" lvl="0" indent="0" algn="l" defTabSz="1341150" rtl="0" eaLnBrk="1" fontAlgn="auto" latinLnBrk="0" hangingPunct="1">
                        <a:lnSpc>
                          <a:spcPct val="100000"/>
                        </a:lnSpc>
                        <a:spcBef>
                          <a:spcPts val="0"/>
                        </a:spcBef>
                        <a:spcAft>
                          <a:spcPts val="0"/>
                        </a:spcAft>
                        <a:buClrTx/>
                        <a:buSzTx/>
                        <a:buFontTx/>
                        <a:buNone/>
                        <a:tabLst/>
                        <a:defRPr/>
                      </a:pPr>
                      <a:endParaRPr lang="en-US" sz="1100" kern="1200" dirty="0">
                        <a:solidFill>
                          <a:schemeClr val="dk1"/>
                        </a:solidFill>
                        <a:latin typeface="+mj-lt"/>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gridSpan="5">
                  <a:txBody>
                    <a:bodyPr/>
                    <a:lstStyle/>
                    <a:p>
                      <a:pPr algn="r"/>
                      <a:r>
                        <a:rPr lang="en-US" sz="2600" dirty="0">
                          <a:latin typeface="+mn-lt"/>
                        </a:rPr>
                        <a:t>SOLUTIONS PERSONNALISABLES PAR HÔPITAL</a:t>
                      </a:r>
                    </a:p>
                    <a:p>
                      <a:pPr algn="r"/>
                      <a:r>
                        <a:rPr lang="fr" sz="1600" dirty="0">
                          <a:latin typeface="+mj-lt"/>
                        </a:rPr>
                        <a:t>Faible encombrement pour une flexibilité maximale</a:t>
                      </a:r>
                      <a:endParaRPr lang="en-US" sz="1600" dirty="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vMerge="1">
                  <a:txBody>
                    <a:bodyPr/>
                    <a:lstStyle/>
                    <a:p>
                      <a:pPr algn="ctr"/>
                      <a:endParaRPr lang="en-US" sz="2600" dirty="0">
                        <a:latin typeface="+mn-lt"/>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vMerge="1">
                  <a:txBody>
                    <a:bodyPr/>
                    <a:lstStyle/>
                    <a:p>
                      <a:endParaRPr lang="en-US" sz="100" dirty="0">
                        <a:latin typeface="+mj-lt"/>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80446">
                <a:tc>
                  <a:txBody>
                    <a:bodyPr/>
                    <a:lstStyle/>
                    <a:p>
                      <a:endParaRPr lang="en-US" sz="100" dirty="0">
                        <a:latin typeface="+mj-lt"/>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vMerge="1">
                  <a:txBody>
                    <a:bodyPr/>
                    <a:lstStyle/>
                    <a:p>
                      <a:pPr algn="ctr"/>
                      <a:endParaRPr lang="en-US" sz="2600" dirty="0">
                        <a:latin typeface="+mn-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pPr marL="0" marR="0" lvl="0" indent="0" algn="l" defTabSz="1341150" rtl="0" eaLnBrk="1" fontAlgn="auto" latinLnBrk="0" hangingPunct="1">
                        <a:lnSpc>
                          <a:spcPct val="100000"/>
                        </a:lnSpc>
                        <a:spcBef>
                          <a:spcPts val="0"/>
                        </a:spcBef>
                        <a:spcAft>
                          <a:spcPts val="0"/>
                        </a:spcAft>
                        <a:buClrTx/>
                        <a:buSzTx/>
                        <a:buFontTx/>
                        <a:buNone/>
                        <a:tabLst/>
                        <a:defRPr/>
                      </a:pPr>
                      <a:endParaRPr lang="en-US" sz="1100" kern="1200" dirty="0">
                        <a:solidFill>
                          <a:schemeClr val="dk1"/>
                        </a:solidFill>
                        <a:latin typeface="+mj-lt"/>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gridSpan="2">
                  <a:txBody>
                    <a:bodyPr/>
                    <a:lstStyle/>
                    <a:p>
                      <a:pPr algn="ctr"/>
                      <a:r>
                        <a:rPr lang="en-US" sz="1100" b="1" dirty="0">
                          <a:latin typeface="+mn-lt"/>
                        </a:rPr>
                        <a:t>DISTRIBUTEUR DE GRAND VOLUME</a:t>
                      </a:r>
                    </a:p>
                    <a:p>
                      <a:pPr algn="ctr"/>
                      <a:r>
                        <a:rPr lang="en-US" sz="1100" dirty="0">
                          <a:latin typeface="+mj-lt"/>
                        </a:rPr>
                        <a:t>Dispenses</a:t>
                      </a:r>
                      <a:r>
                        <a:rPr lang="en-US" sz="1100" baseline="0" dirty="0">
                          <a:latin typeface="+mj-lt"/>
                        </a:rPr>
                        <a:t> clean scrubs </a:t>
                      </a:r>
                      <a:endParaRPr lang="en-US" sz="1100" dirty="0">
                        <a:latin typeface="+mj-lt"/>
                      </a:endParaRPr>
                    </a:p>
                  </a:txBody>
                  <a:tcPr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r>
                        <a:rPr lang="en-US" sz="1100" b="1" dirty="0">
                          <a:latin typeface="+mn-lt"/>
                        </a:rPr>
                        <a:t>RECEPTEUR GRAND VOLUME</a:t>
                      </a:r>
                    </a:p>
                    <a:p>
                      <a:pPr algn="ctr"/>
                      <a:r>
                        <a:rPr lang="en-US" sz="1100" dirty="0">
                          <a:latin typeface="+mj-lt"/>
                        </a:rPr>
                        <a:t>Receives</a:t>
                      </a:r>
                      <a:r>
                        <a:rPr lang="en-US" sz="1100" baseline="0" dirty="0">
                          <a:latin typeface="+mj-lt"/>
                        </a:rPr>
                        <a:t> soiled scrubs</a:t>
                      </a:r>
                      <a:endParaRPr lang="en-US" sz="1100" dirty="0">
                        <a:latin typeface="+mj-lt"/>
                      </a:endParaRPr>
                    </a:p>
                  </a:txBody>
                  <a:tcPr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100" b="1" dirty="0">
                          <a:latin typeface="+mn-lt"/>
                        </a:rPr>
                        <a:t>UNITÉ COMBINÉE</a:t>
                      </a:r>
                    </a:p>
                    <a:p>
                      <a:pPr algn="ctr"/>
                      <a:r>
                        <a:rPr lang="en-US" sz="1100" dirty="0">
                          <a:latin typeface="+mj-lt"/>
                        </a:rPr>
                        <a:t>Dispenses and receives</a:t>
                      </a:r>
                      <a:r>
                        <a:rPr lang="en-US" sz="1100" baseline="0" dirty="0">
                          <a:latin typeface="+mj-lt"/>
                        </a:rPr>
                        <a:t> scrubs</a:t>
                      </a:r>
                      <a:endParaRPr lang="en-US" sz="1100" dirty="0">
                        <a:latin typeface="+mj-lt"/>
                      </a:endParaRPr>
                    </a:p>
                  </a:txBody>
                  <a:tcPr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vMerge="1">
                  <a:txBody>
                    <a:bodyPr/>
                    <a:lstStyle/>
                    <a:p>
                      <a:pPr algn="ctr"/>
                      <a:endParaRPr lang="en-US" sz="2600" dirty="0">
                        <a:latin typeface="+mn-lt"/>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vMerge="1">
                  <a:txBody>
                    <a:bodyPr/>
                    <a:lstStyle/>
                    <a:p>
                      <a:endParaRPr lang="en-US" sz="100" dirty="0">
                        <a:latin typeface="+mj-lt"/>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263350">
                <a:tc rowSpan="2">
                  <a:txBody>
                    <a:bodyPr/>
                    <a:lstStyle/>
                    <a:p>
                      <a:endParaRPr lang="en-US" sz="100" dirty="0">
                        <a:latin typeface="+mj-lt"/>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vMerge="1">
                  <a:txBody>
                    <a:bodyPr/>
                    <a:lstStyle/>
                    <a:p>
                      <a:pPr algn="l"/>
                      <a:endParaRPr lang="en-US" sz="1200" dirty="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n-US"/>
                    </a:p>
                  </a:txBody>
                  <a:tcPr/>
                </a:tc>
                <a:tc gridSpan="2">
                  <a:txBody>
                    <a:bodyPr/>
                    <a:lstStyle/>
                    <a:p>
                      <a:pPr algn="ctr"/>
                      <a:endParaRPr lang="en-US" sz="1100" dirty="0">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endParaRPr lang="en-US" sz="1100" dirty="0">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US" sz="1100" dirty="0">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vMerge="1">
                  <a:txBody>
                    <a:bodyPr/>
                    <a:lstStyle/>
                    <a:p>
                      <a:pPr algn="ctr"/>
                      <a:endParaRPr lang="en-US" sz="1300" dirty="0">
                        <a:latin typeface="+mj-lt"/>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vMerge="1">
                  <a:txBody>
                    <a:bodyPr/>
                    <a:lstStyle/>
                    <a:p>
                      <a:endParaRPr lang="en-US" sz="100" dirty="0">
                        <a:latin typeface="+mj-lt"/>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754450">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5">
                  <a:txBody>
                    <a:bodyPr/>
                    <a:lstStyle/>
                    <a:p>
                      <a:pPr algn="ctr">
                        <a:lnSpc>
                          <a:spcPct val="85000"/>
                        </a:lnSpc>
                      </a:pPr>
                      <a:r>
                        <a:rPr lang="fr" sz="1300" kern="1200" dirty="0">
                          <a:solidFill>
                            <a:schemeClr val="dk1"/>
                          </a:solidFill>
                          <a:latin typeface="+mj-lt"/>
                          <a:ea typeface="+mn-ea"/>
                          <a:cs typeface="+mn-cs"/>
                        </a:rPr>
                        <a:t>Chaque unité scrubEx a un faible encombrement, seulement 16,5 pouces de profondeur, ce qui lui permet de s’intégrer dans ou à proximité de la plupart des vestiaires, offrant ainsi une approche décentralisée de la distribution du nettoyage.</a:t>
                      </a:r>
                      <a:r>
                        <a:rPr lang="en-US" sz="1300" kern="1200" dirty="0">
                          <a:solidFill>
                            <a:schemeClr val="dk1"/>
                          </a:solidFill>
                          <a:latin typeface="+mj-lt"/>
                          <a:ea typeface="+mn-ea"/>
                          <a:cs typeface="+mn-cs"/>
                        </a:rPr>
                        <a:t> </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r h="1171086">
                <a:tc>
                  <a:txBody>
                    <a:bodyPr/>
                    <a:lstStyle/>
                    <a:p>
                      <a:endParaRPr lang="en-US" sz="100" dirty="0">
                        <a:latin typeface="+mj-lt"/>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7">
                  <a:txBody>
                    <a:bodyPr/>
                    <a:lstStyle/>
                    <a:p>
                      <a:pPr algn="l"/>
                      <a:endParaRPr lang="en-US" sz="1300" dirty="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l"/>
                      <a:endParaRPr lang="en-US" sz="1600" dirty="0">
                        <a:latin typeface="+mj-lt"/>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vMerge="1">
                  <a:txBody>
                    <a:bodyPr/>
                    <a:lstStyle/>
                    <a:p>
                      <a:pPr algn="ctr"/>
                      <a:endParaRPr lang="en-US" sz="2600" dirty="0">
                        <a:latin typeface="+mn-lt"/>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vMerge="1">
                  <a:txBody>
                    <a:bodyPr/>
                    <a:lstStyle/>
                    <a:p>
                      <a:endParaRPr lang="en-US" sz="100" dirty="0">
                        <a:latin typeface="+mj-lt"/>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0">
                <a:tc>
                  <a:txBody>
                    <a:bodyPr/>
                    <a:lstStyle/>
                    <a:p>
                      <a:endParaRPr lang="en-US" sz="100" dirty="0">
                        <a:latin typeface="+mj-lt"/>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l"/>
                      <a:endParaRPr lang="en-US" sz="100" dirty="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5">
                  <a:txBody>
                    <a:bodyPr/>
                    <a:lstStyle/>
                    <a:p>
                      <a:pPr algn="l"/>
                      <a:endParaRPr lang="en-US" sz="100" dirty="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endParaRPr lang="en-US" sz="100" dirty="0">
                        <a:latin typeface="+mn-lt"/>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latin typeface="+mj-lt"/>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80446">
                <a:tc>
                  <a:txBody>
                    <a:bodyPr/>
                    <a:lstStyle/>
                    <a:p>
                      <a:endParaRPr lang="en-US" sz="100" dirty="0">
                        <a:latin typeface="+mj-lt"/>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88CB3"/>
                    </a:solidFill>
                  </a:tcPr>
                </a:tc>
                <a:tc gridSpan="2">
                  <a:txBody>
                    <a:bodyPr/>
                    <a:lstStyle/>
                    <a:p>
                      <a:pPr algn="l"/>
                      <a:endParaRPr lang="en-US" sz="1300" dirty="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88CB3"/>
                    </a:solidFill>
                  </a:tcPr>
                </a:tc>
                <a:tc hMerge="1">
                  <a:txBody>
                    <a:bodyPr/>
                    <a:lstStyle/>
                    <a:p>
                      <a:endParaRPr lang="en-US"/>
                    </a:p>
                  </a:txBody>
                  <a:tcPr/>
                </a:tc>
                <a:tc gridSpan="5">
                  <a:txBody>
                    <a:bodyPr/>
                    <a:lstStyle/>
                    <a:p>
                      <a:pPr algn="ctr"/>
                      <a:r>
                        <a:rPr lang="en-US" sz="900" b="1" dirty="0">
                          <a:solidFill>
                            <a:schemeClr val="bg1"/>
                          </a:solidFill>
                          <a:latin typeface="+mn-lt"/>
                        </a:rPr>
                        <a:t>www.thinkipa.com/</a:t>
                      </a:r>
                      <a:r>
                        <a:rPr lang="en-US" sz="900" b="1" i="1" dirty="0">
                          <a:solidFill>
                            <a:schemeClr val="bg1"/>
                          </a:solidFill>
                          <a:latin typeface="+mn-lt"/>
                        </a:rPr>
                        <a:t>scrubEx</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88CB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endParaRPr lang="en-US" sz="2600" dirty="0">
                        <a:latin typeface="+mn-lt"/>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88CB3"/>
                    </a:solidFill>
                  </a:tcPr>
                </a:tc>
                <a:tc>
                  <a:txBody>
                    <a:bodyPr/>
                    <a:lstStyle/>
                    <a:p>
                      <a:endParaRPr lang="en-US" sz="100" dirty="0">
                        <a:latin typeface="+mj-lt"/>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88CB3"/>
                    </a:solidFill>
                  </a:tcPr>
                </a:tc>
                <a:extLst>
                  <a:ext uri="{0D108BD9-81ED-4DB2-BD59-A6C34878D82A}">
                    <a16:rowId xmlns:a16="http://schemas.microsoft.com/office/drawing/2014/main" val="10010"/>
                  </a:ext>
                </a:extLst>
              </a:tr>
              <a:tr h="225209">
                <a:tc>
                  <a:txBody>
                    <a:bodyPr/>
                    <a:lstStyle/>
                    <a:p>
                      <a:endParaRPr lang="en-US" sz="100" dirty="0">
                        <a:latin typeface="+mj-lt"/>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l"/>
                      <a:endParaRPr lang="en-US" sz="100" dirty="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5">
                  <a:txBody>
                    <a:bodyPr/>
                    <a:lstStyle/>
                    <a:p>
                      <a:pPr algn="l"/>
                      <a:endParaRPr lang="en-US" sz="100" dirty="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endParaRPr lang="en-US" sz="100" dirty="0">
                        <a:latin typeface="+mn-lt"/>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latin typeface="+mj-lt"/>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grpSp>
        <p:nvGrpSpPr>
          <p:cNvPr id="11" name="Group 10"/>
          <p:cNvGrpSpPr>
            <a:grpSpLocks noChangeAspect="1"/>
          </p:cNvGrpSpPr>
          <p:nvPr/>
        </p:nvGrpSpPr>
        <p:grpSpPr>
          <a:xfrm>
            <a:off x="1549764" y="299181"/>
            <a:ext cx="956392" cy="363206"/>
            <a:chOff x="2494782" y="2751309"/>
            <a:chExt cx="6287639" cy="2387840"/>
          </a:xfrm>
          <a:solidFill>
            <a:srgbClr val="788CB3"/>
          </a:solidFill>
        </p:grpSpPr>
        <p:sp>
          <p:nvSpPr>
            <p:cNvPr id="12" name="TextBox 11"/>
            <p:cNvSpPr txBox="1"/>
            <p:nvPr/>
          </p:nvSpPr>
          <p:spPr>
            <a:xfrm>
              <a:off x="2494782" y="2751309"/>
              <a:ext cx="632369" cy="2387840"/>
            </a:xfrm>
            <a:custGeom>
              <a:avLst/>
              <a:gdLst/>
              <a:ahLst/>
              <a:cxnLst/>
              <a:rect l="l" t="t" r="r" b="b"/>
              <a:pathLst>
                <a:path w="94692" h="357559">
                  <a:moveTo>
                    <a:pt x="58973" y="0"/>
                  </a:moveTo>
                  <a:lnTo>
                    <a:pt x="94692" y="0"/>
                  </a:lnTo>
                  <a:cubicBezTo>
                    <a:pt x="77701" y="37579"/>
                    <a:pt x="66011" y="69546"/>
                    <a:pt x="59624" y="95901"/>
                  </a:cubicBezTo>
                  <a:cubicBezTo>
                    <a:pt x="53237" y="122256"/>
                    <a:pt x="50043" y="150192"/>
                    <a:pt x="50043" y="179710"/>
                  </a:cubicBezTo>
                  <a:cubicBezTo>
                    <a:pt x="50043" y="200050"/>
                    <a:pt x="51935" y="220885"/>
                    <a:pt x="55717" y="242217"/>
                  </a:cubicBezTo>
                  <a:cubicBezTo>
                    <a:pt x="59500" y="263550"/>
                    <a:pt x="64678" y="283827"/>
                    <a:pt x="71251" y="303051"/>
                  </a:cubicBezTo>
                  <a:cubicBezTo>
                    <a:pt x="75592" y="315701"/>
                    <a:pt x="83220" y="333871"/>
                    <a:pt x="94134" y="357559"/>
                  </a:cubicBezTo>
                  <a:lnTo>
                    <a:pt x="58229" y="357559"/>
                  </a:lnTo>
                  <a:cubicBezTo>
                    <a:pt x="39253" y="328910"/>
                    <a:pt x="24805" y="299144"/>
                    <a:pt x="14883" y="268262"/>
                  </a:cubicBezTo>
                  <a:cubicBezTo>
                    <a:pt x="4961" y="237381"/>
                    <a:pt x="0" y="207491"/>
                    <a:pt x="0" y="178593"/>
                  </a:cubicBezTo>
                  <a:cubicBezTo>
                    <a:pt x="0" y="142751"/>
                    <a:pt x="6139" y="108830"/>
                    <a:pt x="18417" y="76832"/>
                  </a:cubicBezTo>
                  <a:cubicBezTo>
                    <a:pt x="29083" y="49051"/>
                    <a:pt x="42602" y="23440"/>
                    <a:pt x="58973"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1306132"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a:ln>
                  <a:noFill/>
                </a:ln>
                <a:solidFill>
                  <a:srgbClr val="333333"/>
                </a:solidFill>
                <a:effectLst/>
                <a:uLnTx/>
                <a:uFillTx/>
                <a:latin typeface="Arial" panose="020B0604020202020204" pitchFamily="34" charset="0"/>
                <a:cs typeface="Arial" panose="020B0604020202020204" pitchFamily="34" charset="0"/>
              </a:endParaRPr>
            </a:p>
          </p:txBody>
        </p:sp>
        <p:sp>
          <p:nvSpPr>
            <p:cNvPr id="13" name="TextBox 12"/>
            <p:cNvSpPr txBox="1"/>
            <p:nvPr/>
          </p:nvSpPr>
          <p:spPr>
            <a:xfrm flipH="1">
              <a:off x="7727288" y="2751309"/>
              <a:ext cx="632369" cy="2387840"/>
            </a:xfrm>
            <a:custGeom>
              <a:avLst/>
              <a:gdLst/>
              <a:ahLst/>
              <a:cxnLst/>
              <a:rect l="l" t="t" r="r" b="b"/>
              <a:pathLst>
                <a:path w="94692" h="357559">
                  <a:moveTo>
                    <a:pt x="58973" y="0"/>
                  </a:moveTo>
                  <a:lnTo>
                    <a:pt x="94692" y="0"/>
                  </a:lnTo>
                  <a:cubicBezTo>
                    <a:pt x="77701" y="37579"/>
                    <a:pt x="66011" y="69546"/>
                    <a:pt x="59624" y="95901"/>
                  </a:cubicBezTo>
                  <a:cubicBezTo>
                    <a:pt x="53237" y="122256"/>
                    <a:pt x="50043" y="150192"/>
                    <a:pt x="50043" y="179710"/>
                  </a:cubicBezTo>
                  <a:cubicBezTo>
                    <a:pt x="50043" y="200050"/>
                    <a:pt x="51935" y="220885"/>
                    <a:pt x="55717" y="242217"/>
                  </a:cubicBezTo>
                  <a:cubicBezTo>
                    <a:pt x="59500" y="263550"/>
                    <a:pt x="64678" y="283827"/>
                    <a:pt x="71251" y="303051"/>
                  </a:cubicBezTo>
                  <a:cubicBezTo>
                    <a:pt x="75592" y="315701"/>
                    <a:pt x="83220" y="333871"/>
                    <a:pt x="94134" y="357559"/>
                  </a:cubicBezTo>
                  <a:lnTo>
                    <a:pt x="58229" y="357559"/>
                  </a:lnTo>
                  <a:cubicBezTo>
                    <a:pt x="39253" y="328910"/>
                    <a:pt x="24805" y="299144"/>
                    <a:pt x="14883" y="268262"/>
                  </a:cubicBezTo>
                  <a:cubicBezTo>
                    <a:pt x="4961" y="237381"/>
                    <a:pt x="0" y="207491"/>
                    <a:pt x="0" y="178593"/>
                  </a:cubicBezTo>
                  <a:cubicBezTo>
                    <a:pt x="0" y="142751"/>
                    <a:pt x="6139" y="108830"/>
                    <a:pt x="18417" y="76832"/>
                  </a:cubicBezTo>
                  <a:cubicBezTo>
                    <a:pt x="29083" y="49051"/>
                    <a:pt x="42602" y="23440"/>
                    <a:pt x="58973"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1306132"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a:ln>
                  <a:noFill/>
                </a:ln>
                <a:solidFill>
                  <a:srgbClr val="333333"/>
                </a:solidFill>
                <a:effectLst/>
                <a:uLnTx/>
                <a:uFillTx/>
                <a:latin typeface="Arial" panose="020B0604020202020204" pitchFamily="34" charset="0"/>
                <a:cs typeface="Arial" panose="020B0604020202020204" pitchFamily="34" charset="0"/>
              </a:endParaRPr>
            </a:p>
          </p:txBody>
        </p:sp>
        <p:sp>
          <p:nvSpPr>
            <p:cNvPr id="14" name="Rectangle 13"/>
            <p:cNvSpPr/>
            <p:nvPr/>
          </p:nvSpPr>
          <p:spPr>
            <a:xfrm>
              <a:off x="3986541" y="3174748"/>
              <a:ext cx="411480" cy="1608499"/>
            </a:xfrm>
            <a:prstGeom prst="rect">
              <a:avLst/>
            </a:prstGeom>
            <a:grpFill/>
            <a:ln w="25400" cap="flat" cmpd="sng" algn="ctr">
              <a:noFill/>
              <a:prstDash val="solid"/>
            </a:ln>
            <a:effectLst/>
          </p:spPr>
          <p:txBody>
            <a:bodyPr rtlCol="0" anchor="ctr"/>
            <a:lstStyle/>
            <a:p>
              <a:pPr marL="0" marR="0" lvl="0" indent="0" algn="ctr" defTabSz="1306132" eaLnBrk="1" fontAlgn="auto" latinLnBrk="0" hangingPunct="1">
                <a:lnSpc>
                  <a:spcPct val="100000"/>
                </a:lnSpc>
                <a:spcBef>
                  <a:spcPts val="0"/>
                </a:spcBef>
                <a:spcAft>
                  <a:spcPts val="0"/>
                </a:spcAft>
                <a:buClrTx/>
                <a:buSzTx/>
                <a:buFontTx/>
                <a:buNone/>
                <a:tabLst/>
                <a:defRPr/>
              </a:pPr>
              <a:endParaRPr kumimoji="0" lang="en-US" sz="2564" b="0" i="0" u="none" strike="noStrike" kern="0" cap="none" spc="0" normalizeH="0" baseline="0" noProof="0" dirty="0">
                <a:ln>
                  <a:noFill/>
                </a:ln>
                <a:solidFill>
                  <a:srgbClr val="717171"/>
                </a:solidFill>
                <a:effectLst/>
                <a:uLnTx/>
                <a:uFillTx/>
                <a:latin typeface="Calibri"/>
                <a:ea typeface="+mn-ea"/>
                <a:cs typeface="+mn-cs"/>
              </a:endParaRPr>
            </a:p>
          </p:txBody>
        </p:sp>
        <p:sp>
          <p:nvSpPr>
            <p:cNvPr id="15" name="Freeform 14"/>
            <p:cNvSpPr/>
            <p:nvPr/>
          </p:nvSpPr>
          <p:spPr>
            <a:xfrm rot="5400000">
              <a:off x="4452235" y="3398623"/>
              <a:ext cx="1608500" cy="1160746"/>
            </a:xfrm>
            <a:custGeom>
              <a:avLst/>
              <a:gdLst>
                <a:gd name="connsiteX0" fmla="*/ 316874 w 1608500"/>
                <a:gd name="connsiteY0" fmla="*/ 759011 h 1160746"/>
                <a:gd name="connsiteX1" fmla="*/ 675995 w 1608500"/>
                <a:gd name="connsiteY1" fmla="*/ 759011 h 1160746"/>
                <a:gd name="connsiteX2" fmla="*/ 675996 w 1608500"/>
                <a:gd name="connsiteY2" fmla="*/ 580387 h 1160746"/>
                <a:gd name="connsiteX3" fmla="*/ 497371 w 1608500"/>
                <a:gd name="connsiteY3" fmla="*/ 401762 h 1160746"/>
                <a:gd name="connsiteX4" fmla="*/ 495499 w 1608500"/>
                <a:gd name="connsiteY4" fmla="*/ 401762 h 1160746"/>
                <a:gd name="connsiteX5" fmla="*/ 316874 w 1608500"/>
                <a:gd name="connsiteY5" fmla="*/ 580387 h 1160746"/>
                <a:gd name="connsiteX6" fmla="*/ 0 w 1608500"/>
                <a:gd name="connsiteY6" fmla="*/ 1160746 h 1160746"/>
                <a:gd name="connsiteX7" fmla="*/ 0 w 1608500"/>
                <a:gd name="connsiteY7" fmla="*/ 749266 h 1160746"/>
                <a:gd name="connsiteX8" fmla="*/ 1 w 1608500"/>
                <a:gd name="connsiteY8" fmla="*/ 749266 h 1160746"/>
                <a:gd name="connsiteX9" fmla="*/ 1 w 1608500"/>
                <a:gd name="connsiteY9" fmla="*/ 495346 h 1160746"/>
                <a:gd name="connsiteX10" fmla="*/ 495347 w 1608500"/>
                <a:gd name="connsiteY10" fmla="*/ 0 h 1160746"/>
                <a:gd name="connsiteX11" fmla="*/ 500538 w 1608500"/>
                <a:gd name="connsiteY11" fmla="*/ 0 h 1160746"/>
                <a:gd name="connsiteX12" fmla="*/ 995884 w 1608500"/>
                <a:gd name="connsiteY12" fmla="*/ 495346 h 1160746"/>
                <a:gd name="connsiteX13" fmla="*/ 995884 w 1608500"/>
                <a:gd name="connsiteY13" fmla="*/ 749266 h 1160746"/>
                <a:gd name="connsiteX14" fmla="*/ 1608500 w 1608500"/>
                <a:gd name="connsiteY14" fmla="*/ 749266 h 1160746"/>
                <a:gd name="connsiteX15" fmla="*/ 1608500 w 1608500"/>
                <a:gd name="connsiteY15" fmla="*/ 1160746 h 116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08500" h="1160746">
                  <a:moveTo>
                    <a:pt x="316874" y="759011"/>
                  </a:moveTo>
                  <a:lnTo>
                    <a:pt x="675995" y="759011"/>
                  </a:lnTo>
                  <a:cubicBezTo>
                    <a:pt x="675995" y="699470"/>
                    <a:pt x="675996" y="639928"/>
                    <a:pt x="675996" y="580387"/>
                  </a:cubicBezTo>
                  <a:cubicBezTo>
                    <a:pt x="675996" y="481735"/>
                    <a:pt x="596023" y="401762"/>
                    <a:pt x="497371" y="401762"/>
                  </a:cubicBezTo>
                  <a:lnTo>
                    <a:pt x="495499" y="401762"/>
                  </a:lnTo>
                  <a:cubicBezTo>
                    <a:pt x="396847" y="401762"/>
                    <a:pt x="316874" y="481735"/>
                    <a:pt x="316874" y="580387"/>
                  </a:cubicBezTo>
                  <a:close/>
                  <a:moveTo>
                    <a:pt x="0" y="1160746"/>
                  </a:moveTo>
                  <a:lnTo>
                    <a:pt x="0" y="749266"/>
                  </a:lnTo>
                  <a:lnTo>
                    <a:pt x="1" y="749266"/>
                  </a:lnTo>
                  <a:lnTo>
                    <a:pt x="1" y="495346"/>
                  </a:lnTo>
                  <a:cubicBezTo>
                    <a:pt x="1" y="221774"/>
                    <a:pt x="221775" y="0"/>
                    <a:pt x="495347" y="0"/>
                  </a:cubicBezTo>
                  <a:lnTo>
                    <a:pt x="500538" y="0"/>
                  </a:lnTo>
                  <a:cubicBezTo>
                    <a:pt x="774110" y="0"/>
                    <a:pt x="995884" y="221774"/>
                    <a:pt x="995884" y="495346"/>
                  </a:cubicBezTo>
                  <a:lnTo>
                    <a:pt x="995884" y="749266"/>
                  </a:lnTo>
                  <a:lnTo>
                    <a:pt x="1608500" y="749266"/>
                  </a:lnTo>
                  <a:lnTo>
                    <a:pt x="1608500" y="1160746"/>
                  </a:lnTo>
                  <a:close/>
                </a:path>
              </a:pathLst>
            </a:custGeom>
            <a:grpFill/>
            <a:ln w="25400" cap="flat" cmpd="sng" algn="ctr">
              <a:noFill/>
              <a:prstDash val="solid"/>
            </a:ln>
            <a:effectLst/>
          </p:spPr>
          <p:txBody>
            <a:bodyPr rtlCol="0" anchor="ctr"/>
            <a:lstStyle/>
            <a:p>
              <a:pPr marL="0" marR="0" lvl="0" indent="0" algn="ctr" defTabSz="1306132" eaLnBrk="1" fontAlgn="auto" latinLnBrk="0" hangingPunct="1">
                <a:lnSpc>
                  <a:spcPct val="100000"/>
                </a:lnSpc>
                <a:spcBef>
                  <a:spcPts val="0"/>
                </a:spcBef>
                <a:spcAft>
                  <a:spcPts val="0"/>
                </a:spcAft>
                <a:buClrTx/>
                <a:buSzTx/>
                <a:buFontTx/>
                <a:buNone/>
                <a:tabLst/>
                <a:defRPr/>
              </a:pPr>
              <a:endParaRPr kumimoji="0" lang="en-US" sz="2564" b="0" i="0" u="none" strike="noStrike" kern="0" cap="none" spc="0" normalizeH="0" baseline="0" noProof="0">
                <a:ln>
                  <a:noFill/>
                </a:ln>
                <a:solidFill>
                  <a:srgbClr val="717171"/>
                </a:solidFill>
                <a:effectLst/>
                <a:uLnTx/>
                <a:uFillTx/>
                <a:latin typeface="Calibri"/>
                <a:ea typeface="+mn-ea"/>
                <a:cs typeface="+mn-cs"/>
              </a:endParaRPr>
            </a:p>
          </p:txBody>
        </p:sp>
        <p:sp>
          <p:nvSpPr>
            <p:cNvPr id="16" name="Freeform 15"/>
            <p:cNvSpPr/>
            <p:nvPr/>
          </p:nvSpPr>
          <p:spPr>
            <a:xfrm rot="5400000">
              <a:off x="5541951" y="3180107"/>
              <a:ext cx="1597767" cy="1587047"/>
            </a:xfrm>
            <a:custGeom>
              <a:avLst/>
              <a:gdLst>
                <a:gd name="connsiteX0" fmla="*/ 557088 w 1597767"/>
                <a:gd name="connsiteY0" fmla="*/ 793524 h 1587047"/>
                <a:gd name="connsiteX1" fmla="*/ 876274 w 1597767"/>
                <a:gd name="connsiteY1" fmla="*/ 903428 h 1587047"/>
                <a:gd name="connsiteX2" fmla="*/ 876274 w 1597767"/>
                <a:gd name="connsiteY2" fmla="*/ 683619 h 1587047"/>
                <a:gd name="connsiteX3" fmla="*/ 0 w 1597767"/>
                <a:gd name="connsiteY3" fmla="*/ 1036893 h 1587047"/>
                <a:gd name="connsiteX4" fmla="*/ 0 w 1597767"/>
                <a:gd name="connsiteY4" fmla="*/ 550155 h 1587047"/>
                <a:gd name="connsiteX5" fmla="*/ 1597767 w 1597767"/>
                <a:gd name="connsiteY5" fmla="*/ 0 h 1587047"/>
                <a:gd name="connsiteX6" fmla="*/ 1597767 w 1597767"/>
                <a:gd name="connsiteY6" fmla="*/ 435190 h 1587047"/>
                <a:gd name="connsiteX7" fmla="*/ 1287754 w 1597767"/>
                <a:gd name="connsiteY7" fmla="*/ 541936 h 1587047"/>
                <a:gd name="connsiteX8" fmla="*/ 1287754 w 1597767"/>
                <a:gd name="connsiteY8" fmla="*/ 1045112 h 1587047"/>
                <a:gd name="connsiteX9" fmla="*/ 1597767 w 1597767"/>
                <a:gd name="connsiteY9" fmla="*/ 1151858 h 1587047"/>
                <a:gd name="connsiteX10" fmla="*/ 1597767 w 1597767"/>
                <a:gd name="connsiteY10" fmla="*/ 1587047 h 158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7767" h="1587047">
                  <a:moveTo>
                    <a:pt x="557088" y="793524"/>
                  </a:moveTo>
                  <a:lnTo>
                    <a:pt x="876274" y="903428"/>
                  </a:lnTo>
                  <a:lnTo>
                    <a:pt x="876274" y="683619"/>
                  </a:lnTo>
                  <a:close/>
                  <a:moveTo>
                    <a:pt x="0" y="1036893"/>
                  </a:moveTo>
                  <a:lnTo>
                    <a:pt x="0" y="550155"/>
                  </a:lnTo>
                  <a:lnTo>
                    <a:pt x="1597767" y="0"/>
                  </a:lnTo>
                  <a:lnTo>
                    <a:pt x="1597767" y="435190"/>
                  </a:lnTo>
                  <a:lnTo>
                    <a:pt x="1287754" y="541936"/>
                  </a:lnTo>
                  <a:lnTo>
                    <a:pt x="1287754" y="1045112"/>
                  </a:lnTo>
                  <a:lnTo>
                    <a:pt x="1597767" y="1151858"/>
                  </a:lnTo>
                  <a:lnTo>
                    <a:pt x="1597767" y="1587047"/>
                  </a:lnTo>
                  <a:close/>
                </a:path>
              </a:pathLst>
            </a:custGeom>
            <a:grpFill/>
            <a:ln w="25400" cap="flat" cmpd="sng" algn="ctr">
              <a:noFill/>
              <a:prstDash val="solid"/>
            </a:ln>
            <a:effectLst/>
          </p:spPr>
          <p:txBody>
            <a:bodyPr rtlCol="0" anchor="ctr"/>
            <a:lstStyle/>
            <a:p>
              <a:pPr marL="0" marR="0" lvl="0" indent="0" algn="ctr" defTabSz="1306132" eaLnBrk="1" fontAlgn="auto" latinLnBrk="0" hangingPunct="1">
                <a:lnSpc>
                  <a:spcPct val="100000"/>
                </a:lnSpc>
                <a:spcBef>
                  <a:spcPts val="0"/>
                </a:spcBef>
                <a:spcAft>
                  <a:spcPts val="0"/>
                </a:spcAft>
                <a:buClrTx/>
                <a:buSzTx/>
                <a:buFontTx/>
                <a:buNone/>
                <a:tabLst/>
                <a:defRPr/>
              </a:pPr>
              <a:endParaRPr kumimoji="0" lang="en-US" sz="2564" b="0" i="0" u="none" strike="noStrike" kern="0" cap="none" spc="0" normalizeH="0" baseline="0" noProof="0" dirty="0">
                <a:ln>
                  <a:noFill/>
                </a:ln>
                <a:solidFill>
                  <a:srgbClr val="717171"/>
                </a:solidFill>
                <a:effectLst/>
                <a:uLnTx/>
                <a:uFillTx/>
                <a:latin typeface="Calibri"/>
                <a:ea typeface="+mn-ea"/>
                <a:cs typeface="+mn-cs"/>
              </a:endParaRPr>
            </a:p>
          </p:txBody>
        </p:sp>
        <p:sp>
          <p:nvSpPr>
            <p:cNvPr id="17" name="TextBox 16"/>
            <p:cNvSpPr txBox="1"/>
            <p:nvPr/>
          </p:nvSpPr>
          <p:spPr>
            <a:xfrm>
              <a:off x="8331550" y="2780805"/>
              <a:ext cx="450871" cy="450871"/>
            </a:xfrm>
            <a:custGeom>
              <a:avLst/>
              <a:gdLst/>
              <a:ahLst/>
              <a:cxnLst/>
              <a:rect l="l" t="t" r="r" b="b"/>
              <a:pathLst>
                <a:path w="673745" h="673745">
                  <a:moveTo>
                    <a:pt x="247799" y="209848"/>
                  </a:moveTo>
                  <a:lnTo>
                    <a:pt x="247799" y="319236"/>
                  </a:lnTo>
                  <a:lnTo>
                    <a:pt x="318790" y="319236"/>
                  </a:lnTo>
                  <a:cubicBezTo>
                    <a:pt x="352723" y="319236"/>
                    <a:pt x="375866" y="314176"/>
                    <a:pt x="388219" y="304056"/>
                  </a:cubicBezTo>
                  <a:cubicBezTo>
                    <a:pt x="400571" y="293936"/>
                    <a:pt x="406748" y="280541"/>
                    <a:pt x="406748" y="263872"/>
                  </a:cubicBezTo>
                  <a:cubicBezTo>
                    <a:pt x="406748" y="253157"/>
                    <a:pt x="403771" y="243557"/>
                    <a:pt x="397818" y="235074"/>
                  </a:cubicBezTo>
                  <a:cubicBezTo>
                    <a:pt x="391865" y="226591"/>
                    <a:pt x="383605" y="220266"/>
                    <a:pt x="373038" y="216098"/>
                  </a:cubicBezTo>
                  <a:cubicBezTo>
                    <a:pt x="362471" y="211931"/>
                    <a:pt x="342900" y="209848"/>
                    <a:pt x="314325" y="209848"/>
                  </a:cubicBezTo>
                  <a:close/>
                  <a:moveTo>
                    <a:pt x="189310" y="160734"/>
                  </a:moveTo>
                  <a:lnTo>
                    <a:pt x="313879" y="160734"/>
                  </a:lnTo>
                  <a:cubicBezTo>
                    <a:pt x="356444" y="160734"/>
                    <a:pt x="387251" y="164083"/>
                    <a:pt x="406301" y="170780"/>
                  </a:cubicBezTo>
                  <a:cubicBezTo>
                    <a:pt x="425351" y="177478"/>
                    <a:pt x="440532" y="189161"/>
                    <a:pt x="451843" y="205829"/>
                  </a:cubicBezTo>
                  <a:cubicBezTo>
                    <a:pt x="463154" y="222498"/>
                    <a:pt x="468809" y="240209"/>
                    <a:pt x="468809" y="258961"/>
                  </a:cubicBezTo>
                  <a:cubicBezTo>
                    <a:pt x="468809" y="285452"/>
                    <a:pt x="459358" y="308521"/>
                    <a:pt x="440457" y="328166"/>
                  </a:cubicBezTo>
                  <a:cubicBezTo>
                    <a:pt x="421556" y="347811"/>
                    <a:pt x="396479" y="358825"/>
                    <a:pt x="365225" y="361206"/>
                  </a:cubicBezTo>
                  <a:cubicBezTo>
                    <a:pt x="378024" y="366564"/>
                    <a:pt x="388293" y="372963"/>
                    <a:pt x="396032" y="380405"/>
                  </a:cubicBezTo>
                  <a:cubicBezTo>
                    <a:pt x="410617" y="394692"/>
                    <a:pt x="428477" y="418654"/>
                    <a:pt x="449610" y="452289"/>
                  </a:cubicBezTo>
                  <a:lnTo>
                    <a:pt x="493812" y="523280"/>
                  </a:lnTo>
                  <a:lnTo>
                    <a:pt x="422375" y="523280"/>
                  </a:lnTo>
                  <a:lnTo>
                    <a:pt x="390228" y="466130"/>
                  </a:lnTo>
                  <a:cubicBezTo>
                    <a:pt x="364927" y="421184"/>
                    <a:pt x="344538" y="393055"/>
                    <a:pt x="329059" y="381744"/>
                  </a:cubicBezTo>
                  <a:cubicBezTo>
                    <a:pt x="318344" y="373410"/>
                    <a:pt x="302717" y="369243"/>
                    <a:pt x="282179" y="369243"/>
                  </a:cubicBezTo>
                  <a:lnTo>
                    <a:pt x="247799" y="369243"/>
                  </a:lnTo>
                  <a:lnTo>
                    <a:pt x="247799" y="523280"/>
                  </a:lnTo>
                  <a:lnTo>
                    <a:pt x="189310" y="523280"/>
                  </a:lnTo>
                  <a:close/>
                  <a:moveTo>
                    <a:pt x="337096" y="55811"/>
                  </a:moveTo>
                  <a:cubicBezTo>
                    <a:pt x="289769" y="55811"/>
                    <a:pt x="243707" y="67940"/>
                    <a:pt x="198909" y="92199"/>
                  </a:cubicBezTo>
                  <a:cubicBezTo>
                    <a:pt x="154112" y="116458"/>
                    <a:pt x="119063" y="151135"/>
                    <a:pt x="93762" y="196230"/>
                  </a:cubicBezTo>
                  <a:cubicBezTo>
                    <a:pt x="68461" y="241325"/>
                    <a:pt x="55811" y="288280"/>
                    <a:pt x="55811" y="337096"/>
                  </a:cubicBezTo>
                  <a:cubicBezTo>
                    <a:pt x="55811" y="385614"/>
                    <a:pt x="68238" y="432123"/>
                    <a:pt x="93092" y="476622"/>
                  </a:cubicBezTo>
                  <a:cubicBezTo>
                    <a:pt x="117947" y="521122"/>
                    <a:pt x="152698" y="555799"/>
                    <a:pt x="197347" y="580653"/>
                  </a:cubicBezTo>
                  <a:cubicBezTo>
                    <a:pt x="241995" y="605507"/>
                    <a:pt x="288578" y="617934"/>
                    <a:pt x="337096" y="617934"/>
                  </a:cubicBezTo>
                  <a:cubicBezTo>
                    <a:pt x="385614" y="617934"/>
                    <a:pt x="432197" y="605507"/>
                    <a:pt x="476846" y="580653"/>
                  </a:cubicBezTo>
                  <a:cubicBezTo>
                    <a:pt x="521494" y="555799"/>
                    <a:pt x="556171" y="521122"/>
                    <a:pt x="580877" y="476622"/>
                  </a:cubicBezTo>
                  <a:cubicBezTo>
                    <a:pt x="605582" y="432123"/>
                    <a:pt x="617935" y="385614"/>
                    <a:pt x="617935" y="337096"/>
                  </a:cubicBezTo>
                  <a:cubicBezTo>
                    <a:pt x="617935" y="288280"/>
                    <a:pt x="605359" y="241325"/>
                    <a:pt x="580207" y="196230"/>
                  </a:cubicBezTo>
                  <a:cubicBezTo>
                    <a:pt x="555055" y="151135"/>
                    <a:pt x="520006" y="116458"/>
                    <a:pt x="475060" y="92199"/>
                  </a:cubicBezTo>
                  <a:cubicBezTo>
                    <a:pt x="430114" y="67940"/>
                    <a:pt x="384126" y="55811"/>
                    <a:pt x="337096" y="55811"/>
                  </a:cubicBezTo>
                  <a:close/>
                  <a:moveTo>
                    <a:pt x="337096" y="0"/>
                  </a:moveTo>
                  <a:cubicBezTo>
                    <a:pt x="393651" y="0"/>
                    <a:pt x="448866" y="14511"/>
                    <a:pt x="502742" y="43532"/>
                  </a:cubicBezTo>
                  <a:cubicBezTo>
                    <a:pt x="556618" y="72554"/>
                    <a:pt x="598587" y="114077"/>
                    <a:pt x="628650" y="168101"/>
                  </a:cubicBezTo>
                  <a:cubicBezTo>
                    <a:pt x="658714" y="222126"/>
                    <a:pt x="673745" y="278457"/>
                    <a:pt x="673745" y="337096"/>
                  </a:cubicBezTo>
                  <a:cubicBezTo>
                    <a:pt x="673745" y="395139"/>
                    <a:pt x="658937" y="450949"/>
                    <a:pt x="629320" y="504527"/>
                  </a:cubicBezTo>
                  <a:cubicBezTo>
                    <a:pt x="599703" y="558106"/>
                    <a:pt x="558180" y="599703"/>
                    <a:pt x="504751" y="629320"/>
                  </a:cubicBezTo>
                  <a:cubicBezTo>
                    <a:pt x="451322" y="658937"/>
                    <a:pt x="395437" y="673745"/>
                    <a:pt x="337096" y="673745"/>
                  </a:cubicBezTo>
                  <a:cubicBezTo>
                    <a:pt x="278756" y="673745"/>
                    <a:pt x="222871" y="658937"/>
                    <a:pt x="169441" y="629320"/>
                  </a:cubicBezTo>
                  <a:cubicBezTo>
                    <a:pt x="116012" y="599703"/>
                    <a:pt x="74415" y="558106"/>
                    <a:pt x="44649" y="504527"/>
                  </a:cubicBezTo>
                  <a:cubicBezTo>
                    <a:pt x="14883" y="450949"/>
                    <a:pt x="0" y="395139"/>
                    <a:pt x="0" y="337096"/>
                  </a:cubicBezTo>
                  <a:cubicBezTo>
                    <a:pt x="0" y="278457"/>
                    <a:pt x="15107" y="222126"/>
                    <a:pt x="45319" y="168101"/>
                  </a:cubicBezTo>
                  <a:cubicBezTo>
                    <a:pt x="75531" y="114077"/>
                    <a:pt x="117575" y="72554"/>
                    <a:pt x="171450" y="43532"/>
                  </a:cubicBezTo>
                  <a:cubicBezTo>
                    <a:pt x="225326" y="14511"/>
                    <a:pt x="280541" y="0"/>
                    <a:pt x="337096"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1306132"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dirty="0">
                <a:ln>
                  <a:noFill/>
                </a:ln>
                <a:solidFill>
                  <a:srgbClr val="333333"/>
                </a:solidFill>
                <a:effectLst/>
                <a:uLnTx/>
                <a:uFillTx/>
                <a:latin typeface="Arial" panose="020B0604020202020204" pitchFamily="34" charset="0"/>
                <a:cs typeface="Arial" panose="020B0604020202020204" pitchFamily="34" charset="0"/>
              </a:endParaRPr>
            </a:p>
          </p:txBody>
        </p:sp>
      </p:grpSp>
      <p:graphicFrame>
        <p:nvGraphicFramePr>
          <p:cNvPr id="19" name="Table 18"/>
          <p:cNvGraphicFramePr>
            <a:graphicFrameLocks noGrp="1"/>
          </p:cNvGraphicFramePr>
          <p:nvPr>
            <p:extLst>
              <p:ext uri="{D42A27DB-BD31-4B8C-83A1-F6EECF244321}">
                <p14:modId xmlns:p14="http://schemas.microsoft.com/office/powerpoint/2010/main" val="1372256065"/>
              </p:ext>
            </p:extLst>
          </p:nvPr>
        </p:nvGraphicFramePr>
        <p:xfrm>
          <a:off x="4000502" y="2100580"/>
          <a:ext cx="7543797" cy="1783080"/>
        </p:xfrm>
        <a:graphic>
          <a:graphicData uri="http://schemas.openxmlformats.org/drawingml/2006/table">
            <a:tbl>
              <a:tblPr>
                <a:tableStyleId>{5C22544A-7EE6-4342-B048-85BDC9FD1C3A}</a:tableStyleId>
              </a:tblPr>
              <a:tblGrid>
                <a:gridCol w="231247">
                  <a:extLst>
                    <a:ext uri="{9D8B030D-6E8A-4147-A177-3AD203B41FA5}">
                      <a16:colId xmlns:a16="http://schemas.microsoft.com/office/drawing/2014/main" val="20000"/>
                    </a:ext>
                  </a:extLst>
                </a:gridCol>
                <a:gridCol w="2219973">
                  <a:extLst>
                    <a:ext uri="{9D8B030D-6E8A-4147-A177-3AD203B41FA5}">
                      <a16:colId xmlns:a16="http://schemas.microsoft.com/office/drawing/2014/main" val="20001"/>
                    </a:ext>
                  </a:extLst>
                </a:gridCol>
                <a:gridCol w="210692">
                  <a:extLst>
                    <a:ext uri="{9D8B030D-6E8A-4147-A177-3AD203B41FA5}">
                      <a16:colId xmlns:a16="http://schemas.microsoft.com/office/drawing/2014/main" val="20002"/>
                    </a:ext>
                  </a:extLst>
                </a:gridCol>
                <a:gridCol w="2219973">
                  <a:extLst>
                    <a:ext uri="{9D8B030D-6E8A-4147-A177-3AD203B41FA5}">
                      <a16:colId xmlns:a16="http://schemas.microsoft.com/office/drawing/2014/main" val="20003"/>
                    </a:ext>
                  </a:extLst>
                </a:gridCol>
                <a:gridCol w="210692">
                  <a:extLst>
                    <a:ext uri="{9D8B030D-6E8A-4147-A177-3AD203B41FA5}">
                      <a16:colId xmlns:a16="http://schemas.microsoft.com/office/drawing/2014/main" val="20004"/>
                    </a:ext>
                  </a:extLst>
                </a:gridCol>
                <a:gridCol w="2219973">
                  <a:extLst>
                    <a:ext uri="{9D8B030D-6E8A-4147-A177-3AD203B41FA5}">
                      <a16:colId xmlns:a16="http://schemas.microsoft.com/office/drawing/2014/main" val="20005"/>
                    </a:ext>
                  </a:extLst>
                </a:gridCol>
                <a:gridCol w="231247">
                  <a:extLst>
                    <a:ext uri="{9D8B030D-6E8A-4147-A177-3AD203B41FA5}">
                      <a16:colId xmlns:a16="http://schemas.microsoft.com/office/drawing/2014/main" val="20006"/>
                    </a:ext>
                  </a:extLst>
                </a:gridCol>
              </a:tblGrid>
              <a:tr h="228600">
                <a:tc>
                  <a:txBody>
                    <a:bodyPr/>
                    <a:lstStyle/>
                    <a:p>
                      <a:endParaRPr lang="en-US" sz="100" dirty="0"/>
                    </a:p>
                  </a:txBody>
                  <a:tcPr>
                    <a:noFill/>
                  </a:tcPr>
                </a:tc>
                <a:tc>
                  <a:txBody>
                    <a:bodyPr/>
                    <a:lstStyle/>
                    <a:p>
                      <a:endParaRPr lang="en-US" sz="100" dirty="0">
                        <a:latin typeface="+mj-lt"/>
                      </a:endParaRPr>
                    </a:p>
                  </a:txBody>
                  <a:tcPr>
                    <a:noFill/>
                  </a:tcPr>
                </a:tc>
                <a:tc>
                  <a:txBody>
                    <a:bodyPr/>
                    <a:lstStyle/>
                    <a:p>
                      <a:endParaRPr lang="en-US" sz="100" dirty="0">
                        <a:latin typeface="+mj-lt"/>
                      </a:endParaRPr>
                    </a:p>
                  </a:txBody>
                  <a:tcPr>
                    <a:noFill/>
                  </a:tcPr>
                </a:tc>
                <a:tc>
                  <a:txBody>
                    <a:bodyPr/>
                    <a:lstStyle/>
                    <a:p>
                      <a:endParaRPr lang="en-US" sz="100" dirty="0">
                        <a:latin typeface="+mj-lt"/>
                      </a:endParaRPr>
                    </a:p>
                  </a:txBody>
                  <a:tcPr>
                    <a:noFill/>
                  </a:tcPr>
                </a:tc>
                <a:tc>
                  <a:txBody>
                    <a:bodyPr/>
                    <a:lstStyle/>
                    <a:p>
                      <a:endParaRPr lang="en-US" sz="100" dirty="0">
                        <a:latin typeface="+mj-lt"/>
                      </a:endParaRPr>
                    </a:p>
                  </a:txBody>
                  <a:tcPr>
                    <a:noFill/>
                  </a:tcPr>
                </a:tc>
                <a:tc>
                  <a:txBody>
                    <a:bodyPr/>
                    <a:lstStyle/>
                    <a:p>
                      <a:endParaRPr lang="en-US" sz="100" dirty="0">
                        <a:latin typeface="+mj-lt"/>
                      </a:endParaRPr>
                    </a:p>
                  </a:txBody>
                  <a:tcPr>
                    <a:noFill/>
                  </a:tcPr>
                </a:tc>
                <a:tc>
                  <a:txBody>
                    <a:bodyPr/>
                    <a:lstStyle/>
                    <a:p>
                      <a:endParaRPr lang="en-US" sz="100" dirty="0"/>
                    </a:p>
                  </a:txBody>
                  <a:tcPr>
                    <a:noFill/>
                  </a:tcPr>
                </a:tc>
                <a:extLst>
                  <a:ext uri="{0D108BD9-81ED-4DB2-BD59-A6C34878D82A}">
                    <a16:rowId xmlns:a16="http://schemas.microsoft.com/office/drawing/2014/main" val="10000"/>
                  </a:ext>
                </a:extLst>
              </a:tr>
              <a:tr h="228600">
                <a:tc>
                  <a:txBody>
                    <a:bodyPr/>
                    <a:lstStyle/>
                    <a:p>
                      <a:endParaRPr lang="en-US" sz="1600" dirty="0"/>
                    </a:p>
                  </a:txBody>
                  <a:tcPr>
                    <a:noFill/>
                  </a:tcPr>
                </a:tc>
                <a:tc>
                  <a:txBody>
                    <a:bodyPr/>
                    <a:lstStyle/>
                    <a:p>
                      <a:r>
                        <a:rPr lang="en-US" sz="1600" b="1" dirty="0">
                          <a:latin typeface="+mn-lt"/>
                        </a:rPr>
                        <a:t>RAPIDE</a:t>
                      </a:r>
                    </a:p>
                    <a:p>
                      <a:endParaRPr lang="en-US" sz="1100" dirty="0">
                        <a:latin typeface="+mj-lt"/>
                      </a:endParaRPr>
                    </a:p>
                    <a:p>
                      <a:r>
                        <a:rPr lang="fr" sz="1150" i="0" dirty="0">
                          <a:latin typeface="+mj-lt"/>
                        </a:rPr>
                        <a:t>Avec un temps de 2,1 secondes, scrubEx distribue les uniformes plus rapidement que de regarder à travers un chariot saccagé.</a:t>
                      </a:r>
                      <a:endParaRPr lang="en-US" sz="1150" i="0" dirty="0">
                        <a:latin typeface="+mj-lt"/>
                      </a:endParaRPr>
                    </a:p>
                  </a:txBody>
                  <a:tcPr>
                    <a:solidFill>
                      <a:schemeClr val="bg1">
                        <a:lumMod val="95000"/>
                      </a:schemeClr>
                    </a:solidFill>
                  </a:tcPr>
                </a:tc>
                <a:tc>
                  <a:txBody>
                    <a:bodyPr/>
                    <a:lstStyle/>
                    <a:p>
                      <a:endParaRPr lang="en-US" sz="1100" dirty="0">
                        <a:latin typeface="+mj-lt"/>
                      </a:endParaRPr>
                    </a:p>
                  </a:txBody>
                  <a:tcPr>
                    <a:noFill/>
                  </a:tcPr>
                </a:tc>
                <a:tc>
                  <a:txBody>
                    <a:bodyPr/>
                    <a:lstStyle/>
                    <a:p>
                      <a:r>
                        <a:rPr lang="en-US" sz="1600" b="1" dirty="0">
                          <a:latin typeface="+mn-lt"/>
                        </a:rPr>
                        <a:t>FACILE</a:t>
                      </a:r>
                    </a:p>
                    <a:p>
                      <a:endParaRPr lang="en-US" sz="1100" dirty="0">
                        <a:latin typeface="+mj-lt"/>
                      </a:endParaRPr>
                    </a:p>
                    <a:p>
                      <a:r>
                        <a:rPr lang="fr" sz="1150" dirty="0">
                          <a:latin typeface="+mj-lt"/>
                        </a:rPr>
                        <a:t>Les médecins, infirmières et autres membres du personnel utilisent les cartes d'hôpital actuels pour avoir accès aux </a:t>
                      </a:r>
                      <a:r>
                        <a:rPr lang="fr" sz="1150" i="0" kern="1200" dirty="0">
                          <a:solidFill>
                            <a:schemeClr val="dk1"/>
                          </a:solidFill>
                          <a:latin typeface="+mn-lt"/>
                          <a:ea typeface="+mn-ea"/>
                          <a:cs typeface="+mn-cs"/>
                        </a:rPr>
                        <a:t>uniformes.</a:t>
                      </a:r>
                      <a:endParaRPr lang="en-US" sz="1150" dirty="0">
                        <a:latin typeface="+mj-lt"/>
                      </a:endParaRPr>
                    </a:p>
                  </a:txBody>
                  <a:tcPr>
                    <a:solidFill>
                      <a:schemeClr val="bg1">
                        <a:lumMod val="95000"/>
                      </a:schemeClr>
                    </a:solidFill>
                  </a:tcPr>
                </a:tc>
                <a:tc>
                  <a:txBody>
                    <a:bodyPr/>
                    <a:lstStyle/>
                    <a:p>
                      <a:endParaRPr lang="en-US" sz="1100" dirty="0">
                        <a:latin typeface="+mj-lt"/>
                      </a:endParaRPr>
                    </a:p>
                  </a:txBody>
                  <a:tcPr>
                    <a:noFill/>
                  </a:tcPr>
                </a:tc>
                <a:tc>
                  <a:txBody>
                    <a:bodyPr/>
                    <a:lstStyle/>
                    <a:p>
                      <a:r>
                        <a:rPr lang="en-US" sz="1600" b="1" dirty="0">
                          <a:latin typeface="+mn-lt"/>
                        </a:rPr>
                        <a:t>PROACTIVE</a:t>
                      </a:r>
                    </a:p>
                    <a:p>
                      <a:endParaRPr lang="en-US" sz="1100" dirty="0">
                        <a:latin typeface="+mj-lt"/>
                      </a:endParaRPr>
                    </a:p>
                    <a:p>
                      <a:r>
                        <a:rPr lang="fr" sz="1150" dirty="0">
                          <a:latin typeface="+mj-lt"/>
                        </a:rPr>
                        <a:t>Les rapports de données en temps réel et les alertes personnalisées fournissent des informations sur l'utilisation de la taille et l'inventaire de nettoyage, améliorant la satisfaction.</a:t>
                      </a:r>
                      <a:endParaRPr lang="en-US" sz="1150" dirty="0">
                        <a:latin typeface="+mj-lt"/>
                      </a:endParaRPr>
                    </a:p>
                  </a:txBody>
                  <a:tcPr>
                    <a:solidFill>
                      <a:schemeClr val="bg1">
                        <a:lumMod val="95000"/>
                      </a:schemeClr>
                    </a:solidFill>
                  </a:tcPr>
                </a:tc>
                <a:tc>
                  <a:txBody>
                    <a:bodyPr/>
                    <a:lstStyle/>
                    <a:p>
                      <a:endParaRPr lang="en-US" sz="1600" dirty="0"/>
                    </a:p>
                  </a:txBody>
                  <a:tcPr>
                    <a:noFill/>
                  </a:tcPr>
                </a:tc>
                <a:extLst>
                  <a:ext uri="{0D108BD9-81ED-4DB2-BD59-A6C34878D82A}">
                    <a16:rowId xmlns:a16="http://schemas.microsoft.com/office/drawing/2014/main" val="10001"/>
                  </a:ext>
                </a:extLst>
              </a:tr>
            </a:tbl>
          </a:graphicData>
        </a:graphic>
      </p:graphicFrame>
      <p:sp>
        <p:nvSpPr>
          <p:cNvPr id="20" name="Donut 19"/>
          <p:cNvSpPr/>
          <p:nvPr/>
        </p:nvSpPr>
        <p:spPr>
          <a:xfrm>
            <a:off x="238934" y="2092014"/>
            <a:ext cx="1554480" cy="1554480"/>
          </a:xfrm>
          <a:prstGeom prst="donut">
            <a:avLst>
              <a:gd name="adj" fmla="val 27242"/>
            </a:avLst>
          </a:prstGeom>
          <a:solidFill>
            <a:srgbClr val="788CB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39" name="Chart 38"/>
          <p:cNvGraphicFramePr/>
          <p:nvPr>
            <p:extLst>
              <p:ext uri="{D42A27DB-BD31-4B8C-83A1-F6EECF244321}">
                <p14:modId xmlns:p14="http://schemas.microsoft.com/office/powerpoint/2010/main" val="3458126359"/>
              </p:ext>
            </p:extLst>
          </p:nvPr>
        </p:nvGraphicFramePr>
        <p:xfrm>
          <a:off x="11609614" y="4136590"/>
          <a:ext cx="3657600" cy="23774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0" name="Table 39"/>
          <p:cNvGraphicFramePr>
            <a:graphicFrameLocks noGrp="1"/>
          </p:cNvGraphicFramePr>
          <p:nvPr>
            <p:extLst>
              <p:ext uri="{D42A27DB-BD31-4B8C-83A1-F6EECF244321}">
                <p14:modId xmlns:p14="http://schemas.microsoft.com/office/powerpoint/2010/main" val="3607926609"/>
              </p:ext>
            </p:extLst>
          </p:nvPr>
        </p:nvGraphicFramePr>
        <p:xfrm>
          <a:off x="238933" y="8123768"/>
          <a:ext cx="5486400" cy="1164146"/>
        </p:xfrm>
        <a:graphic>
          <a:graphicData uri="http://schemas.openxmlformats.org/drawingml/2006/table">
            <a:tbl>
              <a:tblPr>
                <a:tableStyleId>{5C22544A-7EE6-4342-B048-85BDC9FD1C3A}</a:tableStyleId>
              </a:tblPr>
              <a:tblGrid>
                <a:gridCol w="13716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tblGrid>
              <a:tr h="370840">
                <a:tc rowSpan="2">
                  <a:txBody>
                    <a:bodyPr/>
                    <a:lstStyle/>
                    <a:p>
                      <a:pPr algn="l">
                        <a:lnSpc>
                          <a:spcPct val="80000"/>
                        </a:lnSpc>
                      </a:pPr>
                      <a:r>
                        <a:rPr lang="en-US" sz="1100" kern="1200" dirty="0">
                          <a:solidFill>
                            <a:schemeClr val="tx1"/>
                          </a:solidFill>
                          <a:latin typeface="+mn-lt"/>
                          <a:ea typeface="+mn-ea"/>
                          <a:cs typeface="+mn-cs"/>
                        </a:rPr>
                        <a:t>COMMENT UTILISER</a:t>
                      </a:r>
                      <a:endParaRPr lang="en-US" sz="1100" kern="1200" baseline="0" dirty="0">
                        <a:solidFill>
                          <a:schemeClr val="tx1"/>
                        </a:solidFill>
                        <a:latin typeface="+mn-lt"/>
                        <a:ea typeface="+mn-ea"/>
                        <a:cs typeface="+mn-cs"/>
                      </a:endParaRPr>
                    </a:p>
                    <a:p>
                      <a:pPr algn="r">
                        <a:lnSpc>
                          <a:spcPct val="80000"/>
                        </a:lnSpc>
                      </a:pPr>
                      <a:r>
                        <a:rPr lang="en-US" sz="1250" b="1" baseline="0" dirty="0">
                          <a:solidFill>
                            <a:schemeClr val="tx1"/>
                          </a:solidFill>
                        </a:rPr>
                        <a:t>DISTRIBUTEUR LV</a:t>
                      </a:r>
                      <a:endParaRPr lang="en-US" sz="125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341150" rtl="0" eaLnBrk="1" fontAlgn="auto" latinLnBrk="0" hangingPunct="1">
                        <a:lnSpc>
                          <a:spcPct val="80000"/>
                        </a:lnSpc>
                        <a:spcBef>
                          <a:spcPts val="0"/>
                        </a:spcBef>
                        <a:spcAft>
                          <a:spcPts val="0"/>
                        </a:spcAft>
                        <a:buClrTx/>
                        <a:buSzTx/>
                        <a:buFontTx/>
                        <a:buNone/>
                        <a:tabLst/>
                        <a:defRPr/>
                      </a:pPr>
                      <a:r>
                        <a:rPr lang="en-US" sz="1100" b="1" dirty="0" err="1">
                          <a:solidFill>
                            <a:schemeClr val="tx1"/>
                          </a:solidFill>
                          <a:latin typeface="+mn-lt"/>
                        </a:rPr>
                        <a:t>lD</a:t>
                      </a:r>
                      <a:r>
                        <a:rPr lang="en-US" sz="1100" b="1" dirty="0">
                          <a:solidFill>
                            <a:schemeClr val="tx1"/>
                          </a:solidFill>
                          <a:latin typeface="+mn-lt"/>
                        </a:rPr>
                        <a:t> HÔPITAL </a:t>
                      </a:r>
                    </a:p>
                    <a:p>
                      <a:pPr algn="ctr">
                        <a:lnSpc>
                          <a:spcPct val="80000"/>
                        </a:lnSpc>
                      </a:pPr>
                      <a:endParaRPr lang="en-US" sz="1100" b="1" dirty="0">
                        <a:solidFill>
                          <a:schemeClr val="tx1"/>
                        </a:solidFill>
                        <a:latin typeface="+mn-lt"/>
                      </a:endParaRPr>
                    </a:p>
                    <a:p>
                      <a:pPr algn="ctr">
                        <a:lnSpc>
                          <a:spcPct val="80000"/>
                        </a:lnSpc>
                      </a:pPr>
                      <a:r>
                        <a:rPr lang="en-US" sz="950" dirty="0">
                          <a:solidFill>
                            <a:schemeClr val="tx1"/>
                          </a:solidFill>
                          <a:latin typeface="+mj-lt"/>
                        </a:rPr>
                        <a:t>Use your</a:t>
                      </a:r>
                      <a:r>
                        <a:rPr lang="en-US" sz="950" baseline="0" dirty="0">
                          <a:solidFill>
                            <a:schemeClr val="tx1"/>
                          </a:solidFill>
                          <a:latin typeface="+mj-lt"/>
                        </a:rPr>
                        <a:t> hospital ID</a:t>
                      </a:r>
                      <a:endParaRPr lang="en-US" sz="9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n-US" sz="1100" b="1" dirty="0">
                          <a:solidFill>
                            <a:schemeClr val="tx1"/>
                          </a:solidFill>
                          <a:latin typeface="+mn-lt"/>
                        </a:rPr>
                        <a:t>OUVRIR</a:t>
                      </a:r>
                      <a:r>
                        <a:rPr lang="en-US" sz="1300" b="1" baseline="0" dirty="0">
                          <a:solidFill>
                            <a:schemeClr val="tx1"/>
                          </a:solidFill>
                          <a:latin typeface="+mn-lt"/>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n-US" sz="1100" b="1" dirty="0">
                          <a:solidFill>
                            <a:schemeClr val="tx1"/>
                          </a:solidFill>
                          <a:latin typeface="+mn-lt"/>
                        </a:rPr>
                        <a:t>RETOURNER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85800">
                <a:tc vMerge="1">
                  <a:txBody>
                    <a:bodyPr/>
                    <a:lstStyle/>
                    <a:p>
                      <a:pPr algn="ctr"/>
                      <a:endParaRPr lang="en-US" sz="1300" dirty="0">
                        <a:solidFill>
                          <a:schemeClr val="tx1"/>
                        </a:solidFill>
                      </a:endParaRPr>
                    </a:p>
                  </a:txBody>
                  <a:tcPr/>
                </a:tc>
                <a:tc>
                  <a:txBody>
                    <a:bodyPr/>
                    <a:lstStyle/>
                    <a:p>
                      <a:pPr algn="ctr"/>
                      <a:endParaRPr lang="en-US" sz="13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41" name="Table 40"/>
          <p:cNvGraphicFramePr>
            <a:graphicFrameLocks noGrp="1"/>
          </p:cNvGraphicFramePr>
          <p:nvPr>
            <p:extLst>
              <p:ext uri="{D42A27DB-BD31-4B8C-83A1-F6EECF244321}">
                <p14:modId xmlns:p14="http://schemas.microsoft.com/office/powerpoint/2010/main" val="237503738"/>
              </p:ext>
            </p:extLst>
          </p:nvPr>
        </p:nvGraphicFramePr>
        <p:xfrm>
          <a:off x="5834961" y="8124082"/>
          <a:ext cx="5486400" cy="1056640"/>
        </p:xfrm>
        <a:graphic>
          <a:graphicData uri="http://schemas.openxmlformats.org/drawingml/2006/table">
            <a:tbl>
              <a:tblPr>
                <a:tableStyleId>{5C22544A-7EE6-4342-B048-85BDC9FD1C3A}</a:tableStyleId>
              </a:tblPr>
              <a:tblGrid>
                <a:gridCol w="13716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tblGrid>
              <a:tr h="370840">
                <a:tc>
                  <a:txBody>
                    <a:bodyPr/>
                    <a:lstStyle/>
                    <a:p>
                      <a:pPr algn="ctr">
                        <a:lnSpc>
                          <a:spcPct val="80000"/>
                        </a:lnSpc>
                      </a:pPr>
                      <a:r>
                        <a:rPr lang="en-US" sz="1100" b="1" dirty="0" err="1">
                          <a:solidFill>
                            <a:schemeClr val="tx1"/>
                          </a:solidFill>
                          <a:latin typeface="+mn-lt"/>
                        </a:rPr>
                        <a:t>lD</a:t>
                      </a:r>
                      <a:r>
                        <a:rPr lang="en-US" sz="1100" b="1" dirty="0">
                          <a:solidFill>
                            <a:schemeClr val="tx1"/>
                          </a:solidFill>
                          <a:latin typeface="+mn-lt"/>
                        </a:rPr>
                        <a:t> HÔPITAL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n-US" sz="1100" b="1" dirty="0">
                          <a:solidFill>
                            <a:schemeClr val="tx1"/>
                          </a:solidFill>
                          <a:latin typeface="+mn-lt"/>
                        </a:rPr>
                        <a:t>OUVRIR</a:t>
                      </a:r>
                      <a:r>
                        <a:rPr lang="en-US" sz="1100" b="1" baseline="0" dirty="0">
                          <a:solidFill>
                            <a:schemeClr val="tx1"/>
                          </a:solidFill>
                          <a:latin typeface="+mn-lt"/>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n-US" sz="1100" b="1" dirty="0">
                          <a:solidFill>
                            <a:schemeClr val="tx1"/>
                          </a:solidFill>
                          <a:latin typeface="+mn-lt"/>
                        </a:rPr>
                        <a:t>RETOURNER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a:lnSpc>
                          <a:spcPct val="80000"/>
                        </a:lnSpc>
                      </a:pPr>
                      <a:r>
                        <a:rPr lang="en-US" sz="1100" kern="1200" dirty="0">
                          <a:solidFill>
                            <a:schemeClr val="tx1"/>
                          </a:solidFill>
                          <a:latin typeface="+mn-lt"/>
                          <a:ea typeface="+mn-ea"/>
                          <a:cs typeface="+mn-cs"/>
                        </a:rPr>
                        <a:t>COMMENT UTILISER</a:t>
                      </a:r>
                      <a:endParaRPr lang="en-US" sz="1100" kern="1200" baseline="0" dirty="0">
                        <a:solidFill>
                          <a:schemeClr val="tx1"/>
                        </a:solidFill>
                        <a:latin typeface="+mn-lt"/>
                        <a:ea typeface="+mn-ea"/>
                        <a:cs typeface="+mn-cs"/>
                      </a:endParaRPr>
                    </a:p>
                    <a:p>
                      <a:pPr algn="l">
                        <a:lnSpc>
                          <a:spcPct val="80000"/>
                        </a:lnSpc>
                      </a:pPr>
                      <a:r>
                        <a:rPr lang="en-US" sz="1300" b="1" baseline="0">
                          <a:solidFill>
                            <a:schemeClr val="tx1"/>
                          </a:solidFill>
                        </a:rPr>
                        <a:t>RECEVEUR LV</a:t>
                      </a:r>
                      <a:endParaRPr lang="en-US" sz="13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85800">
                <a:tc>
                  <a:txBody>
                    <a:bodyPr/>
                    <a:lstStyle/>
                    <a:p>
                      <a:pPr algn="ctr"/>
                      <a:endParaRPr lang="en-US" sz="13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US" sz="1300" dirty="0">
                        <a:solidFill>
                          <a:schemeClr val="tx1"/>
                        </a:solidFill>
                      </a:endParaRPr>
                    </a:p>
                  </a:txBody>
                  <a:tcPr/>
                </a:tc>
                <a:extLst>
                  <a:ext uri="{0D108BD9-81ED-4DB2-BD59-A6C34878D82A}">
                    <a16:rowId xmlns:a16="http://schemas.microsoft.com/office/drawing/2014/main" val="10001"/>
                  </a:ext>
                </a:extLst>
              </a:tr>
            </a:tbl>
          </a:graphicData>
        </a:graphic>
      </p:graphicFrame>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62051" y="8563155"/>
            <a:ext cx="2167046" cy="1475833"/>
          </a:xfrm>
          <a:prstGeom prst="rect">
            <a:avLst/>
          </a:prstGeom>
        </p:spPr>
      </p:pic>
      <p:sp>
        <p:nvSpPr>
          <p:cNvPr id="43" name="TextBox 42"/>
          <p:cNvSpPr txBox="1"/>
          <p:nvPr/>
        </p:nvSpPr>
        <p:spPr>
          <a:xfrm>
            <a:off x="12186138" y="5050507"/>
            <a:ext cx="1072662" cy="584775"/>
          </a:xfrm>
          <a:prstGeom prst="rect">
            <a:avLst/>
          </a:prstGeom>
          <a:noFill/>
        </p:spPr>
        <p:txBody>
          <a:bodyPr wrap="square" rtlCol="0">
            <a:spAutoFit/>
          </a:bodyPr>
          <a:lstStyle/>
          <a:p>
            <a:pPr algn="ctr"/>
            <a:r>
              <a:rPr lang="en-US" sz="3200" b="1" spc="-100" dirty="0"/>
              <a:t>90%</a:t>
            </a:r>
          </a:p>
        </p:txBody>
      </p:sp>
      <p:sp>
        <p:nvSpPr>
          <p:cNvPr id="44" name="TextBox 43"/>
          <p:cNvSpPr txBox="1"/>
          <p:nvPr/>
        </p:nvSpPr>
        <p:spPr>
          <a:xfrm>
            <a:off x="13643466" y="5050507"/>
            <a:ext cx="1072662" cy="584775"/>
          </a:xfrm>
          <a:prstGeom prst="rect">
            <a:avLst/>
          </a:prstGeom>
          <a:noFill/>
        </p:spPr>
        <p:txBody>
          <a:bodyPr wrap="square" rtlCol="0">
            <a:spAutoFit/>
          </a:bodyPr>
          <a:lstStyle/>
          <a:p>
            <a:pPr algn="ctr"/>
            <a:r>
              <a:rPr lang="en-US" sz="3200" b="1" spc="-100" dirty="0"/>
              <a:t>40%</a:t>
            </a:r>
          </a:p>
        </p:txBody>
      </p:sp>
      <p:sp>
        <p:nvSpPr>
          <p:cNvPr id="45" name="Down Arrow 44"/>
          <p:cNvSpPr/>
          <p:nvPr/>
        </p:nvSpPr>
        <p:spPr>
          <a:xfrm>
            <a:off x="12620762" y="5557540"/>
            <a:ext cx="203414" cy="357746"/>
          </a:xfrm>
          <a:prstGeom prst="downArrow">
            <a:avLst>
              <a:gd name="adj1" fmla="val 33383"/>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own Arrow 45"/>
          <p:cNvSpPr/>
          <p:nvPr/>
        </p:nvSpPr>
        <p:spPr>
          <a:xfrm>
            <a:off x="14058395" y="5557540"/>
            <a:ext cx="203414" cy="357746"/>
          </a:xfrm>
          <a:prstGeom prst="downArrow">
            <a:avLst>
              <a:gd name="adj1" fmla="val 33383"/>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p:cNvCxnSpPr/>
          <p:nvPr/>
        </p:nvCxnSpPr>
        <p:spPr>
          <a:xfrm>
            <a:off x="439956" y="1627732"/>
            <a:ext cx="329184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58125" y="4750586"/>
            <a:ext cx="329184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11734157" y="2491007"/>
            <a:ext cx="329184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5802331" y="8155459"/>
            <a:ext cx="0" cy="9397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1735259" y="2219143"/>
            <a:ext cx="1072662" cy="584775"/>
          </a:xfrm>
          <a:prstGeom prst="rect">
            <a:avLst/>
          </a:prstGeom>
          <a:noFill/>
        </p:spPr>
        <p:txBody>
          <a:bodyPr wrap="square" rtlCol="0">
            <a:spAutoFit/>
          </a:bodyPr>
          <a:lstStyle/>
          <a:p>
            <a:pPr algn="ctr"/>
            <a:r>
              <a:rPr lang="en-US" sz="3200" b="1" spc="-100" dirty="0"/>
              <a:t>40%</a:t>
            </a:r>
          </a:p>
        </p:txBody>
      </p:sp>
      <p:sp>
        <p:nvSpPr>
          <p:cNvPr id="49" name="Freeform 48"/>
          <p:cNvSpPr/>
          <p:nvPr/>
        </p:nvSpPr>
        <p:spPr>
          <a:xfrm>
            <a:off x="229408" y="2091055"/>
            <a:ext cx="770716" cy="1502823"/>
          </a:xfrm>
          <a:custGeom>
            <a:avLst/>
            <a:gdLst>
              <a:gd name="connsiteX0" fmla="*/ 770716 w 770716"/>
              <a:gd name="connsiteY0" fmla="*/ 0 h 1502823"/>
              <a:gd name="connsiteX1" fmla="*/ 770716 w 770716"/>
              <a:gd name="connsiteY1" fmla="*/ 423799 h 1502823"/>
              <a:gd name="connsiteX2" fmla="*/ 705943 w 770716"/>
              <a:gd name="connsiteY2" fmla="*/ 430329 h 1502823"/>
              <a:gd name="connsiteX3" fmla="*/ 423471 w 770716"/>
              <a:gd name="connsiteY3" fmla="*/ 776910 h 1502823"/>
              <a:gd name="connsiteX4" fmla="*/ 639537 w 770716"/>
              <a:gd name="connsiteY4" fmla="*/ 1102878 h 1502823"/>
              <a:gd name="connsiteX5" fmla="*/ 648571 w 770716"/>
              <a:gd name="connsiteY5" fmla="*/ 1105682 h 1502823"/>
              <a:gd name="connsiteX6" fmla="*/ 506118 w 770716"/>
              <a:gd name="connsiteY6" fmla="*/ 1502823 h 1502823"/>
              <a:gd name="connsiteX7" fmla="*/ 474703 w 770716"/>
              <a:gd name="connsiteY7" fmla="*/ 1493071 h 1502823"/>
              <a:gd name="connsiteX8" fmla="*/ 0 w 770716"/>
              <a:gd name="connsiteY8" fmla="*/ 776910 h 1502823"/>
              <a:gd name="connsiteX9" fmla="*/ 697772 w 770716"/>
              <a:gd name="connsiteY9" fmla="*/ 3683 h 1502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716" h="1502823">
                <a:moveTo>
                  <a:pt x="770716" y="0"/>
                </a:moveTo>
                <a:lnTo>
                  <a:pt x="770716" y="423799"/>
                </a:lnTo>
                <a:lnTo>
                  <a:pt x="705943" y="430329"/>
                </a:lnTo>
                <a:cubicBezTo>
                  <a:pt x="544737" y="463316"/>
                  <a:pt x="423471" y="605952"/>
                  <a:pt x="423471" y="776910"/>
                </a:cubicBezTo>
                <a:cubicBezTo>
                  <a:pt x="423471" y="923446"/>
                  <a:pt x="512564" y="1049173"/>
                  <a:pt x="639537" y="1102878"/>
                </a:cubicBezTo>
                <a:lnTo>
                  <a:pt x="648571" y="1105682"/>
                </a:lnTo>
                <a:lnTo>
                  <a:pt x="506118" y="1502823"/>
                </a:lnTo>
                <a:lnTo>
                  <a:pt x="474703" y="1493071"/>
                </a:lnTo>
                <a:cubicBezTo>
                  <a:pt x="195740" y="1375079"/>
                  <a:pt x="0" y="1098854"/>
                  <a:pt x="0" y="776910"/>
                </a:cubicBezTo>
                <a:cubicBezTo>
                  <a:pt x="0" y="374481"/>
                  <a:pt x="305844" y="43485"/>
                  <a:pt x="697772" y="3683"/>
                </a:cubicBezTo>
                <a:close/>
              </a:path>
            </a:pathLst>
          </a:custGeom>
          <a:solidFill>
            <a:schemeClr val="bg1">
              <a:lumMod val="8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50" name="Picture 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41929" y="4920363"/>
            <a:ext cx="2051475" cy="2654855"/>
          </a:xfrm>
          <a:prstGeom prst="rect">
            <a:avLst/>
          </a:prstGeom>
        </p:spPr>
      </p:pic>
      <p:pic>
        <p:nvPicPr>
          <p:cNvPr id="51" name="Picture 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6663" y="4905623"/>
            <a:ext cx="2051475" cy="2654855"/>
          </a:xfrm>
          <a:prstGeom prst="rect">
            <a:avLst/>
          </a:prstGeom>
        </p:spPr>
      </p:pic>
      <p:pic>
        <p:nvPicPr>
          <p:cNvPr id="52" name="Picture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70117" y="4914900"/>
            <a:ext cx="2051475" cy="2654856"/>
          </a:xfrm>
          <a:prstGeom prst="rect">
            <a:avLst/>
          </a:prstGeom>
        </p:spPr>
      </p:pic>
      <p:pic>
        <p:nvPicPr>
          <p:cNvPr id="8" name="Picture 7"/>
          <p:cNvPicPr>
            <a:picLocks noChangeAspect="1"/>
          </p:cNvPicPr>
          <p:nvPr/>
        </p:nvPicPr>
        <p:blipFill rotWithShape="1">
          <a:blip r:embed="rId8"/>
          <a:srcRect l="3574" t="3574" r="3300" b="3300"/>
          <a:stretch/>
        </p:blipFill>
        <p:spPr>
          <a:xfrm>
            <a:off x="1839260" y="8472162"/>
            <a:ext cx="914400" cy="617525"/>
          </a:xfrm>
          <a:prstGeom prst="roundRect">
            <a:avLst>
              <a:gd name="adj" fmla="val 2745"/>
            </a:avLst>
          </a:prstGeom>
          <a:ln w="19050">
            <a:solidFill>
              <a:schemeClr val="bg1">
                <a:lumMod val="75000"/>
              </a:schemeClr>
            </a:solidFill>
          </a:ln>
        </p:spPr>
      </p:pic>
      <p:pic>
        <p:nvPicPr>
          <p:cNvPr id="9" name="Picture 8"/>
          <p:cNvPicPr>
            <a:picLocks noChangeAspect="1"/>
          </p:cNvPicPr>
          <p:nvPr/>
        </p:nvPicPr>
        <p:blipFill rotWithShape="1">
          <a:blip r:embed="rId9"/>
          <a:srcRect l="4263" t="4264" r="5138" b="5138"/>
          <a:stretch/>
        </p:blipFill>
        <p:spPr>
          <a:xfrm>
            <a:off x="3201368" y="8472163"/>
            <a:ext cx="914400" cy="617524"/>
          </a:xfrm>
          <a:prstGeom prst="roundRect">
            <a:avLst>
              <a:gd name="adj" fmla="val 4011"/>
            </a:avLst>
          </a:prstGeom>
          <a:ln w="19050">
            <a:solidFill>
              <a:schemeClr val="bg1">
                <a:lumMod val="75000"/>
              </a:schemeClr>
            </a:solidFill>
          </a:ln>
        </p:spPr>
      </p:pic>
      <p:pic>
        <p:nvPicPr>
          <p:cNvPr id="10" name="Picture 9"/>
          <p:cNvPicPr>
            <a:picLocks noChangeAspect="1"/>
          </p:cNvPicPr>
          <p:nvPr/>
        </p:nvPicPr>
        <p:blipFill rotWithShape="1">
          <a:blip r:embed="rId10"/>
          <a:srcRect l="3535" t="3534" r="2857" b="2856"/>
          <a:stretch/>
        </p:blipFill>
        <p:spPr>
          <a:xfrm>
            <a:off x="4622798" y="8472162"/>
            <a:ext cx="914400" cy="617525"/>
          </a:xfrm>
          <a:prstGeom prst="roundRect">
            <a:avLst>
              <a:gd name="adj" fmla="val 5277"/>
            </a:avLst>
          </a:prstGeom>
          <a:ln w="19050">
            <a:solidFill>
              <a:schemeClr val="bg1">
                <a:lumMod val="75000"/>
              </a:schemeClr>
            </a:solidFill>
          </a:ln>
        </p:spPr>
      </p:pic>
      <p:pic>
        <p:nvPicPr>
          <p:cNvPr id="18" name="Picture 17"/>
          <p:cNvPicPr>
            <a:picLocks noChangeAspect="1"/>
          </p:cNvPicPr>
          <p:nvPr/>
        </p:nvPicPr>
        <p:blipFill rotWithShape="1">
          <a:blip r:embed="rId11"/>
          <a:srcRect l="2437" t="2437" r="3593" b="3593"/>
          <a:stretch/>
        </p:blipFill>
        <p:spPr>
          <a:xfrm>
            <a:off x="7457643" y="8461242"/>
            <a:ext cx="914400" cy="617525"/>
          </a:xfrm>
          <a:prstGeom prst="roundRect">
            <a:avLst>
              <a:gd name="adj" fmla="val 4017"/>
            </a:avLst>
          </a:prstGeom>
          <a:ln w="19050">
            <a:solidFill>
              <a:schemeClr val="bg1">
                <a:lumMod val="75000"/>
              </a:schemeClr>
            </a:solidFill>
          </a:ln>
        </p:spPr>
      </p:pic>
      <p:pic>
        <p:nvPicPr>
          <p:cNvPr id="21" name="Picture 20"/>
          <p:cNvPicPr>
            <a:picLocks noChangeAspect="1"/>
          </p:cNvPicPr>
          <p:nvPr/>
        </p:nvPicPr>
        <p:blipFill rotWithShape="1">
          <a:blip r:embed="rId12"/>
          <a:srcRect l="3619" t="3619" r="3111" b="3111"/>
          <a:stretch/>
        </p:blipFill>
        <p:spPr>
          <a:xfrm>
            <a:off x="6070851" y="8472162"/>
            <a:ext cx="914400" cy="617525"/>
          </a:xfrm>
          <a:prstGeom prst="roundRect">
            <a:avLst>
              <a:gd name="adj" fmla="val 5506"/>
            </a:avLst>
          </a:prstGeom>
          <a:ln w="19050">
            <a:solidFill>
              <a:schemeClr val="bg1">
                <a:lumMod val="75000"/>
              </a:schemeClr>
            </a:solidFill>
          </a:ln>
        </p:spPr>
      </p:pic>
      <p:pic>
        <p:nvPicPr>
          <p:cNvPr id="23" name="Picture 22"/>
          <p:cNvPicPr>
            <a:picLocks noChangeAspect="1"/>
          </p:cNvPicPr>
          <p:nvPr/>
        </p:nvPicPr>
        <p:blipFill rotWithShape="1">
          <a:blip r:embed="rId13"/>
          <a:srcRect l="3150" t="3151" r="4387" b="4386"/>
          <a:stretch/>
        </p:blipFill>
        <p:spPr>
          <a:xfrm>
            <a:off x="8822352" y="8459453"/>
            <a:ext cx="914400" cy="617525"/>
          </a:xfrm>
          <a:prstGeom prst="roundRect">
            <a:avLst>
              <a:gd name="adj" fmla="val 5506"/>
            </a:avLst>
          </a:prstGeom>
          <a:ln w="19050">
            <a:solidFill>
              <a:schemeClr val="bg1">
                <a:lumMod val="75000"/>
              </a:schemeClr>
            </a:solidFill>
          </a:ln>
        </p:spPr>
      </p:pic>
      <p:sp>
        <p:nvSpPr>
          <p:cNvPr id="24" name="Isosceles Triangle 23"/>
          <p:cNvSpPr/>
          <p:nvPr/>
        </p:nvSpPr>
        <p:spPr>
          <a:xfrm rot="16200000">
            <a:off x="9810504" y="8573798"/>
            <a:ext cx="274320" cy="121695"/>
          </a:xfrm>
          <a:prstGeom prst="triangle">
            <a:avLst/>
          </a:prstGeom>
          <a:solidFill>
            <a:srgbClr val="788C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p:cNvSpPr/>
          <p:nvPr/>
        </p:nvSpPr>
        <p:spPr>
          <a:xfrm rot="5400000" flipH="1">
            <a:off x="1484507" y="8570207"/>
            <a:ext cx="274320" cy="121695"/>
          </a:xfrm>
          <a:prstGeom prst="triangle">
            <a:avLst/>
          </a:prstGeom>
          <a:solidFill>
            <a:srgbClr val="788C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85882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1130</TotalTime>
  <Words>562</Words>
  <Application>Microsoft Macintosh PowerPoint</Application>
  <PresentationFormat>Custom</PresentationFormat>
  <Paragraphs>96</Paragraphs>
  <Slides>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vt:i4>
      </vt:variant>
    </vt:vector>
  </HeadingPairs>
  <TitlesOfParts>
    <vt:vector size="6" baseType="lpstr">
      <vt:lpstr>Arial</vt:lpstr>
      <vt:lpstr>Calibri</vt:lpstr>
      <vt:lpstr>Calibri Light</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Deon Smith</dc:creator>
  <cp:lastModifiedBy>tom haitas</cp:lastModifiedBy>
  <cp:revision>41</cp:revision>
  <dcterms:created xsi:type="dcterms:W3CDTF">2019-03-07T22:07:13Z</dcterms:created>
  <dcterms:modified xsi:type="dcterms:W3CDTF">2019-06-07T11:27:46Z</dcterms:modified>
</cp:coreProperties>
</file>