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6" r:id="rId3"/>
  </p:sldIdLst>
  <p:sldSz cx="16376650" cy="10890250"/>
  <p:notesSz cx="7010400" cy="9296400"/>
  <p:defaultTextStyle>
    <a:defPPr>
      <a:defRPr lang="en-US"/>
    </a:defPPr>
    <a:lvl1pPr marL="0" algn="l" defTabSz="1308617" rtl="0" eaLnBrk="1" latinLnBrk="0" hangingPunct="1">
      <a:defRPr sz="2576" kern="1200">
        <a:solidFill>
          <a:schemeClr val="tx1"/>
        </a:solidFill>
        <a:latin typeface="+mn-lt"/>
        <a:ea typeface="+mn-ea"/>
        <a:cs typeface="+mn-cs"/>
      </a:defRPr>
    </a:lvl1pPr>
    <a:lvl2pPr marL="654309" algn="l" defTabSz="1308617" rtl="0" eaLnBrk="1" latinLnBrk="0" hangingPunct="1">
      <a:defRPr sz="2576" kern="1200">
        <a:solidFill>
          <a:schemeClr val="tx1"/>
        </a:solidFill>
        <a:latin typeface="+mn-lt"/>
        <a:ea typeface="+mn-ea"/>
        <a:cs typeface="+mn-cs"/>
      </a:defRPr>
    </a:lvl2pPr>
    <a:lvl3pPr marL="1308617" algn="l" defTabSz="1308617" rtl="0" eaLnBrk="1" latinLnBrk="0" hangingPunct="1">
      <a:defRPr sz="2576" kern="1200">
        <a:solidFill>
          <a:schemeClr val="tx1"/>
        </a:solidFill>
        <a:latin typeface="+mn-lt"/>
        <a:ea typeface="+mn-ea"/>
        <a:cs typeface="+mn-cs"/>
      </a:defRPr>
    </a:lvl3pPr>
    <a:lvl4pPr marL="1962925" algn="l" defTabSz="1308617" rtl="0" eaLnBrk="1" latinLnBrk="0" hangingPunct="1">
      <a:defRPr sz="2576" kern="1200">
        <a:solidFill>
          <a:schemeClr val="tx1"/>
        </a:solidFill>
        <a:latin typeface="+mn-lt"/>
        <a:ea typeface="+mn-ea"/>
        <a:cs typeface="+mn-cs"/>
      </a:defRPr>
    </a:lvl4pPr>
    <a:lvl5pPr marL="2617235" algn="l" defTabSz="1308617" rtl="0" eaLnBrk="1" latinLnBrk="0" hangingPunct="1">
      <a:defRPr sz="2576" kern="1200">
        <a:solidFill>
          <a:schemeClr val="tx1"/>
        </a:solidFill>
        <a:latin typeface="+mn-lt"/>
        <a:ea typeface="+mn-ea"/>
        <a:cs typeface="+mn-cs"/>
      </a:defRPr>
    </a:lvl5pPr>
    <a:lvl6pPr marL="3271543" algn="l" defTabSz="1308617" rtl="0" eaLnBrk="1" latinLnBrk="0" hangingPunct="1">
      <a:defRPr sz="2576" kern="1200">
        <a:solidFill>
          <a:schemeClr val="tx1"/>
        </a:solidFill>
        <a:latin typeface="+mn-lt"/>
        <a:ea typeface="+mn-ea"/>
        <a:cs typeface="+mn-cs"/>
      </a:defRPr>
    </a:lvl6pPr>
    <a:lvl7pPr marL="3925852" algn="l" defTabSz="1308617" rtl="0" eaLnBrk="1" latinLnBrk="0" hangingPunct="1">
      <a:defRPr sz="2576" kern="1200">
        <a:solidFill>
          <a:schemeClr val="tx1"/>
        </a:solidFill>
        <a:latin typeface="+mn-lt"/>
        <a:ea typeface="+mn-ea"/>
        <a:cs typeface="+mn-cs"/>
      </a:defRPr>
    </a:lvl7pPr>
    <a:lvl8pPr marL="4580161" algn="l" defTabSz="1308617" rtl="0" eaLnBrk="1" latinLnBrk="0" hangingPunct="1">
      <a:defRPr sz="2576" kern="1200">
        <a:solidFill>
          <a:schemeClr val="tx1"/>
        </a:solidFill>
        <a:latin typeface="+mn-lt"/>
        <a:ea typeface="+mn-ea"/>
        <a:cs typeface="+mn-cs"/>
      </a:defRPr>
    </a:lvl8pPr>
    <a:lvl9pPr marL="5234468" algn="l" defTabSz="1308617" rtl="0" eaLnBrk="1" latinLnBrk="0" hangingPunct="1">
      <a:defRPr sz="257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9AC"/>
    <a:srgbClr val="0F4B95"/>
    <a:srgbClr val="AAABAB"/>
    <a:srgbClr val="788CB3"/>
    <a:srgbClr val="CE0602"/>
    <a:srgbClr val="BFBFBF"/>
    <a:srgbClr val="0A2F7E"/>
    <a:srgbClr val="D9D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p:scale>
          <a:sx n="112" d="100"/>
          <a:sy n="112" d="100"/>
        </p:scale>
        <p:origin x="144" y="-2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bg1">
                <a:lumMod val="65000"/>
              </a:schemeClr>
            </a:solidFill>
            <a:ln w="9525" cap="flat" cmpd="sng" algn="ctr">
              <a:noFill/>
              <a:round/>
            </a:ln>
            <a:effectLst/>
            <a:sp3d/>
          </c:spPr>
          <c:invertIfNegative val="0"/>
          <c:cat>
            <c:strRef>
              <c:f>Sheet1!$A$2:$A$3</c:f>
              <c:strCache>
                <c:ptCount val="2"/>
                <c:pt idx="0">
                  <c:v>Replacement Costs</c:v>
                </c:pt>
                <c:pt idx="1">
                  <c:v>Processing Costs</c:v>
                </c:pt>
              </c:strCache>
            </c:strRef>
          </c:cat>
          <c:val>
            <c:numRef>
              <c:f>Sheet1!$B$2:$B$3</c:f>
              <c:numCache>
                <c:formatCode>General</c:formatCode>
                <c:ptCount val="2"/>
                <c:pt idx="0">
                  <c:v>100</c:v>
                </c:pt>
                <c:pt idx="1">
                  <c:v>100</c:v>
                </c:pt>
              </c:numCache>
            </c:numRef>
          </c:val>
          <c:extLst>
            <c:ext xmlns:c16="http://schemas.microsoft.com/office/drawing/2014/chart" uri="{C3380CC4-5D6E-409C-BE32-E72D297353CC}">
              <c16:uniqueId val="{00000000-CA44-6E46-858E-B3E4FA9C0568}"/>
            </c:ext>
          </c:extLst>
        </c:ser>
        <c:ser>
          <c:idx val="1"/>
          <c:order val="1"/>
          <c:tx>
            <c:strRef>
              <c:f>Sheet1!$C$1</c:f>
              <c:strCache>
                <c:ptCount val="1"/>
                <c:pt idx="0">
                  <c:v>Series 2</c:v>
                </c:pt>
              </c:strCache>
            </c:strRef>
          </c:tx>
          <c:spPr>
            <a:solidFill>
              <a:schemeClr val="bg1">
                <a:lumMod val="75000"/>
                <a:alpha val="85000"/>
              </a:schemeClr>
            </a:solidFill>
            <a:ln w="9525" cap="flat" cmpd="sng" algn="ctr">
              <a:noFill/>
              <a:round/>
            </a:ln>
            <a:effectLst/>
            <a:sp3d/>
          </c:spPr>
          <c:invertIfNegative val="0"/>
          <c:cat>
            <c:strRef>
              <c:f>Sheet1!$A$2:$A$3</c:f>
              <c:strCache>
                <c:ptCount val="2"/>
                <c:pt idx="0">
                  <c:v>Replacement Costs</c:v>
                </c:pt>
                <c:pt idx="1">
                  <c:v>Processing Costs</c:v>
                </c:pt>
              </c:strCache>
            </c:strRef>
          </c:cat>
          <c:val>
            <c:numRef>
              <c:f>Sheet1!$C$2:$C$3</c:f>
              <c:numCache>
                <c:formatCode>General</c:formatCode>
                <c:ptCount val="2"/>
                <c:pt idx="0">
                  <c:v>80</c:v>
                </c:pt>
                <c:pt idx="1">
                  <c:v>80</c:v>
                </c:pt>
              </c:numCache>
            </c:numRef>
          </c:val>
          <c:extLst>
            <c:ext xmlns:c16="http://schemas.microsoft.com/office/drawing/2014/chart" uri="{C3380CC4-5D6E-409C-BE32-E72D297353CC}">
              <c16:uniqueId val="{00000001-CA44-6E46-858E-B3E4FA9C0568}"/>
            </c:ext>
          </c:extLst>
        </c:ser>
        <c:dLbls>
          <c:showLegendKey val="0"/>
          <c:showVal val="0"/>
          <c:showCatName val="0"/>
          <c:showSerName val="0"/>
          <c:showPercent val="0"/>
          <c:showBubbleSize val="0"/>
        </c:dLbls>
        <c:gapWidth val="65"/>
        <c:shape val="box"/>
        <c:axId val="685387200"/>
        <c:axId val="685392688"/>
        <c:axId val="0"/>
      </c:bar3DChart>
      <c:catAx>
        <c:axId val="6853872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tx1"/>
                </a:solidFill>
                <a:latin typeface="+mn-lt"/>
                <a:ea typeface="+mn-ea"/>
                <a:cs typeface="+mn-cs"/>
              </a:defRPr>
            </a:pPr>
            <a:endParaRPr lang="en-US"/>
          </a:p>
        </c:txPr>
        <c:crossAx val="685392688"/>
        <c:crosses val="autoZero"/>
        <c:auto val="1"/>
        <c:lblAlgn val="ctr"/>
        <c:lblOffset val="100"/>
        <c:noMultiLvlLbl val="0"/>
      </c:catAx>
      <c:valAx>
        <c:axId val="685392688"/>
        <c:scaling>
          <c:orientation val="minMax"/>
        </c:scaling>
        <c:delete val="1"/>
        <c:axPos val="r"/>
        <c:majorGridlines>
          <c:spPr>
            <a:ln w="9525" cap="flat" cmpd="sng" algn="ctr">
              <a:noFill/>
              <a:round/>
            </a:ln>
            <a:effectLst/>
          </c:spPr>
        </c:majorGridlines>
        <c:numFmt formatCode="General" sourceLinked="1"/>
        <c:majorTickMark val="none"/>
        <c:minorTickMark val="none"/>
        <c:tickLblPos val="nextTo"/>
        <c:crossAx val="685387200"/>
        <c:crosses val="max"/>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8249" y="1782271"/>
            <a:ext cx="13920153" cy="3791420"/>
          </a:xfrm>
        </p:spPr>
        <p:txBody>
          <a:bodyPr anchor="b"/>
          <a:lstStyle>
            <a:lvl1pPr algn="ctr">
              <a:defRPr sz="9528"/>
            </a:lvl1pPr>
          </a:lstStyle>
          <a:p>
            <a:r>
              <a:rPr lang="en-US"/>
              <a:t>Click to edit Master title style</a:t>
            </a:r>
            <a:endParaRPr lang="en-US" dirty="0"/>
          </a:p>
        </p:txBody>
      </p:sp>
      <p:sp>
        <p:nvSpPr>
          <p:cNvPr id="3" name="Subtitle 2"/>
          <p:cNvSpPr>
            <a:spLocks noGrp="1"/>
          </p:cNvSpPr>
          <p:nvPr>
            <p:ph type="subTitle" idx="1"/>
          </p:nvPr>
        </p:nvSpPr>
        <p:spPr>
          <a:xfrm>
            <a:off x="2047081" y="5719903"/>
            <a:ext cx="12282488" cy="2629289"/>
          </a:xfrm>
        </p:spPr>
        <p:txBody>
          <a:bodyPr/>
          <a:lstStyle>
            <a:lvl1pPr marL="0" indent="0" algn="ctr">
              <a:buNone/>
              <a:defRPr sz="3811"/>
            </a:lvl1pPr>
            <a:lvl2pPr marL="726034" indent="0" algn="ctr">
              <a:buNone/>
              <a:defRPr sz="3176"/>
            </a:lvl2pPr>
            <a:lvl3pPr marL="1452067" indent="0" algn="ctr">
              <a:buNone/>
              <a:defRPr sz="2858"/>
            </a:lvl3pPr>
            <a:lvl4pPr marL="2178101" indent="0" algn="ctr">
              <a:buNone/>
              <a:defRPr sz="2541"/>
            </a:lvl4pPr>
            <a:lvl5pPr marL="2904134" indent="0" algn="ctr">
              <a:buNone/>
              <a:defRPr sz="2541"/>
            </a:lvl5pPr>
            <a:lvl6pPr marL="3630168" indent="0" algn="ctr">
              <a:buNone/>
              <a:defRPr sz="2541"/>
            </a:lvl6pPr>
            <a:lvl7pPr marL="4356202" indent="0" algn="ctr">
              <a:buNone/>
              <a:defRPr sz="2541"/>
            </a:lvl7pPr>
            <a:lvl8pPr marL="5082235" indent="0" algn="ctr">
              <a:buNone/>
              <a:defRPr sz="2541"/>
            </a:lvl8pPr>
            <a:lvl9pPr marL="5808269" indent="0" algn="ctr">
              <a:buNone/>
              <a:defRPr sz="254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F3A2F7-CBD3-4C78-B0BB-CA062EE182A7}"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E61F-5DC6-42F4-A46F-65DB9B1A4DC8}" type="slidenum">
              <a:rPr lang="en-US" smtClean="0"/>
              <a:t>‹#›</a:t>
            </a:fld>
            <a:endParaRPr lang="en-US"/>
          </a:p>
        </p:txBody>
      </p:sp>
    </p:spTree>
    <p:extLst>
      <p:ext uri="{BB962C8B-B14F-4D97-AF65-F5344CB8AC3E}">
        <p14:creationId xmlns:p14="http://schemas.microsoft.com/office/powerpoint/2010/main" val="57490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F3A2F7-CBD3-4C78-B0BB-CA062EE182A7}"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E61F-5DC6-42F4-A46F-65DB9B1A4DC8}" type="slidenum">
              <a:rPr lang="en-US" smtClean="0"/>
              <a:t>‹#›</a:t>
            </a:fld>
            <a:endParaRPr lang="en-US"/>
          </a:p>
        </p:txBody>
      </p:sp>
    </p:spTree>
    <p:extLst>
      <p:ext uri="{BB962C8B-B14F-4D97-AF65-F5344CB8AC3E}">
        <p14:creationId xmlns:p14="http://schemas.microsoft.com/office/powerpoint/2010/main" val="128392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19541" y="579805"/>
            <a:ext cx="3531215" cy="922898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25896" y="579805"/>
            <a:ext cx="10388937" cy="92289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F3A2F7-CBD3-4C78-B0BB-CA062EE182A7}"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E61F-5DC6-42F4-A46F-65DB9B1A4DC8}" type="slidenum">
              <a:rPr lang="en-US" smtClean="0"/>
              <a:t>‹#›</a:t>
            </a:fld>
            <a:endParaRPr lang="en-US"/>
          </a:p>
        </p:txBody>
      </p:sp>
    </p:spTree>
    <p:extLst>
      <p:ext uri="{BB962C8B-B14F-4D97-AF65-F5344CB8AC3E}">
        <p14:creationId xmlns:p14="http://schemas.microsoft.com/office/powerpoint/2010/main" val="215162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F3A2F7-CBD3-4C78-B0BB-CA062EE182A7}"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E61F-5DC6-42F4-A46F-65DB9B1A4DC8}" type="slidenum">
              <a:rPr lang="en-US" smtClean="0"/>
              <a:t>‹#›</a:t>
            </a:fld>
            <a:endParaRPr lang="en-US"/>
          </a:p>
        </p:txBody>
      </p:sp>
    </p:spTree>
    <p:extLst>
      <p:ext uri="{BB962C8B-B14F-4D97-AF65-F5344CB8AC3E}">
        <p14:creationId xmlns:p14="http://schemas.microsoft.com/office/powerpoint/2010/main" val="139108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7366" y="2715003"/>
            <a:ext cx="14124861" cy="4530041"/>
          </a:xfrm>
        </p:spPr>
        <p:txBody>
          <a:bodyPr anchor="b"/>
          <a:lstStyle>
            <a:lvl1pPr>
              <a:defRPr sz="9528"/>
            </a:lvl1pPr>
          </a:lstStyle>
          <a:p>
            <a:r>
              <a:rPr lang="en-US"/>
              <a:t>Click to edit Master title style</a:t>
            </a:r>
            <a:endParaRPr lang="en-US" dirty="0"/>
          </a:p>
        </p:txBody>
      </p:sp>
      <p:sp>
        <p:nvSpPr>
          <p:cNvPr id="3" name="Text Placeholder 2"/>
          <p:cNvSpPr>
            <a:spLocks noGrp="1"/>
          </p:cNvSpPr>
          <p:nvPr>
            <p:ph type="body" idx="1"/>
          </p:nvPr>
        </p:nvSpPr>
        <p:spPr>
          <a:xfrm>
            <a:off x="1117366" y="7287900"/>
            <a:ext cx="14124861" cy="2382241"/>
          </a:xfrm>
        </p:spPr>
        <p:txBody>
          <a:bodyPr/>
          <a:lstStyle>
            <a:lvl1pPr marL="0" indent="0">
              <a:buNone/>
              <a:defRPr sz="3811">
                <a:solidFill>
                  <a:schemeClr val="tx1"/>
                </a:solidFill>
              </a:defRPr>
            </a:lvl1pPr>
            <a:lvl2pPr marL="726034" indent="0">
              <a:buNone/>
              <a:defRPr sz="3176">
                <a:solidFill>
                  <a:schemeClr val="tx1">
                    <a:tint val="75000"/>
                  </a:schemeClr>
                </a:solidFill>
              </a:defRPr>
            </a:lvl2pPr>
            <a:lvl3pPr marL="1452067" indent="0">
              <a:buNone/>
              <a:defRPr sz="2858">
                <a:solidFill>
                  <a:schemeClr val="tx1">
                    <a:tint val="75000"/>
                  </a:schemeClr>
                </a:solidFill>
              </a:defRPr>
            </a:lvl3pPr>
            <a:lvl4pPr marL="2178101" indent="0">
              <a:buNone/>
              <a:defRPr sz="2541">
                <a:solidFill>
                  <a:schemeClr val="tx1">
                    <a:tint val="75000"/>
                  </a:schemeClr>
                </a:solidFill>
              </a:defRPr>
            </a:lvl4pPr>
            <a:lvl5pPr marL="2904134" indent="0">
              <a:buNone/>
              <a:defRPr sz="2541">
                <a:solidFill>
                  <a:schemeClr val="tx1">
                    <a:tint val="75000"/>
                  </a:schemeClr>
                </a:solidFill>
              </a:defRPr>
            </a:lvl5pPr>
            <a:lvl6pPr marL="3630168" indent="0">
              <a:buNone/>
              <a:defRPr sz="2541">
                <a:solidFill>
                  <a:schemeClr val="tx1">
                    <a:tint val="75000"/>
                  </a:schemeClr>
                </a:solidFill>
              </a:defRPr>
            </a:lvl6pPr>
            <a:lvl7pPr marL="4356202" indent="0">
              <a:buNone/>
              <a:defRPr sz="2541">
                <a:solidFill>
                  <a:schemeClr val="tx1">
                    <a:tint val="75000"/>
                  </a:schemeClr>
                </a:solidFill>
              </a:defRPr>
            </a:lvl7pPr>
            <a:lvl8pPr marL="5082235" indent="0">
              <a:buNone/>
              <a:defRPr sz="2541">
                <a:solidFill>
                  <a:schemeClr val="tx1">
                    <a:tint val="75000"/>
                  </a:schemeClr>
                </a:solidFill>
              </a:defRPr>
            </a:lvl8pPr>
            <a:lvl9pPr marL="5808269" indent="0">
              <a:buNone/>
              <a:defRPr sz="254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F3A2F7-CBD3-4C78-B0BB-CA062EE182A7}" type="datetimeFigureOut">
              <a:rPr lang="en-US" smtClean="0"/>
              <a:t>6/7/19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FE61F-5DC6-42F4-A46F-65DB9B1A4DC8}" type="slidenum">
              <a:rPr lang="en-US" smtClean="0"/>
              <a:t>‹#›</a:t>
            </a:fld>
            <a:endParaRPr lang="en-US"/>
          </a:p>
        </p:txBody>
      </p:sp>
    </p:spTree>
    <p:extLst>
      <p:ext uri="{BB962C8B-B14F-4D97-AF65-F5344CB8AC3E}">
        <p14:creationId xmlns:p14="http://schemas.microsoft.com/office/powerpoint/2010/main" val="321893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5895" y="2899025"/>
            <a:ext cx="6960076" cy="6909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90679" y="2899025"/>
            <a:ext cx="6960076" cy="6909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F3A2F7-CBD3-4C78-B0BB-CA062EE182A7}" type="datetimeFigureOut">
              <a:rPr lang="en-US" smtClean="0"/>
              <a:t>6/7/19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FE61F-5DC6-42F4-A46F-65DB9B1A4DC8}" type="slidenum">
              <a:rPr lang="en-US" smtClean="0"/>
              <a:t>‹#›</a:t>
            </a:fld>
            <a:endParaRPr lang="en-US"/>
          </a:p>
        </p:txBody>
      </p:sp>
    </p:spTree>
    <p:extLst>
      <p:ext uri="{BB962C8B-B14F-4D97-AF65-F5344CB8AC3E}">
        <p14:creationId xmlns:p14="http://schemas.microsoft.com/office/powerpoint/2010/main" val="212349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028" y="579807"/>
            <a:ext cx="14124861" cy="21049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8030" y="2669624"/>
            <a:ext cx="6928089" cy="1308342"/>
          </a:xfrm>
        </p:spPr>
        <p:txBody>
          <a:bodyPr anchor="b"/>
          <a:lstStyle>
            <a:lvl1pPr marL="0" indent="0">
              <a:buNone/>
              <a:defRPr sz="3811" b="1"/>
            </a:lvl1pPr>
            <a:lvl2pPr marL="726034" indent="0">
              <a:buNone/>
              <a:defRPr sz="3176" b="1"/>
            </a:lvl2pPr>
            <a:lvl3pPr marL="1452067" indent="0">
              <a:buNone/>
              <a:defRPr sz="2858" b="1"/>
            </a:lvl3pPr>
            <a:lvl4pPr marL="2178101" indent="0">
              <a:buNone/>
              <a:defRPr sz="2541" b="1"/>
            </a:lvl4pPr>
            <a:lvl5pPr marL="2904134" indent="0">
              <a:buNone/>
              <a:defRPr sz="2541" b="1"/>
            </a:lvl5pPr>
            <a:lvl6pPr marL="3630168" indent="0">
              <a:buNone/>
              <a:defRPr sz="2541" b="1"/>
            </a:lvl6pPr>
            <a:lvl7pPr marL="4356202" indent="0">
              <a:buNone/>
              <a:defRPr sz="2541" b="1"/>
            </a:lvl7pPr>
            <a:lvl8pPr marL="5082235" indent="0">
              <a:buNone/>
              <a:defRPr sz="2541" b="1"/>
            </a:lvl8pPr>
            <a:lvl9pPr marL="5808269" indent="0">
              <a:buNone/>
              <a:defRPr sz="2541" b="1"/>
            </a:lvl9pPr>
          </a:lstStyle>
          <a:p>
            <a:pPr lvl="0"/>
            <a:r>
              <a:rPr lang="en-US"/>
              <a:t>Click to edit Master text styles</a:t>
            </a:r>
          </a:p>
        </p:txBody>
      </p:sp>
      <p:sp>
        <p:nvSpPr>
          <p:cNvPr id="4" name="Content Placeholder 3"/>
          <p:cNvSpPr>
            <a:spLocks noGrp="1"/>
          </p:cNvSpPr>
          <p:nvPr>
            <p:ph sz="half" idx="2"/>
          </p:nvPr>
        </p:nvSpPr>
        <p:spPr>
          <a:xfrm>
            <a:off x="1128030" y="3977966"/>
            <a:ext cx="6928089" cy="585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90680" y="2669624"/>
            <a:ext cx="6962209" cy="1308342"/>
          </a:xfrm>
        </p:spPr>
        <p:txBody>
          <a:bodyPr anchor="b"/>
          <a:lstStyle>
            <a:lvl1pPr marL="0" indent="0">
              <a:buNone/>
              <a:defRPr sz="3811" b="1"/>
            </a:lvl1pPr>
            <a:lvl2pPr marL="726034" indent="0">
              <a:buNone/>
              <a:defRPr sz="3176" b="1"/>
            </a:lvl2pPr>
            <a:lvl3pPr marL="1452067" indent="0">
              <a:buNone/>
              <a:defRPr sz="2858" b="1"/>
            </a:lvl3pPr>
            <a:lvl4pPr marL="2178101" indent="0">
              <a:buNone/>
              <a:defRPr sz="2541" b="1"/>
            </a:lvl4pPr>
            <a:lvl5pPr marL="2904134" indent="0">
              <a:buNone/>
              <a:defRPr sz="2541" b="1"/>
            </a:lvl5pPr>
            <a:lvl6pPr marL="3630168" indent="0">
              <a:buNone/>
              <a:defRPr sz="2541" b="1"/>
            </a:lvl6pPr>
            <a:lvl7pPr marL="4356202" indent="0">
              <a:buNone/>
              <a:defRPr sz="2541" b="1"/>
            </a:lvl7pPr>
            <a:lvl8pPr marL="5082235" indent="0">
              <a:buNone/>
              <a:defRPr sz="2541" b="1"/>
            </a:lvl8pPr>
            <a:lvl9pPr marL="5808269" indent="0">
              <a:buNone/>
              <a:defRPr sz="2541" b="1"/>
            </a:lvl9pPr>
          </a:lstStyle>
          <a:p>
            <a:pPr lvl="0"/>
            <a:r>
              <a:rPr lang="en-US"/>
              <a:t>Click to edit Master text styles</a:t>
            </a:r>
          </a:p>
        </p:txBody>
      </p:sp>
      <p:sp>
        <p:nvSpPr>
          <p:cNvPr id="6" name="Content Placeholder 5"/>
          <p:cNvSpPr>
            <a:spLocks noGrp="1"/>
          </p:cNvSpPr>
          <p:nvPr>
            <p:ph sz="quarter" idx="4"/>
          </p:nvPr>
        </p:nvSpPr>
        <p:spPr>
          <a:xfrm>
            <a:off x="8290680" y="3977966"/>
            <a:ext cx="6962209" cy="585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F3A2F7-CBD3-4C78-B0BB-CA062EE182A7}" type="datetimeFigureOut">
              <a:rPr lang="en-US" smtClean="0"/>
              <a:t>6/7/19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FE61F-5DC6-42F4-A46F-65DB9B1A4DC8}" type="slidenum">
              <a:rPr lang="en-US" smtClean="0"/>
              <a:t>‹#›</a:t>
            </a:fld>
            <a:endParaRPr lang="en-US"/>
          </a:p>
        </p:txBody>
      </p:sp>
    </p:spTree>
    <p:extLst>
      <p:ext uri="{BB962C8B-B14F-4D97-AF65-F5344CB8AC3E}">
        <p14:creationId xmlns:p14="http://schemas.microsoft.com/office/powerpoint/2010/main" val="301035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F3A2F7-CBD3-4C78-B0BB-CA062EE182A7}" type="datetimeFigureOut">
              <a:rPr lang="en-US" smtClean="0"/>
              <a:t>6/7/19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FE61F-5DC6-42F4-A46F-65DB9B1A4DC8}" type="slidenum">
              <a:rPr lang="en-US" smtClean="0"/>
              <a:t>‹#›</a:t>
            </a:fld>
            <a:endParaRPr lang="en-US"/>
          </a:p>
        </p:txBody>
      </p:sp>
    </p:spTree>
    <p:extLst>
      <p:ext uri="{BB962C8B-B14F-4D97-AF65-F5344CB8AC3E}">
        <p14:creationId xmlns:p14="http://schemas.microsoft.com/office/powerpoint/2010/main" val="386429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3A2F7-CBD3-4C78-B0BB-CA062EE182A7}" type="datetimeFigureOut">
              <a:rPr lang="en-US" smtClean="0"/>
              <a:t>6/7/19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FE61F-5DC6-42F4-A46F-65DB9B1A4DC8}" type="slidenum">
              <a:rPr lang="en-US" smtClean="0"/>
              <a:t>‹#›</a:t>
            </a:fld>
            <a:endParaRPr lang="en-US"/>
          </a:p>
        </p:txBody>
      </p:sp>
    </p:spTree>
    <p:extLst>
      <p:ext uri="{BB962C8B-B14F-4D97-AF65-F5344CB8AC3E}">
        <p14:creationId xmlns:p14="http://schemas.microsoft.com/office/powerpoint/2010/main" val="401253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8028" y="726017"/>
            <a:ext cx="5281896" cy="2541058"/>
          </a:xfrm>
        </p:spPr>
        <p:txBody>
          <a:bodyPr anchor="b"/>
          <a:lstStyle>
            <a:lvl1pPr>
              <a:defRPr sz="5082"/>
            </a:lvl1pPr>
          </a:lstStyle>
          <a:p>
            <a:r>
              <a:rPr lang="en-US"/>
              <a:t>Click to edit Master title style</a:t>
            </a:r>
            <a:endParaRPr lang="en-US" dirty="0"/>
          </a:p>
        </p:txBody>
      </p:sp>
      <p:sp>
        <p:nvSpPr>
          <p:cNvPr id="3" name="Content Placeholder 2"/>
          <p:cNvSpPr>
            <a:spLocks noGrp="1"/>
          </p:cNvSpPr>
          <p:nvPr>
            <p:ph idx="1"/>
          </p:nvPr>
        </p:nvSpPr>
        <p:spPr>
          <a:xfrm>
            <a:off x="6962209" y="1567997"/>
            <a:ext cx="8290679" cy="7739136"/>
          </a:xfrm>
        </p:spPr>
        <p:txBody>
          <a:bodyPr/>
          <a:lstStyle>
            <a:lvl1pPr>
              <a:defRPr sz="5082"/>
            </a:lvl1pPr>
            <a:lvl2pPr>
              <a:defRPr sz="4446"/>
            </a:lvl2pPr>
            <a:lvl3pPr>
              <a:defRPr sz="3811"/>
            </a:lvl3pPr>
            <a:lvl4pPr>
              <a:defRPr sz="3176"/>
            </a:lvl4pPr>
            <a:lvl5pPr>
              <a:defRPr sz="3176"/>
            </a:lvl5pPr>
            <a:lvl6pPr>
              <a:defRPr sz="3176"/>
            </a:lvl6pPr>
            <a:lvl7pPr>
              <a:defRPr sz="3176"/>
            </a:lvl7pPr>
            <a:lvl8pPr>
              <a:defRPr sz="3176"/>
            </a:lvl8pPr>
            <a:lvl9pPr>
              <a:defRPr sz="31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8028" y="3267075"/>
            <a:ext cx="5281896" cy="6052661"/>
          </a:xfrm>
        </p:spPr>
        <p:txBody>
          <a:bodyPr/>
          <a:lstStyle>
            <a:lvl1pPr marL="0" indent="0">
              <a:buNone/>
              <a:defRPr sz="2541"/>
            </a:lvl1pPr>
            <a:lvl2pPr marL="726034" indent="0">
              <a:buNone/>
              <a:defRPr sz="2223"/>
            </a:lvl2pPr>
            <a:lvl3pPr marL="1452067" indent="0">
              <a:buNone/>
              <a:defRPr sz="1906"/>
            </a:lvl3pPr>
            <a:lvl4pPr marL="2178101" indent="0">
              <a:buNone/>
              <a:defRPr sz="1588"/>
            </a:lvl4pPr>
            <a:lvl5pPr marL="2904134" indent="0">
              <a:buNone/>
              <a:defRPr sz="1588"/>
            </a:lvl5pPr>
            <a:lvl6pPr marL="3630168" indent="0">
              <a:buNone/>
              <a:defRPr sz="1588"/>
            </a:lvl6pPr>
            <a:lvl7pPr marL="4356202" indent="0">
              <a:buNone/>
              <a:defRPr sz="1588"/>
            </a:lvl7pPr>
            <a:lvl8pPr marL="5082235" indent="0">
              <a:buNone/>
              <a:defRPr sz="1588"/>
            </a:lvl8pPr>
            <a:lvl9pPr marL="5808269" indent="0">
              <a:buNone/>
              <a:defRPr sz="1588"/>
            </a:lvl9pPr>
          </a:lstStyle>
          <a:p>
            <a:pPr lvl="0"/>
            <a:r>
              <a:rPr lang="en-US"/>
              <a:t>Click to edit Master text styles</a:t>
            </a:r>
          </a:p>
        </p:txBody>
      </p:sp>
      <p:sp>
        <p:nvSpPr>
          <p:cNvPr id="5" name="Date Placeholder 4"/>
          <p:cNvSpPr>
            <a:spLocks noGrp="1"/>
          </p:cNvSpPr>
          <p:nvPr>
            <p:ph type="dt" sz="half" idx="10"/>
          </p:nvPr>
        </p:nvSpPr>
        <p:spPr/>
        <p:txBody>
          <a:bodyPr/>
          <a:lstStyle/>
          <a:p>
            <a:fld id="{0EF3A2F7-CBD3-4C78-B0BB-CA062EE182A7}" type="datetimeFigureOut">
              <a:rPr lang="en-US" smtClean="0"/>
              <a:t>6/7/19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FE61F-5DC6-42F4-A46F-65DB9B1A4DC8}" type="slidenum">
              <a:rPr lang="en-US" smtClean="0"/>
              <a:t>‹#›</a:t>
            </a:fld>
            <a:endParaRPr lang="en-US"/>
          </a:p>
        </p:txBody>
      </p:sp>
    </p:spTree>
    <p:extLst>
      <p:ext uri="{BB962C8B-B14F-4D97-AF65-F5344CB8AC3E}">
        <p14:creationId xmlns:p14="http://schemas.microsoft.com/office/powerpoint/2010/main" val="46087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8028" y="726017"/>
            <a:ext cx="5281896" cy="2541058"/>
          </a:xfrm>
        </p:spPr>
        <p:txBody>
          <a:bodyPr anchor="b"/>
          <a:lstStyle>
            <a:lvl1pPr>
              <a:defRPr sz="5082"/>
            </a:lvl1pPr>
          </a:lstStyle>
          <a:p>
            <a:r>
              <a:rPr lang="en-US"/>
              <a:t>Click to edit Master title style</a:t>
            </a:r>
            <a:endParaRPr lang="en-US" dirty="0"/>
          </a:p>
        </p:txBody>
      </p:sp>
      <p:sp>
        <p:nvSpPr>
          <p:cNvPr id="3" name="Picture Placeholder 2"/>
          <p:cNvSpPr>
            <a:spLocks noGrp="1" noChangeAspect="1"/>
          </p:cNvSpPr>
          <p:nvPr>
            <p:ph type="pic" idx="1"/>
          </p:nvPr>
        </p:nvSpPr>
        <p:spPr>
          <a:xfrm>
            <a:off x="6962209" y="1567997"/>
            <a:ext cx="8290679" cy="7739136"/>
          </a:xfrm>
        </p:spPr>
        <p:txBody>
          <a:bodyPr anchor="t"/>
          <a:lstStyle>
            <a:lvl1pPr marL="0" indent="0">
              <a:buNone/>
              <a:defRPr sz="5082"/>
            </a:lvl1pPr>
            <a:lvl2pPr marL="726034" indent="0">
              <a:buNone/>
              <a:defRPr sz="4446"/>
            </a:lvl2pPr>
            <a:lvl3pPr marL="1452067" indent="0">
              <a:buNone/>
              <a:defRPr sz="3811"/>
            </a:lvl3pPr>
            <a:lvl4pPr marL="2178101" indent="0">
              <a:buNone/>
              <a:defRPr sz="3176"/>
            </a:lvl4pPr>
            <a:lvl5pPr marL="2904134" indent="0">
              <a:buNone/>
              <a:defRPr sz="3176"/>
            </a:lvl5pPr>
            <a:lvl6pPr marL="3630168" indent="0">
              <a:buNone/>
              <a:defRPr sz="3176"/>
            </a:lvl6pPr>
            <a:lvl7pPr marL="4356202" indent="0">
              <a:buNone/>
              <a:defRPr sz="3176"/>
            </a:lvl7pPr>
            <a:lvl8pPr marL="5082235" indent="0">
              <a:buNone/>
              <a:defRPr sz="3176"/>
            </a:lvl8pPr>
            <a:lvl9pPr marL="5808269" indent="0">
              <a:buNone/>
              <a:defRPr sz="3176"/>
            </a:lvl9pPr>
          </a:lstStyle>
          <a:p>
            <a:r>
              <a:rPr lang="en-US"/>
              <a:t>Click icon to add picture</a:t>
            </a:r>
            <a:endParaRPr lang="en-US" dirty="0"/>
          </a:p>
        </p:txBody>
      </p:sp>
      <p:sp>
        <p:nvSpPr>
          <p:cNvPr id="4" name="Text Placeholder 3"/>
          <p:cNvSpPr>
            <a:spLocks noGrp="1"/>
          </p:cNvSpPr>
          <p:nvPr>
            <p:ph type="body" sz="half" idx="2"/>
          </p:nvPr>
        </p:nvSpPr>
        <p:spPr>
          <a:xfrm>
            <a:off x="1128028" y="3267075"/>
            <a:ext cx="5281896" cy="6052661"/>
          </a:xfrm>
        </p:spPr>
        <p:txBody>
          <a:bodyPr/>
          <a:lstStyle>
            <a:lvl1pPr marL="0" indent="0">
              <a:buNone/>
              <a:defRPr sz="2541"/>
            </a:lvl1pPr>
            <a:lvl2pPr marL="726034" indent="0">
              <a:buNone/>
              <a:defRPr sz="2223"/>
            </a:lvl2pPr>
            <a:lvl3pPr marL="1452067" indent="0">
              <a:buNone/>
              <a:defRPr sz="1906"/>
            </a:lvl3pPr>
            <a:lvl4pPr marL="2178101" indent="0">
              <a:buNone/>
              <a:defRPr sz="1588"/>
            </a:lvl4pPr>
            <a:lvl5pPr marL="2904134" indent="0">
              <a:buNone/>
              <a:defRPr sz="1588"/>
            </a:lvl5pPr>
            <a:lvl6pPr marL="3630168" indent="0">
              <a:buNone/>
              <a:defRPr sz="1588"/>
            </a:lvl6pPr>
            <a:lvl7pPr marL="4356202" indent="0">
              <a:buNone/>
              <a:defRPr sz="1588"/>
            </a:lvl7pPr>
            <a:lvl8pPr marL="5082235" indent="0">
              <a:buNone/>
              <a:defRPr sz="1588"/>
            </a:lvl8pPr>
            <a:lvl9pPr marL="5808269" indent="0">
              <a:buNone/>
              <a:defRPr sz="1588"/>
            </a:lvl9pPr>
          </a:lstStyle>
          <a:p>
            <a:pPr lvl="0"/>
            <a:r>
              <a:rPr lang="en-US"/>
              <a:t>Click to edit Master text styles</a:t>
            </a:r>
          </a:p>
        </p:txBody>
      </p:sp>
      <p:sp>
        <p:nvSpPr>
          <p:cNvPr id="5" name="Date Placeholder 4"/>
          <p:cNvSpPr>
            <a:spLocks noGrp="1"/>
          </p:cNvSpPr>
          <p:nvPr>
            <p:ph type="dt" sz="half" idx="10"/>
          </p:nvPr>
        </p:nvSpPr>
        <p:spPr/>
        <p:txBody>
          <a:bodyPr/>
          <a:lstStyle/>
          <a:p>
            <a:fld id="{0EF3A2F7-CBD3-4C78-B0BB-CA062EE182A7}" type="datetimeFigureOut">
              <a:rPr lang="en-US" smtClean="0"/>
              <a:t>6/7/19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FE61F-5DC6-42F4-A46F-65DB9B1A4DC8}" type="slidenum">
              <a:rPr lang="en-US" smtClean="0"/>
              <a:t>‹#›</a:t>
            </a:fld>
            <a:endParaRPr lang="en-US"/>
          </a:p>
        </p:txBody>
      </p:sp>
    </p:spTree>
    <p:extLst>
      <p:ext uri="{BB962C8B-B14F-4D97-AF65-F5344CB8AC3E}">
        <p14:creationId xmlns:p14="http://schemas.microsoft.com/office/powerpoint/2010/main" val="61001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5895" y="579807"/>
            <a:ext cx="14124861" cy="21049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5895" y="2899025"/>
            <a:ext cx="14124861" cy="69097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25895" y="10093651"/>
            <a:ext cx="3684746" cy="579805"/>
          </a:xfrm>
          <a:prstGeom prst="rect">
            <a:avLst/>
          </a:prstGeom>
        </p:spPr>
        <p:txBody>
          <a:bodyPr vert="horz" lIns="91440" tIns="45720" rIns="91440" bIns="45720" rtlCol="0" anchor="ctr"/>
          <a:lstStyle>
            <a:lvl1pPr algn="l">
              <a:defRPr sz="1906">
                <a:solidFill>
                  <a:schemeClr val="tx1">
                    <a:tint val="75000"/>
                  </a:schemeClr>
                </a:solidFill>
              </a:defRPr>
            </a:lvl1pPr>
          </a:lstStyle>
          <a:p>
            <a:fld id="{0EF3A2F7-CBD3-4C78-B0BB-CA062EE182A7}" type="datetimeFigureOut">
              <a:rPr lang="en-US" smtClean="0"/>
              <a:t>6/7/19</a:t>
            </a:fld>
            <a:endParaRPr lang="en-US"/>
          </a:p>
        </p:txBody>
      </p:sp>
      <p:sp>
        <p:nvSpPr>
          <p:cNvPr id="5" name="Footer Placeholder 4"/>
          <p:cNvSpPr>
            <a:spLocks noGrp="1"/>
          </p:cNvSpPr>
          <p:nvPr>
            <p:ph type="ftr" sz="quarter" idx="3"/>
          </p:nvPr>
        </p:nvSpPr>
        <p:spPr>
          <a:xfrm>
            <a:off x="5424766" y="10093651"/>
            <a:ext cx="5527119" cy="579805"/>
          </a:xfrm>
          <a:prstGeom prst="rect">
            <a:avLst/>
          </a:prstGeom>
        </p:spPr>
        <p:txBody>
          <a:bodyPr vert="horz" lIns="91440" tIns="45720" rIns="91440" bIns="45720" rtlCol="0" anchor="ctr"/>
          <a:lstStyle>
            <a:lvl1pPr algn="ctr">
              <a:defRPr sz="19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566009" y="10093651"/>
            <a:ext cx="3684746" cy="579805"/>
          </a:xfrm>
          <a:prstGeom prst="rect">
            <a:avLst/>
          </a:prstGeom>
        </p:spPr>
        <p:txBody>
          <a:bodyPr vert="horz" lIns="91440" tIns="45720" rIns="91440" bIns="45720" rtlCol="0" anchor="ctr"/>
          <a:lstStyle>
            <a:lvl1pPr algn="r">
              <a:defRPr sz="1906">
                <a:solidFill>
                  <a:schemeClr val="tx1">
                    <a:tint val="75000"/>
                  </a:schemeClr>
                </a:solidFill>
              </a:defRPr>
            </a:lvl1pPr>
          </a:lstStyle>
          <a:p>
            <a:fld id="{289FE61F-5DC6-42F4-A46F-65DB9B1A4DC8}" type="slidenum">
              <a:rPr lang="en-US" smtClean="0"/>
              <a:t>‹#›</a:t>
            </a:fld>
            <a:endParaRPr lang="en-US"/>
          </a:p>
        </p:txBody>
      </p:sp>
    </p:spTree>
    <p:extLst>
      <p:ext uri="{BB962C8B-B14F-4D97-AF65-F5344CB8AC3E}">
        <p14:creationId xmlns:p14="http://schemas.microsoft.com/office/powerpoint/2010/main" val="8344917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452067" rtl="0" eaLnBrk="1" latinLnBrk="0" hangingPunct="1">
        <a:lnSpc>
          <a:spcPct val="90000"/>
        </a:lnSpc>
        <a:spcBef>
          <a:spcPct val="0"/>
        </a:spcBef>
        <a:buNone/>
        <a:defRPr sz="6987" kern="1200">
          <a:solidFill>
            <a:schemeClr val="tx1"/>
          </a:solidFill>
          <a:latin typeface="+mj-lt"/>
          <a:ea typeface="+mj-ea"/>
          <a:cs typeface="+mj-cs"/>
        </a:defRPr>
      </a:lvl1pPr>
    </p:titleStyle>
    <p:bodyStyle>
      <a:lvl1pPr marL="363017" indent="-363017" algn="l" defTabSz="1452067" rtl="0" eaLnBrk="1" latinLnBrk="0" hangingPunct="1">
        <a:lnSpc>
          <a:spcPct val="90000"/>
        </a:lnSpc>
        <a:spcBef>
          <a:spcPts val="1588"/>
        </a:spcBef>
        <a:buFont typeface="Arial" panose="020B0604020202020204" pitchFamily="34" charset="0"/>
        <a:buChar char="•"/>
        <a:defRPr sz="4446" kern="1200">
          <a:solidFill>
            <a:schemeClr val="tx1"/>
          </a:solidFill>
          <a:latin typeface="+mn-lt"/>
          <a:ea typeface="+mn-ea"/>
          <a:cs typeface="+mn-cs"/>
        </a:defRPr>
      </a:lvl1pPr>
      <a:lvl2pPr marL="1089050" indent="-363017" algn="l" defTabSz="1452067" rtl="0" eaLnBrk="1" latinLnBrk="0" hangingPunct="1">
        <a:lnSpc>
          <a:spcPct val="90000"/>
        </a:lnSpc>
        <a:spcBef>
          <a:spcPts val="794"/>
        </a:spcBef>
        <a:buFont typeface="Arial" panose="020B0604020202020204" pitchFamily="34" charset="0"/>
        <a:buChar char="•"/>
        <a:defRPr sz="3811" kern="1200">
          <a:solidFill>
            <a:schemeClr val="tx1"/>
          </a:solidFill>
          <a:latin typeface="+mn-lt"/>
          <a:ea typeface="+mn-ea"/>
          <a:cs typeface="+mn-cs"/>
        </a:defRPr>
      </a:lvl2pPr>
      <a:lvl3pPr marL="1815084" indent="-363017" algn="l" defTabSz="1452067" rtl="0" eaLnBrk="1" latinLnBrk="0" hangingPunct="1">
        <a:lnSpc>
          <a:spcPct val="90000"/>
        </a:lnSpc>
        <a:spcBef>
          <a:spcPts val="794"/>
        </a:spcBef>
        <a:buFont typeface="Arial" panose="020B0604020202020204" pitchFamily="34" charset="0"/>
        <a:buChar char="•"/>
        <a:defRPr sz="3176" kern="1200">
          <a:solidFill>
            <a:schemeClr val="tx1"/>
          </a:solidFill>
          <a:latin typeface="+mn-lt"/>
          <a:ea typeface="+mn-ea"/>
          <a:cs typeface="+mn-cs"/>
        </a:defRPr>
      </a:lvl3pPr>
      <a:lvl4pPr marL="2541118" indent="-363017" algn="l" defTabSz="1452067" rtl="0" eaLnBrk="1" latinLnBrk="0" hangingPunct="1">
        <a:lnSpc>
          <a:spcPct val="90000"/>
        </a:lnSpc>
        <a:spcBef>
          <a:spcPts val="794"/>
        </a:spcBef>
        <a:buFont typeface="Arial" panose="020B0604020202020204" pitchFamily="34" charset="0"/>
        <a:buChar char="•"/>
        <a:defRPr sz="2858" kern="1200">
          <a:solidFill>
            <a:schemeClr val="tx1"/>
          </a:solidFill>
          <a:latin typeface="+mn-lt"/>
          <a:ea typeface="+mn-ea"/>
          <a:cs typeface="+mn-cs"/>
        </a:defRPr>
      </a:lvl4pPr>
      <a:lvl5pPr marL="3267151" indent="-363017" algn="l" defTabSz="1452067" rtl="0" eaLnBrk="1" latinLnBrk="0" hangingPunct="1">
        <a:lnSpc>
          <a:spcPct val="90000"/>
        </a:lnSpc>
        <a:spcBef>
          <a:spcPts val="794"/>
        </a:spcBef>
        <a:buFont typeface="Arial" panose="020B0604020202020204" pitchFamily="34" charset="0"/>
        <a:buChar char="•"/>
        <a:defRPr sz="2858" kern="1200">
          <a:solidFill>
            <a:schemeClr val="tx1"/>
          </a:solidFill>
          <a:latin typeface="+mn-lt"/>
          <a:ea typeface="+mn-ea"/>
          <a:cs typeface="+mn-cs"/>
        </a:defRPr>
      </a:lvl5pPr>
      <a:lvl6pPr marL="3993185" indent="-363017" algn="l" defTabSz="1452067" rtl="0" eaLnBrk="1" latinLnBrk="0" hangingPunct="1">
        <a:lnSpc>
          <a:spcPct val="90000"/>
        </a:lnSpc>
        <a:spcBef>
          <a:spcPts val="794"/>
        </a:spcBef>
        <a:buFont typeface="Arial" panose="020B0604020202020204" pitchFamily="34" charset="0"/>
        <a:buChar char="•"/>
        <a:defRPr sz="2858" kern="1200">
          <a:solidFill>
            <a:schemeClr val="tx1"/>
          </a:solidFill>
          <a:latin typeface="+mn-lt"/>
          <a:ea typeface="+mn-ea"/>
          <a:cs typeface="+mn-cs"/>
        </a:defRPr>
      </a:lvl6pPr>
      <a:lvl7pPr marL="4719218" indent="-363017" algn="l" defTabSz="1452067" rtl="0" eaLnBrk="1" latinLnBrk="0" hangingPunct="1">
        <a:lnSpc>
          <a:spcPct val="90000"/>
        </a:lnSpc>
        <a:spcBef>
          <a:spcPts val="794"/>
        </a:spcBef>
        <a:buFont typeface="Arial" panose="020B0604020202020204" pitchFamily="34" charset="0"/>
        <a:buChar char="•"/>
        <a:defRPr sz="2858" kern="1200">
          <a:solidFill>
            <a:schemeClr val="tx1"/>
          </a:solidFill>
          <a:latin typeface="+mn-lt"/>
          <a:ea typeface="+mn-ea"/>
          <a:cs typeface="+mn-cs"/>
        </a:defRPr>
      </a:lvl7pPr>
      <a:lvl8pPr marL="5445252" indent="-363017" algn="l" defTabSz="1452067" rtl="0" eaLnBrk="1" latinLnBrk="0" hangingPunct="1">
        <a:lnSpc>
          <a:spcPct val="90000"/>
        </a:lnSpc>
        <a:spcBef>
          <a:spcPts val="794"/>
        </a:spcBef>
        <a:buFont typeface="Arial" panose="020B0604020202020204" pitchFamily="34" charset="0"/>
        <a:buChar char="•"/>
        <a:defRPr sz="2858" kern="1200">
          <a:solidFill>
            <a:schemeClr val="tx1"/>
          </a:solidFill>
          <a:latin typeface="+mn-lt"/>
          <a:ea typeface="+mn-ea"/>
          <a:cs typeface="+mn-cs"/>
        </a:defRPr>
      </a:lvl8pPr>
      <a:lvl9pPr marL="6171286" indent="-363017" algn="l" defTabSz="1452067" rtl="0" eaLnBrk="1" latinLnBrk="0" hangingPunct="1">
        <a:lnSpc>
          <a:spcPct val="90000"/>
        </a:lnSpc>
        <a:spcBef>
          <a:spcPts val="794"/>
        </a:spcBef>
        <a:buFont typeface="Arial" panose="020B0604020202020204" pitchFamily="34" charset="0"/>
        <a:buChar char="•"/>
        <a:defRPr sz="2858" kern="1200">
          <a:solidFill>
            <a:schemeClr val="tx1"/>
          </a:solidFill>
          <a:latin typeface="+mn-lt"/>
          <a:ea typeface="+mn-ea"/>
          <a:cs typeface="+mn-cs"/>
        </a:defRPr>
      </a:lvl9pPr>
    </p:bodyStyle>
    <p:otherStyle>
      <a:defPPr>
        <a:defRPr lang="en-US"/>
      </a:defPPr>
      <a:lvl1pPr marL="0" algn="l" defTabSz="1452067" rtl="0" eaLnBrk="1" latinLnBrk="0" hangingPunct="1">
        <a:defRPr sz="2858" kern="1200">
          <a:solidFill>
            <a:schemeClr val="tx1"/>
          </a:solidFill>
          <a:latin typeface="+mn-lt"/>
          <a:ea typeface="+mn-ea"/>
          <a:cs typeface="+mn-cs"/>
        </a:defRPr>
      </a:lvl1pPr>
      <a:lvl2pPr marL="726034" algn="l" defTabSz="1452067" rtl="0" eaLnBrk="1" latinLnBrk="0" hangingPunct="1">
        <a:defRPr sz="2858" kern="1200">
          <a:solidFill>
            <a:schemeClr val="tx1"/>
          </a:solidFill>
          <a:latin typeface="+mn-lt"/>
          <a:ea typeface="+mn-ea"/>
          <a:cs typeface="+mn-cs"/>
        </a:defRPr>
      </a:lvl2pPr>
      <a:lvl3pPr marL="1452067" algn="l" defTabSz="1452067" rtl="0" eaLnBrk="1" latinLnBrk="0" hangingPunct="1">
        <a:defRPr sz="2858" kern="1200">
          <a:solidFill>
            <a:schemeClr val="tx1"/>
          </a:solidFill>
          <a:latin typeface="+mn-lt"/>
          <a:ea typeface="+mn-ea"/>
          <a:cs typeface="+mn-cs"/>
        </a:defRPr>
      </a:lvl3pPr>
      <a:lvl4pPr marL="2178101" algn="l" defTabSz="1452067" rtl="0" eaLnBrk="1" latinLnBrk="0" hangingPunct="1">
        <a:defRPr sz="2858" kern="1200">
          <a:solidFill>
            <a:schemeClr val="tx1"/>
          </a:solidFill>
          <a:latin typeface="+mn-lt"/>
          <a:ea typeface="+mn-ea"/>
          <a:cs typeface="+mn-cs"/>
        </a:defRPr>
      </a:lvl4pPr>
      <a:lvl5pPr marL="2904134" algn="l" defTabSz="1452067" rtl="0" eaLnBrk="1" latinLnBrk="0" hangingPunct="1">
        <a:defRPr sz="2858" kern="1200">
          <a:solidFill>
            <a:schemeClr val="tx1"/>
          </a:solidFill>
          <a:latin typeface="+mn-lt"/>
          <a:ea typeface="+mn-ea"/>
          <a:cs typeface="+mn-cs"/>
        </a:defRPr>
      </a:lvl5pPr>
      <a:lvl6pPr marL="3630168" algn="l" defTabSz="1452067" rtl="0" eaLnBrk="1" latinLnBrk="0" hangingPunct="1">
        <a:defRPr sz="2858" kern="1200">
          <a:solidFill>
            <a:schemeClr val="tx1"/>
          </a:solidFill>
          <a:latin typeface="+mn-lt"/>
          <a:ea typeface="+mn-ea"/>
          <a:cs typeface="+mn-cs"/>
        </a:defRPr>
      </a:lvl6pPr>
      <a:lvl7pPr marL="4356202" algn="l" defTabSz="1452067" rtl="0" eaLnBrk="1" latinLnBrk="0" hangingPunct="1">
        <a:defRPr sz="2858" kern="1200">
          <a:solidFill>
            <a:schemeClr val="tx1"/>
          </a:solidFill>
          <a:latin typeface="+mn-lt"/>
          <a:ea typeface="+mn-ea"/>
          <a:cs typeface="+mn-cs"/>
        </a:defRPr>
      </a:lvl7pPr>
      <a:lvl8pPr marL="5082235" algn="l" defTabSz="1452067" rtl="0" eaLnBrk="1" latinLnBrk="0" hangingPunct="1">
        <a:defRPr sz="2858" kern="1200">
          <a:solidFill>
            <a:schemeClr val="tx1"/>
          </a:solidFill>
          <a:latin typeface="+mn-lt"/>
          <a:ea typeface="+mn-ea"/>
          <a:cs typeface="+mn-cs"/>
        </a:defRPr>
      </a:lvl8pPr>
      <a:lvl9pPr marL="5808269" algn="l" defTabSz="1452067" rtl="0" eaLnBrk="1" latinLnBrk="0" hangingPunct="1">
        <a:defRPr sz="28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12.jpe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672546805"/>
              </p:ext>
            </p:extLst>
          </p:nvPr>
        </p:nvGraphicFramePr>
        <p:xfrm>
          <a:off x="301625" y="415927"/>
          <a:ext cx="7891272" cy="9316468"/>
        </p:xfrm>
        <a:graphic>
          <a:graphicData uri="http://schemas.openxmlformats.org/drawingml/2006/table">
            <a:tbl>
              <a:tblPr>
                <a:tableStyleId>{5C22544A-7EE6-4342-B048-85BDC9FD1C3A}</a:tableStyleId>
              </a:tblPr>
              <a:tblGrid>
                <a:gridCol w="347472">
                  <a:extLst>
                    <a:ext uri="{9D8B030D-6E8A-4147-A177-3AD203B41FA5}">
                      <a16:colId xmlns:a16="http://schemas.microsoft.com/office/drawing/2014/main" val="20000"/>
                    </a:ext>
                  </a:extLst>
                </a:gridCol>
                <a:gridCol w="1016540">
                  <a:extLst>
                    <a:ext uri="{9D8B030D-6E8A-4147-A177-3AD203B41FA5}">
                      <a16:colId xmlns:a16="http://schemas.microsoft.com/office/drawing/2014/main" val="20001"/>
                    </a:ext>
                  </a:extLst>
                </a:gridCol>
                <a:gridCol w="2641060">
                  <a:extLst>
                    <a:ext uri="{9D8B030D-6E8A-4147-A177-3AD203B41FA5}">
                      <a16:colId xmlns:a16="http://schemas.microsoft.com/office/drawing/2014/main" val="20002"/>
                    </a:ext>
                  </a:extLst>
                </a:gridCol>
                <a:gridCol w="2563238">
                  <a:extLst>
                    <a:ext uri="{9D8B030D-6E8A-4147-A177-3AD203B41FA5}">
                      <a16:colId xmlns:a16="http://schemas.microsoft.com/office/drawing/2014/main" val="20003"/>
                    </a:ext>
                  </a:extLst>
                </a:gridCol>
                <a:gridCol w="1094362">
                  <a:extLst>
                    <a:ext uri="{9D8B030D-6E8A-4147-A177-3AD203B41FA5}">
                      <a16:colId xmlns:a16="http://schemas.microsoft.com/office/drawing/2014/main" val="20004"/>
                    </a:ext>
                  </a:extLst>
                </a:gridCol>
                <a:gridCol w="228600">
                  <a:extLst>
                    <a:ext uri="{9D8B030D-6E8A-4147-A177-3AD203B41FA5}">
                      <a16:colId xmlns:a16="http://schemas.microsoft.com/office/drawing/2014/main" val="20005"/>
                    </a:ext>
                  </a:extLst>
                </a:gridCol>
              </a:tblGrid>
              <a:tr h="370840">
                <a:tc>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760">
                <a:tc>
                  <a:txBody>
                    <a:bodyPr/>
                    <a:lstStyle/>
                    <a:p>
                      <a:endParaRPr lang="en-US" sz="16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57150" cap="flat" cmpd="sng" algn="ctr">
                      <a:solidFill>
                        <a:srgbClr val="CE0602"/>
                      </a:solidFill>
                      <a:prstDash val="solid"/>
                      <a:round/>
                      <a:headEnd type="none" w="med" len="med"/>
                      <a:tailEnd type="none" w="med" len="med"/>
                    </a:lnB>
                    <a:lnTlToBr w="12700" cmpd="sng">
                      <a:noFill/>
                      <a:prstDash val="solid"/>
                    </a:lnTlToBr>
                    <a:lnBlToTr w="12700" cmpd="sng">
                      <a:noFill/>
                      <a:prstDash val="solid"/>
                    </a:lnBlToTr>
                    <a:solidFill>
                      <a:srgbClr val="0A2F7E"/>
                    </a:solidFill>
                  </a:tcPr>
                </a:tc>
                <a:tc gridSpan="2">
                  <a:txBody>
                    <a:bodyPr/>
                    <a:lstStyle/>
                    <a:p>
                      <a:endParaRPr lang="en-US" sz="16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57150" cap="flat" cmpd="sng" algn="ctr">
                      <a:solidFill>
                        <a:srgbClr val="CE0602"/>
                      </a:solidFill>
                      <a:prstDash val="solid"/>
                      <a:round/>
                      <a:headEnd type="none" w="med" len="med"/>
                      <a:tailEnd type="none" w="med" len="med"/>
                    </a:lnB>
                    <a:lnTlToBr w="12700" cmpd="sng">
                      <a:noFill/>
                      <a:prstDash val="solid"/>
                    </a:lnTlToBr>
                    <a:lnBlToTr w="12700" cmpd="sng">
                      <a:noFill/>
                      <a:prstDash val="solid"/>
                    </a:lnBlToTr>
                    <a:solidFill>
                      <a:srgbClr val="0A2F7E"/>
                    </a:solidFill>
                  </a:tcPr>
                </a:tc>
                <a:tc hMerge="1">
                  <a:txBody>
                    <a:bodyPr/>
                    <a:lstStyle/>
                    <a:p>
                      <a:endParaRPr lang="en-US"/>
                    </a:p>
                  </a:txBody>
                  <a:tcPr/>
                </a:tc>
                <a:tc gridSpan="2">
                  <a:txBody>
                    <a:bodyPr/>
                    <a:lstStyle/>
                    <a:p>
                      <a:endParaRPr lang="en-US" sz="16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57150" cap="flat" cmpd="sng" algn="ctr">
                      <a:solidFill>
                        <a:srgbClr val="CE0602"/>
                      </a:solidFill>
                      <a:prstDash val="solid"/>
                      <a:round/>
                      <a:headEnd type="none" w="med" len="med"/>
                      <a:tailEnd type="none" w="med" len="med"/>
                    </a:lnB>
                    <a:lnTlToBr w="12700" cmpd="sng">
                      <a:noFill/>
                      <a:prstDash val="solid"/>
                    </a:lnTlToBr>
                    <a:lnBlToTr w="12700" cmpd="sng">
                      <a:noFill/>
                      <a:prstDash val="solid"/>
                    </a:lnBlToTr>
                    <a:solidFill>
                      <a:srgbClr val="0A2F7E"/>
                    </a:solidFill>
                  </a:tcPr>
                </a:tc>
                <a:tc hMerge="1">
                  <a:txBody>
                    <a:bodyPr/>
                    <a:lstStyle/>
                    <a:p>
                      <a:endParaRPr lang="en-US"/>
                    </a:p>
                  </a:txBody>
                  <a:tcPr/>
                </a:tc>
                <a:tc>
                  <a:txBody>
                    <a:bodyPr/>
                    <a:lstStyle/>
                    <a:p>
                      <a:endParaRPr lang="en-US" sz="16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57150" cap="flat" cmpd="sng" algn="ctr">
                      <a:solidFill>
                        <a:srgbClr val="CE0602"/>
                      </a:solidFill>
                      <a:prstDash val="solid"/>
                      <a:round/>
                      <a:headEnd type="none" w="med" len="med"/>
                      <a:tailEnd type="none" w="med" len="med"/>
                    </a:lnB>
                    <a:lnTlToBr w="12700" cmpd="sng">
                      <a:noFill/>
                      <a:prstDash val="solid"/>
                    </a:lnTlToBr>
                    <a:lnBlToTr w="12700" cmpd="sng">
                      <a:noFill/>
                      <a:prstDash val="solid"/>
                    </a:lnBlToTr>
                    <a:solidFill>
                      <a:srgbClr val="0A2F7E"/>
                    </a:solidFill>
                  </a:tcPr>
                </a:tc>
                <a:extLst>
                  <a:ext uri="{0D108BD9-81ED-4DB2-BD59-A6C34878D82A}">
                    <a16:rowId xmlns:a16="http://schemas.microsoft.com/office/drawing/2014/main" val="10002"/>
                  </a:ext>
                </a:extLst>
              </a:tr>
              <a:tr h="370840">
                <a:tc>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57150" cap="flat" cmpd="sng" algn="ctr">
                      <a:solidFill>
                        <a:srgbClr val="CE060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57150" cap="flat" cmpd="sng" algn="ctr">
                      <a:solidFill>
                        <a:srgbClr val="CE060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57150" cap="flat" cmpd="sng" algn="ctr">
                      <a:solidFill>
                        <a:srgbClr val="CE060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57150" cap="flat" cmpd="sng" algn="ctr">
                      <a:solidFill>
                        <a:srgbClr val="CE060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ctr"/>
                      <a:endParaRPr lang="en-US" dirty="0"/>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lvl="0" indent="0" algn="ctr" defTabSz="1341150" rtl="0" eaLnBrk="1" fontAlgn="auto" latinLnBrk="0" hangingPunct="1">
                        <a:lnSpc>
                          <a:spcPct val="80000"/>
                        </a:lnSpc>
                        <a:spcBef>
                          <a:spcPts val="0"/>
                        </a:spcBef>
                        <a:spcAft>
                          <a:spcPts val="0"/>
                        </a:spcAft>
                        <a:buClrTx/>
                        <a:buSzTx/>
                        <a:buFontTx/>
                        <a:buNone/>
                        <a:tabLst/>
                        <a:defRPr/>
                      </a:pPr>
                      <a:r>
                        <a:rPr lang="en-US" sz="3200" b="1" dirty="0">
                          <a:solidFill>
                            <a:schemeClr val="bg1">
                              <a:lumMod val="75000"/>
                            </a:schemeClr>
                          </a:solidFill>
                        </a:rPr>
                        <a:t>QUELQUES CLIENTS CANADIENS</a:t>
                      </a:r>
                      <a:endParaRPr lang="en-US" sz="4800" b="1" dirty="0">
                        <a:solidFill>
                          <a:schemeClr val="bg1">
                            <a:lumMod val="75000"/>
                          </a:schemeClr>
                        </a:solidFill>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a:endParaRPr lang="en-US" dirty="0"/>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ctr"/>
                      <a:endParaRPr lang="en-US" sz="1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kern="1200" dirty="0">
                          <a:solidFill>
                            <a:schemeClr val="dk1"/>
                          </a:solidFill>
                          <a:latin typeface="+mn-lt"/>
                          <a:ea typeface="+mn-ea"/>
                          <a:cs typeface="+mn-cs"/>
                        </a:rPr>
                        <a:t>CHU Sainte-Justine</a:t>
                      </a:r>
                    </a:p>
                    <a:p>
                      <a:pPr algn="ctr"/>
                      <a:r>
                        <a:rPr lang="en-US" sz="1100" kern="1200" dirty="0">
                          <a:solidFill>
                            <a:schemeClr val="dk1"/>
                          </a:solidFill>
                          <a:latin typeface="+mn-lt"/>
                          <a:ea typeface="+mn-ea"/>
                          <a:cs typeface="+mn-cs"/>
                        </a:rPr>
                        <a:t>Shriners Hopital pour enfant</a:t>
                      </a:r>
                    </a:p>
                    <a:p>
                      <a:pPr algn="ctr"/>
                      <a:r>
                        <a:rPr lang="en-US" sz="1100" kern="1200" dirty="0">
                          <a:solidFill>
                            <a:schemeClr val="dk1"/>
                          </a:solidFill>
                          <a:latin typeface="+mn-lt"/>
                          <a:ea typeface="+mn-ea"/>
                          <a:cs typeface="+mn-cs"/>
                        </a:rPr>
                        <a:t>Hôpital </a:t>
                      </a:r>
                      <a:r>
                        <a:rPr lang="en-US" sz="1100" kern="1200" dirty="0" err="1">
                          <a:solidFill>
                            <a:schemeClr val="dk1"/>
                          </a:solidFill>
                          <a:latin typeface="+mn-lt"/>
                          <a:ea typeface="+mn-ea"/>
                          <a:cs typeface="+mn-cs"/>
                        </a:rPr>
                        <a:t>Général</a:t>
                      </a:r>
                      <a:r>
                        <a:rPr lang="en-US" sz="1100" kern="1200" dirty="0">
                          <a:solidFill>
                            <a:schemeClr val="dk1"/>
                          </a:solidFill>
                          <a:latin typeface="+mn-lt"/>
                          <a:ea typeface="+mn-ea"/>
                          <a:cs typeface="+mn-cs"/>
                        </a:rPr>
                        <a:t> de Montreal</a:t>
                      </a:r>
                    </a:p>
                    <a:p>
                      <a:pPr algn="ctr"/>
                      <a:r>
                        <a:rPr lang="en-US" sz="1100" kern="1200" dirty="0">
                          <a:solidFill>
                            <a:schemeClr val="dk1"/>
                          </a:solidFill>
                          <a:latin typeface="+mn-lt"/>
                          <a:ea typeface="+mn-ea"/>
                          <a:cs typeface="+mn-cs"/>
                        </a:rPr>
                        <a:t>CUSM </a:t>
                      </a:r>
                    </a:p>
                    <a:p>
                      <a:pPr algn="ctr"/>
                      <a:r>
                        <a:rPr lang="en-US" sz="1100" kern="1200" dirty="0">
                          <a:solidFill>
                            <a:schemeClr val="dk1"/>
                          </a:solidFill>
                          <a:latin typeface="+mn-lt"/>
                          <a:ea typeface="+mn-ea"/>
                          <a:cs typeface="+mn-cs"/>
                        </a:rPr>
                        <a:t>Institut de Cardiologie de Montréal </a:t>
                      </a:r>
                    </a:p>
                    <a:p>
                      <a:pPr algn="ctr"/>
                      <a:r>
                        <a:rPr lang="en-US" sz="1100" kern="1200" dirty="0">
                          <a:solidFill>
                            <a:schemeClr val="dk1"/>
                          </a:solidFill>
                          <a:latin typeface="+mn-lt"/>
                          <a:ea typeface="+mn-ea"/>
                          <a:cs typeface="+mn-cs"/>
                        </a:rPr>
                        <a:t>McMaster University Medical Centre</a:t>
                      </a:r>
                    </a:p>
                    <a:p>
                      <a:pPr algn="ctr"/>
                      <a:r>
                        <a:rPr lang="en-US" sz="1100" kern="1200" dirty="0">
                          <a:solidFill>
                            <a:schemeClr val="dk1"/>
                          </a:solidFill>
                          <a:latin typeface="+mn-lt"/>
                          <a:ea typeface="+mn-ea"/>
                          <a:cs typeface="+mn-cs"/>
                        </a:rPr>
                        <a:t>Kingston Health Science Centre</a:t>
                      </a:r>
                    </a:p>
                    <a:p>
                      <a:pPr algn="ctr"/>
                      <a:r>
                        <a:rPr lang="en-US" sz="1100" kern="1200" dirty="0">
                          <a:solidFill>
                            <a:schemeClr val="dk1"/>
                          </a:solidFill>
                          <a:latin typeface="+mn-lt"/>
                          <a:ea typeface="+mn-ea"/>
                          <a:cs typeface="+mn-cs"/>
                        </a:rPr>
                        <a:t>Sunnybrook Health Sciences Centre</a:t>
                      </a:r>
                    </a:p>
                    <a:p>
                      <a:pPr algn="ctr"/>
                      <a:r>
                        <a:rPr lang="en-US" sz="1100" kern="1200" dirty="0">
                          <a:solidFill>
                            <a:schemeClr val="dk1"/>
                          </a:solidFill>
                          <a:latin typeface="+mn-lt"/>
                          <a:ea typeface="+mn-ea"/>
                          <a:cs typeface="+mn-cs"/>
                        </a:rPr>
                        <a:t>Toronto Western –UHN</a:t>
                      </a:r>
                    </a:p>
                    <a:p>
                      <a:pPr algn="ctr"/>
                      <a:endParaRPr lang="en-US" sz="1100" kern="1200" dirty="0">
                        <a:solidFill>
                          <a:schemeClr val="dk1"/>
                        </a:solidFill>
                        <a:latin typeface="+mn-lt"/>
                        <a:ea typeface="+mn-ea"/>
                        <a:cs typeface="+mn-cs"/>
                      </a:endParaRPr>
                    </a:p>
                  </a:txBody>
                  <a:tcPr>
                    <a:lnL w="9525"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45206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Toronto General </a:t>
                      </a:r>
                    </a:p>
                    <a:p>
                      <a:pPr algn="ctr"/>
                      <a:r>
                        <a:rPr lang="en-US" sz="1100" kern="1200" dirty="0">
                          <a:solidFill>
                            <a:schemeClr val="dk1"/>
                          </a:solidFill>
                          <a:latin typeface="+mn-lt"/>
                          <a:ea typeface="+mn-ea"/>
                          <a:cs typeface="+mn-cs"/>
                        </a:rPr>
                        <a:t>Sick Kids Toronto</a:t>
                      </a:r>
                    </a:p>
                    <a:p>
                      <a:pPr algn="ctr"/>
                      <a:r>
                        <a:rPr lang="en-US" sz="1100" kern="1200" dirty="0">
                          <a:solidFill>
                            <a:schemeClr val="dk1"/>
                          </a:solidFill>
                          <a:latin typeface="+mn-lt"/>
                          <a:ea typeface="+mn-ea"/>
                          <a:cs typeface="+mn-cs"/>
                        </a:rPr>
                        <a:t>Health Science Centre Winnipeg </a:t>
                      </a:r>
                    </a:p>
                    <a:p>
                      <a:pPr algn="ctr"/>
                      <a:r>
                        <a:rPr lang="en-US" sz="1100" kern="1200" dirty="0">
                          <a:solidFill>
                            <a:schemeClr val="dk1"/>
                          </a:solidFill>
                          <a:latin typeface="+mn-lt"/>
                          <a:ea typeface="+mn-ea"/>
                          <a:cs typeface="+mn-cs"/>
                        </a:rPr>
                        <a:t>University of Ottawa Heart Centre</a:t>
                      </a:r>
                    </a:p>
                    <a:p>
                      <a:pPr algn="ctr"/>
                      <a:r>
                        <a:rPr lang="en-US" sz="1100" kern="1200" dirty="0">
                          <a:solidFill>
                            <a:schemeClr val="dk1"/>
                          </a:solidFill>
                          <a:latin typeface="+mn-lt"/>
                          <a:ea typeface="+mn-ea"/>
                          <a:cs typeface="+mn-cs"/>
                        </a:rPr>
                        <a:t>Dartmouth General Hospital  </a:t>
                      </a:r>
                    </a:p>
                    <a:p>
                      <a:pPr algn="ctr"/>
                      <a:r>
                        <a:rPr lang="en-US" sz="1100" kern="1200" dirty="0">
                          <a:solidFill>
                            <a:schemeClr val="dk1"/>
                          </a:solidFill>
                          <a:latin typeface="+mn-lt"/>
                          <a:ea typeface="+mn-ea"/>
                          <a:cs typeface="+mn-cs"/>
                        </a:rPr>
                        <a:t>Children’s Hospital of Eastern Ontario</a:t>
                      </a:r>
                    </a:p>
                    <a:p>
                      <a:pPr algn="ctr"/>
                      <a:r>
                        <a:rPr lang="en-US" sz="1100" kern="1200" dirty="0">
                          <a:solidFill>
                            <a:schemeClr val="dk1"/>
                          </a:solidFill>
                          <a:latin typeface="+mn-lt"/>
                          <a:ea typeface="+mn-ea"/>
                          <a:cs typeface="+mn-cs"/>
                        </a:rPr>
                        <a:t>Sunnybrook Health Science Centre</a:t>
                      </a:r>
                    </a:p>
                    <a:p>
                      <a:pPr algn="ctr"/>
                      <a:r>
                        <a:rPr lang="en-US" sz="1100" kern="1200" dirty="0">
                          <a:solidFill>
                            <a:schemeClr val="dk1"/>
                          </a:solidFill>
                          <a:latin typeface="+mn-lt"/>
                          <a:ea typeface="+mn-ea"/>
                          <a:cs typeface="+mn-cs"/>
                        </a:rPr>
                        <a:t>Halifax Infirmary </a:t>
                      </a:r>
                    </a:p>
                    <a:p>
                      <a:pPr algn="ctr"/>
                      <a:r>
                        <a:rPr lang="en-US" sz="1100" kern="1200" dirty="0">
                          <a:solidFill>
                            <a:schemeClr val="dk1"/>
                          </a:solidFill>
                          <a:latin typeface="+mn-lt"/>
                          <a:ea typeface="+mn-ea"/>
                          <a:cs typeface="+mn-cs"/>
                        </a:rPr>
                        <a:t>Mount Sinai Hospital -Toronto</a:t>
                      </a:r>
                    </a:p>
                  </a:txBody>
                  <a:tcPr>
                    <a:lnL w="6350"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endParaRPr lang="en-US" sz="18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fr" sz="1600" b="1" dirty="0">
                          <a:solidFill>
                            <a:schemeClr val="bg1">
                              <a:lumMod val="75000"/>
                            </a:schemeClr>
                          </a:solidFill>
                        </a:rPr>
                        <a:t>…Plus de 80 au Canada et au Québec , et + 1 000 dans le monde</a:t>
                      </a:r>
                      <a:endParaRPr lang="en-US" sz="1600" b="1" dirty="0">
                        <a:solidFill>
                          <a:schemeClr val="bg1">
                            <a:lumMod val="75000"/>
                          </a:schemeClr>
                        </a:solidFill>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sz="18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94560">
                <a:tc>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840">
                <a:tc>
                  <a:txBody>
                    <a:bodyPr/>
                    <a:lstStyle/>
                    <a:p>
                      <a:endParaRPr lang="en-US" sz="13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900" b="1" dirty="0">
                          <a:solidFill>
                            <a:schemeClr val="bg1">
                              <a:lumMod val="75000"/>
                            </a:schemeClr>
                          </a:solidFill>
                        </a:rPr>
                        <a:t>Our Brands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sz="13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0840">
                <a:tc>
                  <a:txBody>
                    <a:bodyPr/>
                    <a:lstStyle/>
                    <a:p>
                      <a:endParaRPr lang="en-US" sz="13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endParaRPr lang="en-US" sz="13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sz="13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0840">
                <a:tc>
                  <a:txBody>
                    <a:bodyPr/>
                    <a:lstStyle/>
                    <a:p>
                      <a:endParaRPr lang="en-US" sz="13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endParaRPr lang="en-US" sz="13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sz="13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70840">
                <a:tc>
                  <a:txBody>
                    <a:bodyPr/>
                    <a:lstStyle/>
                    <a:p>
                      <a:pPr algn="ctr"/>
                      <a:endParaRPr lang="en-US" sz="9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fr" sz="1100" b="1" dirty="0">
                          <a:latin typeface="+mn-lt"/>
                        </a:rPr>
                        <a:t>Pour plus d'informations, contactez-nous au 514.332.3287 ou visitez-nous à l'adresse </a:t>
                      </a:r>
                      <a:r>
                        <a:rPr lang="fr" sz="1100" b="1" dirty="0" err="1">
                          <a:latin typeface="+mn-lt"/>
                        </a:rPr>
                        <a:t>www.quadromed.com</a:t>
                      </a:r>
                      <a:r>
                        <a:rPr lang="fr" sz="1100" b="1" dirty="0">
                          <a:latin typeface="+mn-lt"/>
                        </a:rPr>
                        <a:t>/</a:t>
                      </a:r>
                      <a:r>
                        <a:rPr lang="fr" sz="1100" b="1" dirty="0" err="1">
                          <a:latin typeface="+mn-lt"/>
                        </a:rPr>
                        <a:t>alex</a:t>
                      </a:r>
                      <a:endParaRPr lang="en-US" sz="900" dirty="0">
                        <a:latin typeface="+mj-lt"/>
                      </a:endParaRP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900" b="1" dirty="0">
                          <a:latin typeface="+mn-lt"/>
                        </a:rPr>
                        <a:t>QUADROMED - Tel.</a:t>
                      </a:r>
                      <a:r>
                        <a:rPr lang="en-US" sz="900" kern="1200" dirty="0">
                          <a:solidFill>
                            <a:schemeClr val="dk1"/>
                          </a:solidFill>
                          <a:latin typeface="+mn-lt"/>
                          <a:ea typeface="+mn-ea"/>
                          <a:cs typeface="+mn-cs"/>
                        </a:rPr>
                        <a:t> 514.332.3287 | </a:t>
                      </a:r>
                      <a:r>
                        <a:rPr lang="en-US" sz="900" b="1" dirty="0">
                          <a:latin typeface="+mn-lt"/>
                        </a:rPr>
                        <a:t>Fax</a:t>
                      </a:r>
                      <a:r>
                        <a:rPr lang="en-US" sz="900" kern="1200" dirty="0">
                          <a:solidFill>
                            <a:schemeClr val="dk1"/>
                          </a:solidFill>
                          <a:latin typeface="+mn-lt"/>
                          <a:ea typeface="+mn-ea"/>
                          <a:cs typeface="+mn-cs"/>
                        </a:rPr>
                        <a:t> 514.332.4771 | </a:t>
                      </a:r>
                      <a:r>
                        <a:rPr lang="en-US" sz="900" kern="1200" dirty="0" err="1">
                          <a:solidFill>
                            <a:schemeClr val="dk1"/>
                          </a:solidFill>
                          <a:latin typeface="+mn-lt"/>
                          <a:ea typeface="+mn-ea"/>
                          <a:cs typeface="+mn-cs"/>
                        </a:rPr>
                        <a:t>www.quadromed.com</a:t>
                      </a:r>
                      <a:r>
                        <a:rPr lang="en-US" sz="900" kern="1200" dirty="0">
                          <a:solidFill>
                            <a:schemeClr val="dk1"/>
                          </a:solidFill>
                          <a:latin typeface="+mn-lt"/>
                          <a:ea typeface="+mn-ea"/>
                          <a:cs typeface="+mn-cs"/>
                        </a:rPr>
                        <a:t> | </a:t>
                      </a:r>
                      <a:r>
                        <a:rPr lang="en-US" sz="900" kern="1200" dirty="0" err="1">
                          <a:solidFill>
                            <a:schemeClr val="dk1"/>
                          </a:solidFill>
                          <a:latin typeface="+mn-lt"/>
                          <a:ea typeface="+mn-ea"/>
                          <a:cs typeface="+mn-cs"/>
                        </a:rPr>
                        <a:t>info@quadromed.com</a:t>
                      </a:r>
                      <a:endParaRPr lang="en-US" sz="900" kern="1200" dirty="0">
                        <a:solidFill>
                          <a:schemeClr val="dk1"/>
                        </a:solidFill>
                        <a:latin typeface="+mn-lt"/>
                        <a:ea typeface="+mn-ea"/>
                        <a:cs typeface="+mn-cs"/>
                      </a:endParaRP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3059 Premiere Parkway Suite 200 Duluth, GA. 30097  </a:t>
                      </a:r>
                    </a:p>
                    <a:p>
                      <a:pPr algn="ctr"/>
                      <a:r>
                        <a:rPr lang="fr" sz="900" kern="1200" dirty="0">
                          <a:solidFill>
                            <a:schemeClr val="dk1"/>
                          </a:solidFill>
                          <a:latin typeface="+mn-lt"/>
                          <a:ea typeface="+mn-ea"/>
                          <a:cs typeface="+mn-cs"/>
                        </a:rPr>
                        <a:t>Les produits </a:t>
                      </a:r>
                      <a:r>
                        <a:rPr lang="en-US" sz="900" kern="1200" dirty="0">
                          <a:solidFill>
                            <a:schemeClr val="dk1"/>
                          </a:solidFill>
                          <a:latin typeface="+mn-lt"/>
                          <a:ea typeface="+mn-ea"/>
                          <a:cs typeface="+mn-cs"/>
                        </a:rPr>
                        <a:t>IPA®</a:t>
                      </a:r>
                      <a:r>
                        <a:rPr lang="fr" sz="900" kern="1200" dirty="0">
                          <a:solidFill>
                            <a:schemeClr val="dk1"/>
                          </a:solidFill>
                          <a:latin typeface="+mn-lt"/>
                          <a:ea typeface="+mn-ea"/>
                          <a:cs typeface="+mn-cs"/>
                        </a:rPr>
                        <a:t>sont couverts par un ou plusieurs brevets, comme indiqué sur notre site Web à l'adresse</a:t>
                      </a:r>
                      <a:r>
                        <a:rPr lang="en-US" sz="900" kern="1200" dirty="0">
                          <a:solidFill>
                            <a:schemeClr val="dk1"/>
                          </a:solidFill>
                          <a:latin typeface="+mn-lt"/>
                          <a:ea typeface="+mn-ea"/>
                          <a:cs typeface="+mn-cs"/>
                        </a:rPr>
                        <a:t> </a:t>
                      </a:r>
                      <a:r>
                        <a:rPr lang="en-US" sz="900" kern="1200" dirty="0" err="1">
                          <a:solidFill>
                            <a:schemeClr val="dk1"/>
                          </a:solidFill>
                          <a:latin typeface="+mn-lt"/>
                          <a:ea typeface="+mn-ea"/>
                          <a:cs typeface="+mn-cs"/>
                        </a:rPr>
                        <a:t>www.thinkipa.com</a:t>
                      </a:r>
                      <a:r>
                        <a:rPr lang="en-US" sz="900" kern="1200" dirty="0">
                          <a:solidFill>
                            <a:schemeClr val="dk1"/>
                          </a:solidFill>
                          <a:latin typeface="+mn-lt"/>
                          <a:ea typeface="+mn-ea"/>
                          <a:cs typeface="+mn-cs"/>
                        </a:rPr>
                        <a:t>/patents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9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l="22083" r="17485"/>
          <a:stretch>
            <a:fillRect/>
          </a:stretch>
        </p:blipFill>
        <p:spPr>
          <a:xfrm>
            <a:off x="8188327" y="301625"/>
            <a:ext cx="7949045" cy="10287000"/>
          </a:xfrm>
          <a:custGeom>
            <a:avLst/>
            <a:gdLst>
              <a:gd name="connsiteX0" fmla="*/ 0 w 7772400"/>
              <a:gd name="connsiteY0" fmla="*/ 0 h 10058400"/>
              <a:gd name="connsiteX1" fmla="*/ 7772400 w 7772400"/>
              <a:gd name="connsiteY1" fmla="*/ 0 h 10058400"/>
              <a:gd name="connsiteX2" fmla="*/ 7772400 w 7772400"/>
              <a:gd name="connsiteY2" fmla="*/ 10058399 h 10058400"/>
              <a:gd name="connsiteX3" fmla="*/ 7772400 w 7772400"/>
              <a:gd name="connsiteY3" fmla="*/ 10058400 h 10058400"/>
              <a:gd name="connsiteX4" fmla="*/ 2 w 7772400"/>
              <a:gd name="connsiteY4" fmla="*/ 10058400 h 10058400"/>
              <a:gd name="connsiteX5" fmla="*/ 2 w 7772400"/>
              <a:gd name="connsiteY5" fmla="*/ 1 h 10058400"/>
              <a:gd name="connsiteX6" fmla="*/ 0 w 7772400"/>
              <a:gd name="connsiteY6" fmla="*/ 1 h 1005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10058400">
                <a:moveTo>
                  <a:pt x="0" y="0"/>
                </a:moveTo>
                <a:lnTo>
                  <a:pt x="7772400" y="0"/>
                </a:lnTo>
                <a:lnTo>
                  <a:pt x="7772400" y="10058399"/>
                </a:lnTo>
                <a:lnTo>
                  <a:pt x="7772400" y="10058400"/>
                </a:lnTo>
                <a:lnTo>
                  <a:pt x="2" y="10058400"/>
                </a:lnTo>
                <a:lnTo>
                  <a:pt x="2" y="1"/>
                </a:lnTo>
                <a:lnTo>
                  <a:pt x="0" y="1"/>
                </a:lnTo>
                <a:close/>
              </a:path>
            </a:pathLst>
          </a:cu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02" y="6078049"/>
            <a:ext cx="6400800" cy="2050674"/>
          </a:xfrm>
          <a:prstGeom prst="rect">
            <a:avLst/>
          </a:prstGeom>
        </p:spPr>
      </p:pic>
      <p:grpSp>
        <p:nvGrpSpPr>
          <p:cNvPr id="96" name="Group 95"/>
          <p:cNvGrpSpPr>
            <a:grpSpLocks noChangeAspect="1"/>
          </p:cNvGrpSpPr>
          <p:nvPr/>
        </p:nvGrpSpPr>
        <p:grpSpPr>
          <a:xfrm>
            <a:off x="1198720" y="8516066"/>
            <a:ext cx="6400800" cy="346813"/>
            <a:chOff x="3844948" y="1513325"/>
            <a:chExt cx="32727222" cy="1773252"/>
          </a:xfrm>
          <a:solidFill>
            <a:schemeClr val="bg1">
              <a:lumMod val="75000"/>
            </a:schemeClr>
          </a:solidFill>
        </p:grpSpPr>
        <p:grpSp>
          <p:nvGrpSpPr>
            <p:cNvPr id="28" name="Group 27"/>
            <p:cNvGrpSpPr>
              <a:grpSpLocks noChangeAspect="1"/>
            </p:cNvGrpSpPr>
            <p:nvPr/>
          </p:nvGrpSpPr>
          <p:grpSpPr>
            <a:xfrm>
              <a:off x="3844948" y="1826703"/>
              <a:ext cx="4248643" cy="919042"/>
              <a:chOff x="2033756" y="2649596"/>
              <a:chExt cx="8309559" cy="1797476"/>
            </a:xfrm>
            <a:grpFill/>
          </p:grpSpPr>
          <p:grpSp>
            <p:nvGrpSpPr>
              <p:cNvPr id="29" name="Group 28"/>
              <p:cNvGrpSpPr/>
              <p:nvPr/>
            </p:nvGrpSpPr>
            <p:grpSpPr>
              <a:xfrm>
                <a:off x="8082996" y="2866267"/>
                <a:ext cx="2260319" cy="1580153"/>
                <a:chOff x="8082996" y="2866267"/>
                <a:chExt cx="2260319" cy="1580153"/>
              </a:xfrm>
              <a:grpFill/>
            </p:grpSpPr>
            <p:sp>
              <p:nvSpPr>
                <p:cNvPr id="37" name="Freeform 36"/>
                <p:cNvSpPr/>
                <p:nvPr/>
              </p:nvSpPr>
              <p:spPr>
                <a:xfrm>
                  <a:off x="8082996" y="2866267"/>
                  <a:ext cx="1164845" cy="1580153"/>
                </a:xfrm>
                <a:custGeom>
                  <a:avLst/>
                  <a:gdLst>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15007 w 1164780"/>
                    <a:gd name="connsiteY14" fmla="*/ 1446813 h 1580153"/>
                    <a:gd name="connsiteX15" fmla="*/ 921521 w 1164780"/>
                    <a:gd name="connsiteY15" fmla="*/ 1442046 h 1580153"/>
                    <a:gd name="connsiteX16" fmla="*/ 921521 w 1164780"/>
                    <a:gd name="connsiteY16" fmla="*/ 1575925 h 1580153"/>
                    <a:gd name="connsiteX17" fmla="*/ 901793 w 1164780"/>
                    <a:gd name="connsiteY17" fmla="*/ 1577525 h 1580153"/>
                    <a:gd name="connsiteX18" fmla="*/ 171725 w 1164780"/>
                    <a:gd name="connsiteY18" fmla="*/ 1572567 h 1580153"/>
                    <a:gd name="connsiteX19" fmla="*/ 4502 w 1164780"/>
                    <a:gd name="connsiteY19" fmla="*/ 1356528 h 1580153"/>
                    <a:gd name="connsiteX20" fmla="*/ 317426 w 1164780"/>
                    <a:gd name="connsiteY20" fmla="*/ 140677 h 1580153"/>
                    <a:gd name="connsiteX21" fmla="*/ 563611 w 1164780"/>
                    <a:gd name="connsiteY21"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15007 w 1164780"/>
                    <a:gd name="connsiteY14" fmla="*/ 144681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22627 w 1164780"/>
                    <a:gd name="connsiteY14" fmla="*/ 145443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65807 w 1164780"/>
                    <a:gd name="connsiteY14" fmla="*/ 14696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65807 w 1164780"/>
                    <a:gd name="connsiteY14" fmla="*/ 14696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515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007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007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883 w 1165052"/>
                    <a:gd name="connsiteY0" fmla="*/ 0 h 1580153"/>
                    <a:gd name="connsiteX1" fmla="*/ 1106494 w 1165052"/>
                    <a:gd name="connsiteY1" fmla="*/ 0 h 1580153"/>
                    <a:gd name="connsiteX2" fmla="*/ 1141663 w 1165052"/>
                    <a:gd name="connsiteY2" fmla="*/ 105508 h 1580153"/>
                    <a:gd name="connsiteX3" fmla="*/ 686075 w 1165052"/>
                    <a:gd name="connsiteY3" fmla="*/ 102471 h 1580153"/>
                    <a:gd name="connsiteX4" fmla="*/ 483496 w 1165052"/>
                    <a:gd name="connsiteY4" fmla="*/ 185895 h 1580153"/>
                    <a:gd name="connsiteX5" fmla="*/ 448327 w 1165052"/>
                    <a:gd name="connsiteY5" fmla="*/ 286378 h 1580153"/>
                    <a:gd name="connsiteX6" fmla="*/ 508617 w 1165052"/>
                    <a:gd name="connsiteY6" fmla="*/ 396910 h 1580153"/>
                    <a:gd name="connsiteX7" fmla="*/ 800019 w 1165052"/>
                    <a:gd name="connsiteY7" fmla="*/ 401934 h 1580153"/>
                    <a:gd name="connsiteX8" fmla="*/ 794995 w 1165052"/>
                    <a:gd name="connsiteY8" fmla="*/ 497394 h 1580153"/>
                    <a:gd name="connsiteX9" fmla="*/ 468423 w 1165052"/>
                    <a:gd name="connsiteY9" fmla="*/ 497394 h 1580153"/>
                    <a:gd name="connsiteX10" fmla="*/ 367940 w 1165052"/>
                    <a:gd name="connsiteY10" fmla="*/ 577780 h 1580153"/>
                    <a:gd name="connsiteX11" fmla="*/ 182045 w 1165052"/>
                    <a:gd name="connsiteY11" fmla="*/ 1366576 h 1580153"/>
                    <a:gd name="connsiteX12" fmla="*/ 329546 w 1165052"/>
                    <a:gd name="connsiteY12" fmla="*/ 1441377 h 1580153"/>
                    <a:gd name="connsiteX13" fmla="*/ 852801 w 1165052"/>
                    <a:gd name="connsiteY13" fmla="*/ 1450076 h 1580153"/>
                    <a:gd name="connsiteX14" fmla="*/ 978779 w 1165052"/>
                    <a:gd name="connsiteY14" fmla="*/ 1482373 h 1580153"/>
                    <a:gd name="connsiteX15" fmla="*/ 902065 w 1165052"/>
                    <a:gd name="connsiteY15" fmla="*/ 1577525 h 1580153"/>
                    <a:gd name="connsiteX16" fmla="*/ 171997 w 1165052"/>
                    <a:gd name="connsiteY16" fmla="*/ 1572567 h 1580153"/>
                    <a:gd name="connsiteX17" fmla="*/ 4774 w 1165052"/>
                    <a:gd name="connsiteY17" fmla="*/ 1356528 h 1580153"/>
                    <a:gd name="connsiteX18" fmla="*/ 317698 w 1165052"/>
                    <a:gd name="connsiteY18" fmla="*/ 140677 h 1580153"/>
                    <a:gd name="connsiteX19" fmla="*/ 563883 w 1165052"/>
                    <a:gd name="connsiteY19" fmla="*/ 0 h 1580153"/>
                    <a:gd name="connsiteX0" fmla="*/ 563743 w 1164912"/>
                    <a:gd name="connsiteY0" fmla="*/ 0 h 1580153"/>
                    <a:gd name="connsiteX1" fmla="*/ 1106354 w 1164912"/>
                    <a:gd name="connsiteY1" fmla="*/ 0 h 1580153"/>
                    <a:gd name="connsiteX2" fmla="*/ 1141523 w 1164912"/>
                    <a:gd name="connsiteY2" fmla="*/ 105508 h 1580153"/>
                    <a:gd name="connsiteX3" fmla="*/ 685935 w 1164912"/>
                    <a:gd name="connsiteY3" fmla="*/ 102471 h 1580153"/>
                    <a:gd name="connsiteX4" fmla="*/ 483356 w 1164912"/>
                    <a:gd name="connsiteY4" fmla="*/ 185895 h 1580153"/>
                    <a:gd name="connsiteX5" fmla="*/ 448187 w 1164912"/>
                    <a:gd name="connsiteY5" fmla="*/ 286378 h 1580153"/>
                    <a:gd name="connsiteX6" fmla="*/ 508477 w 1164912"/>
                    <a:gd name="connsiteY6" fmla="*/ 396910 h 1580153"/>
                    <a:gd name="connsiteX7" fmla="*/ 799879 w 1164912"/>
                    <a:gd name="connsiteY7" fmla="*/ 401934 h 1580153"/>
                    <a:gd name="connsiteX8" fmla="*/ 794855 w 1164912"/>
                    <a:gd name="connsiteY8" fmla="*/ 497394 h 1580153"/>
                    <a:gd name="connsiteX9" fmla="*/ 468283 w 1164912"/>
                    <a:gd name="connsiteY9" fmla="*/ 497394 h 1580153"/>
                    <a:gd name="connsiteX10" fmla="*/ 367800 w 1164912"/>
                    <a:gd name="connsiteY10" fmla="*/ 577780 h 1580153"/>
                    <a:gd name="connsiteX11" fmla="*/ 181905 w 1164912"/>
                    <a:gd name="connsiteY11" fmla="*/ 1366576 h 1580153"/>
                    <a:gd name="connsiteX12" fmla="*/ 329406 w 1164912"/>
                    <a:gd name="connsiteY12" fmla="*/ 1441377 h 1580153"/>
                    <a:gd name="connsiteX13" fmla="*/ 852661 w 1164912"/>
                    <a:gd name="connsiteY13" fmla="*/ 1450076 h 1580153"/>
                    <a:gd name="connsiteX14" fmla="*/ 978639 w 1164912"/>
                    <a:gd name="connsiteY14" fmla="*/ 1482373 h 1580153"/>
                    <a:gd name="connsiteX15" fmla="*/ 901925 w 1164912"/>
                    <a:gd name="connsiteY15" fmla="*/ 1577525 h 1580153"/>
                    <a:gd name="connsiteX16" fmla="*/ 171857 w 1164912"/>
                    <a:gd name="connsiteY16" fmla="*/ 1572567 h 1580153"/>
                    <a:gd name="connsiteX17" fmla="*/ 4634 w 1164912"/>
                    <a:gd name="connsiteY17" fmla="*/ 1356528 h 1580153"/>
                    <a:gd name="connsiteX18" fmla="*/ 317558 w 1164912"/>
                    <a:gd name="connsiteY18" fmla="*/ 140677 h 1580153"/>
                    <a:gd name="connsiteX19" fmla="*/ 563743 w 1164912"/>
                    <a:gd name="connsiteY19" fmla="*/ 0 h 1580153"/>
                    <a:gd name="connsiteX0" fmla="*/ 563676 w 1164845"/>
                    <a:gd name="connsiteY0" fmla="*/ 0 h 1580153"/>
                    <a:gd name="connsiteX1" fmla="*/ 1106287 w 1164845"/>
                    <a:gd name="connsiteY1" fmla="*/ 0 h 1580153"/>
                    <a:gd name="connsiteX2" fmla="*/ 1141456 w 1164845"/>
                    <a:gd name="connsiteY2" fmla="*/ 105508 h 1580153"/>
                    <a:gd name="connsiteX3" fmla="*/ 685868 w 1164845"/>
                    <a:gd name="connsiteY3" fmla="*/ 102471 h 1580153"/>
                    <a:gd name="connsiteX4" fmla="*/ 483289 w 1164845"/>
                    <a:gd name="connsiteY4" fmla="*/ 185895 h 1580153"/>
                    <a:gd name="connsiteX5" fmla="*/ 448120 w 1164845"/>
                    <a:gd name="connsiteY5" fmla="*/ 286378 h 1580153"/>
                    <a:gd name="connsiteX6" fmla="*/ 508410 w 1164845"/>
                    <a:gd name="connsiteY6" fmla="*/ 396910 h 1580153"/>
                    <a:gd name="connsiteX7" fmla="*/ 799812 w 1164845"/>
                    <a:gd name="connsiteY7" fmla="*/ 401934 h 1580153"/>
                    <a:gd name="connsiteX8" fmla="*/ 794788 w 1164845"/>
                    <a:gd name="connsiteY8" fmla="*/ 497394 h 1580153"/>
                    <a:gd name="connsiteX9" fmla="*/ 468216 w 1164845"/>
                    <a:gd name="connsiteY9" fmla="*/ 497394 h 1580153"/>
                    <a:gd name="connsiteX10" fmla="*/ 367733 w 1164845"/>
                    <a:gd name="connsiteY10" fmla="*/ 577780 h 1580153"/>
                    <a:gd name="connsiteX11" fmla="*/ 181838 w 1164845"/>
                    <a:gd name="connsiteY11" fmla="*/ 1366576 h 1580153"/>
                    <a:gd name="connsiteX12" fmla="*/ 329339 w 1164845"/>
                    <a:gd name="connsiteY12" fmla="*/ 1441377 h 1580153"/>
                    <a:gd name="connsiteX13" fmla="*/ 852594 w 1164845"/>
                    <a:gd name="connsiteY13" fmla="*/ 1450076 h 1580153"/>
                    <a:gd name="connsiteX14" fmla="*/ 978572 w 1164845"/>
                    <a:gd name="connsiteY14" fmla="*/ 1482373 h 1580153"/>
                    <a:gd name="connsiteX15" fmla="*/ 901858 w 1164845"/>
                    <a:gd name="connsiteY15" fmla="*/ 1577525 h 1580153"/>
                    <a:gd name="connsiteX16" fmla="*/ 171790 w 1164845"/>
                    <a:gd name="connsiteY16" fmla="*/ 1572567 h 1580153"/>
                    <a:gd name="connsiteX17" fmla="*/ 4567 w 1164845"/>
                    <a:gd name="connsiteY17" fmla="*/ 1356528 h 1580153"/>
                    <a:gd name="connsiteX18" fmla="*/ 317491 w 1164845"/>
                    <a:gd name="connsiteY18" fmla="*/ 140677 h 1580153"/>
                    <a:gd name="connsiteX19" fmla="*/ 563676 w 1164845"/>
                    <a:gd name="connsiteY19" fmla="*/ 0 h 15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845" h="1580153">
                      <a:moveTo>
                        <a:pt x="563676" y="0"/>
                      </a:moveTo>
                      <a:lnTo>
                        <a:pt x="1106287" y="0"/>
                      </a:lnTo>
                      <a:cubicBezTo>
                        <a:pt x="1193073" y="18110"/>
                        <a:pt x="1163852" y="73751"/>
                        <a:pt x="1141456" y="105508"/>
                      </a:cubicBezTo>
                      <a:cubicBezTo>
                        <a:pt x="1120385" y="122693"/>
                        <a:pt x="833181" y="95522"/>
                        <a:pt x="685868" y="102471"/>
                      </a:cubicBezTo>
                      <a:cubicBezTo>
                        <a:pt x="610380" y="101846"/>
                        <a:pt x="507598" y="125105"/>
                        <a:pt x="483289" y="185895"/>
                      </a:cubicBezTo>
                      <a:lnTo>
                        <a:pt x="448120" y="286378"/>
                      </a:lnTo>
                      <a:cubicBezTo>
                        <a:pt x="430686" y="350518"/>
                        <a:pt x="440546" y="397597"/>
                        <a:pt x="508410" y="396910"/>
                      </a:cubicBezTo>
                      <a:lnTo>
                        <a:pt x="799812" y="401934"/>
                      </a:lnTo>
                      <a:cubicBezTo>
                        <a:pt x="859552" y="420106"/>
                        <a:pt x="864701" y="496281"/>
                        <a:pt x="794788" y="497394"/>
                      </a:cubicBezTo>
                      <a:lnTo>
                        <a:pt x="468216" y="497394"/>
                      </a:lnTo>
                      <a:cubicBezTo>
                        <a:pt x="424486" y="496893"/>
                        <a:pt x="384167" y="520278"/>
                        <a:pt x="367733" y="577780"/>
                      </a:cubicBezTo>
                      <a:lnTo>
                        <a:pt x="181838" y="1366576"/>
                      </a:lnTo>
                      <a:cubicBezTo>
                        <a:pt x="170727" y="1432453"/>
                        <a:pt x="261975" y="1440327"/>
                        <a:pt x="329339" y="1441377"/>
                      </a:cubicBezTo>
                      <a:lnTo>
                        <a:pt x="852594" y="1450076"/>
                      </a:lnTo>
                      <a:cubicBezTo>
                        <a:pt x="879065" y="1448961"/>
                        <a:pt x="963899" y="1450384"/>
                        <a:pt x="978572" y="1482373"/>
                      </a:cubicBezTo>
                      <a:cubicBezTo>
                        <a:pt x="987206" y="1501921"/>
                        <a:pt x="1016002" y="1570959"/>
                        <a:pt x="901858" y="1577525"/>
                      </a:cubicBezTo>
                      <a:cubicBezTo>
                        <a:pt x="777142" y="1583056"/>
                        <a:pt x="397405" y="1579117"/>
                        <a:pt x="171790" y="1572567"/>
                      </a:cubicBezTo>
                      <a:cubicBezTo>
                        <a:pt x="115783" y="1568792"/>
                        <a:pt x="-27266" y="1493368"/>
                        <a:pt x="4567" y="1356528"/>
                      </a:cubicBezTo>
                      <a:lnTo>
                        <a:pt x="317491" y="140677"/>
                      </a:lnTo>
                      <a:cubicBezTo>
                        <a:pt x="331314" y="80138"/>
                        <a:pt x="413375" y="2537"/>
                        <a:pt x="5636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8" name="Freeform 37"/>
                <p:cNvSpPr/>
                <p:nvPr/>
              </p:nvSpPr>
              <p:spPr>
                <a:xfrm>
                  <a:off x="8944715" y="3269067"/>
                  <a:ext cx="1398600" cy="1174791"/>
                </a:xfrm>
                <a:custGeom>
                  <a:avLst/>
                  <a:gdLst>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63222 w 1398600"/>
                    <a:gd name="connsiteY14" fmla="*/ 955460 h 1174791"/>
                    <a:gd name="connsiteX15" fmla="*/ 344696 w 1398600"/>
                    <a:gd name="connsiteY15" fmla="*/ 970421 h 1174791"/>
                    <a:gd name="connsiteX16" fmla="*/ 328195 w 1398600"/>
                    <a:gd name="connsiteY16" fmla="*/ 984650 h 1174791"/>
                    <a:gd name="connsiteX17" fmla="*/ 173547 w 1398600"/>
                    <a:gd name="connsiteY17" fmla="*/ 1109162 h 1174791"/>
                    <a:gd name="connsiteX18" fmla="*/ 169036 w 1398600"/>
                    <a:gd name="connsiteY18" fmla="*/ 1112282 h 1174791"/>
                    <a:gd name="connsiteX19" fmla="*/ 110252 w 1398600"/>
                    <a:gd name="connsiteY19" fmla="*/ 1159756 h 1174791"/>
                    <a:gd name="connsiteX20" fmla="*/ 15035 w 1398600"/>
                    <a:gd name="connsiteY20" fmla="*/ 1149621 h 1174791"/>
                    <a:gd name="connsiteX21" fmla="*/ 25170 w 1398600"/>
                    <a:gd name="connsiteY21" fmla="*/ 1054403 h 1174791"/>
                    <a:gd name="connsiteX22" fmla="*/ 278140 w 1398600"/>
                    <a:gd name="connsiteY22" fmla="*/ 850107 h 1174791"/>
                    <a:gd name="connsiteX23" fmla="*/ 289354 w 1398600"/>
                    <a:gd name="connsiteY23" fmla="*/ 844267 h 1174791"/>
                    <a:gd name="connsiteX24" fmla="*/ 626511 w 1398600"/>
                    <a:gd name="connsiteY24" fmla="*/ 559694 h 1174791"/>
                    <a:gd name="connsiteX25" fmla="*/ 626511 w 1398600"/>
                    <a:gd name="connsiteY25" fmla="*/ 454186 h 1174791"/>
                    <a:gd name="connsiteX26" fmla="*/ 415495 w 1398600"/>
                    <a:gd name="connsiteY26" fmla="*/ 132639 h 1174791"/>
                    <a:gd name="connsiteX27" fmla="*/ 479131 w 1398600"/>
                    <a:gd name="connsiteY27"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63222 w 1398600"/>
                    <a:gd name="connsiteY14" fmla="*/ 955460 h 1174791"/>
                    <a:gd name="connsiteX15" fmla="*/ 344696 w 1398600"/>
                    <a:gd name="connsiteY15" fmla="*/ 970421 h 1174791"/>
                    <a:gd name="connsiteX16" fmla="*/ 328195 w 1398600"/>
                    <a:gd name="connsiteY16" fmla="*/ 984650 h 1174791"/>
                    <a:gd name="connsiteX17" fmla="*/ 173547 w 1398600"/>
                    <a:gd name="connsiteY17" fmla="*/ 1109162 h 1174791"/>
                    <a:gd name="connsiteX18" fmla="*/ 169036 w 1398600"/>
                    <a:gd name="connsiteY18" fmla="*/ 1112282 h 1174791"/>
                    <a:gd name="connsiteX19" fmla="*/ 110252 w 1398600"/>
                    <a:gd name="connsiteY19" fmla="*/ 1159756 h 1174791"/>
                    <a:gd name="connsiteX20" fmla="*/ 15035 w 1398600"/>
                    <a:gd name="connsiteY20" fmla="*/ 1149621 h 1174791"/>
                    <a:gd name="connsiteX21" fmla="*/ 25170 w 1398600"/>
                    <a:gd name="connsiteY21" fmla="*/ 1054403 h 1174791"/>
                    <a:gd name="connsiteX22" fmla="*/ 278140 w 1398600"/>
                    <a:gd name="connsiteY22" fmla="*/ 850107 h 1174791"/>
                    <a:gd name="connsiteX23" fmla="*/ 626511 w 1398600"/>
                    <a:gd name="connsiteY23" fmla="*/ 559694 h 1174791"/>
                    <a:gd name="connsiteX24" fmla="*/ 626511 w 1398600"/>
                    <a:gd name="connsiteY24" fmla="*/ 454186 h 1174791"/>
                    <a:gd name="connsiteX25" fmla="*/ 415495 w 1398600"/>
                    <a:gd name="connsiteY25" fmla="*/ 132639 h 1174791"/>
                    <a:gd name="connsiteX26" fmla="*/ 479131 w 1398600"/>
                    <a:gd name="connsiteY26"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44696 w 1398600"/>
                    <a:gd name="connsiteY14" fmla="*/ 970421 h 1174791"/>
                    <a:gd name="connsiteX15" fmla="*/ 328195 w 1398600"/>
                    <a:gd name="connsiteY15" fmla="*/ 984650 h 1174791"/>
                    <a:gd name="connsiteX16" fmla="*/ 173547 w 1398600"/>
                    <a:gd name="connsiteY16" fmla="*/ 1109162 h 1174791"/>
                    <a:gd name="connsiteX17" fmla="*/ 169036 w 1398600"/>
                    <a:gd name="connsiteY17" fmla="*/ 1112282 h 1174791"/>
                    <a:gd name="connsiteX18" fmla="*/ 110252 w 1398600"/>
                    <a:gd name="connsiteY18" fmla="*/ 1159756 h 1174791"/>
                    <a:gd name="connsiteX19" fmla="*/ 15035 w 1398600"/>
                    <a:gd name="connsiteY19" fmla="*/ 1149621 h 1174791"/>
                    <a:gd name="connsiteX20" fmla="*/ 25170 w 1398600"/>
                    <a:gd name="connsiteY20" fmla="*/ 1054403 h 1174791"/>
                    <a:gd name="connsiteX21" fmla="*/ 278140 w 1398600"/>
                    <a:gd name="connsiteY21" fmla="*/ 850107 h 1174791"/>
                    <a:gd name="connsiteX22" fmla="*/ 626511 w 1398600"/>
                    <a:gd name="connsiteY22" fmla="*/ 559694 h 1174791"/>
                    <a:gd name="connsiteX23" fmla="*/ 626511 w 1398600"/>
                    <a:gd name="connsiteY23" fmla="*/ 454186 h 1174791"/>
                    <a:gd name="connsiteX24" fmla="*/ 415495 w 1398600"/>
                    <a:gd name="connsiteY24" fmla="*/ 132639 h 1174791"/>
                    <a:gd name="connsiteX25" fmla="*/ 479131 w 1398600"/>
                    <a:gd name="connsiteY25"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44696 w 1398600"/>
                    <a:gd name="connsiteY13" fmla="*/ 970421 h 1174791"/>
                    <a:gd name="connsiteX14" fmla="*/ 328195 w 1398600"/>
                    <a:gd name="connsiteY14" fmla="*/ 984650 h 1174791"/>
                    <a:gd name="connsiteX15" fmla="*/ 173547 w 1398600"/>
                    <a:gd name="connsiteY15" fmla="*/ 1109162 h 1174791"/>
                    <a:gd name="connsiteX16" fmla="*/ 169036 w 1398600"/>
                    <a:gd name="connsiteY16" fmla="*/ 1112282 h 1174791"/>
                    <a:gd name="connsiteX17" fmla="*/ 110252 w 1398600"/>
                    <a:gd name="connsiteY17" fmla="*/ 1159756 h 1174791"/>
                    <a:gd name="connsiteX18" fmla="*/ 15035 w 1398600"/>
                    <a:gd name="connsiteY18" fmla="*/ 1149621 h 1174791"/>
                    <a:gd name="connsiteX19" fmla="*/ 25170 w 1398600"/>
                    <a:gd name="connsiteY19" fmla="*/ 1054403 h 1174791"/>
                    <a:gd name="connsiteX20" fmla="*/ 278140 w 1398600"/>
                    <a:gd name="connsiteY20" fmla="*/ 850107 h 1174791"/>
                    <a:gd name="connsiteX21" fmla="*/ 626511 w 1398600"/>
                    <a:gd name="connsiteY21" fmla="*/ 559694 h 1174791"/>
                    <a:gd name="connsiteX22" fmla="*/ 626511 w 1398600"/>
                    <a:gd name="connsiteY22" fmla="*/ 454186 h 1174791"/>
                    <a:gd name="connsiteX23" fmla="*/ 415495 w 1398600"/>
                    <a:gd name="connsiteY23" fmla="*/ 132639 h 1174791"/>
                    <a:gd name="connsiteX24" fmla="*/ 479131 w 1398600"/>
                    <a:gd name="connsiteY24"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28195 w 1398600"/>
                    <a:gd name="connsiteY13" fmla="*/ 984650 h 1174791"/>
                    <a:gd name="connsiteX14" fmla="*/ 173547 w 1398600"/>
                    <a:gd name="connsiteY14" fmla="*/ 1109162 h 1174791"/>
                    <a:gd name="connsiteX15" fmla="*/ 169036 w 1398600"/>
                    <a:gd name="connsiteY15" fmla="*/ 1112282 h 1174791"/>
                    <a:gd name="connsiteX16" fmla="*/ 110252 w 1398600"/>
                    <a:gd name="connsiteY16" fmla="*/ 1159756 h 1174791"/>
                    <a:gd name="connsiteX17" fmla="*/ 15035 w 1398600"/>
                    <a:gd name="connsiteY17" fmla="*/ 1149621 h 1174791"/>
                    <a:gd name="connsiteX18" fmla="*/ 25170 w 1398600"/>
                    <a:gd name="connsiteY18" fmla="*/ 1054403 h 1174791"/>
                    <a:gd name="connsiteX19" fmla="*/ 278140 w 1398600"/>
                    <a:gd name="connsiteY19" fmla="*/ 850107 h 1174791"/>
                    <a:gd name="connsiteX20" fmla="*/ 626511 w 1398600"/>
                    <a:gd name="connsiteY20" fmla="*/ 559694 h 1174791"/>
                    <a:gd name="connsiteX21" fmla="*/ 626511 w 1398600"/>
                    <a:gd name="connsiteY21" fmla="*/ 454186 h 1174791"/>
                    <a:gd name="connsiteX22" fmla="*/ 415495 w 1398600"/>
                    <a:gd name="connsiteY22" fmla="*/ 132639 h 1174791"/>
                    <a:gd name="connsiteX23" fmla="*/ 479131 w 1398600"/>
                    <a:gd name="connsiteY23"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173547 w 1398600"/>
                    <a:gd name="connsiteY13" fmla="*/ 1109162 h 1174791"/>
                    <a:gd name="connsiteX14" fmla="*/ 169036 w 1398600"/>
                    <a:gd name="connsiteY14" fmla="*/ 1112282 h 1174791"/>
                    <a:gd name="connsiteX15" fmla="*/ 110252 w 1398600"/>
                    <a:gd name="connsiteY15" fmla="*/ 1159756 h 1174791"/>
                    <a:gd name="connsiteX16" fmla="*/ 15035 w 1398600"/>
                    <a:gd name="connsiteY16" fmla="*/ 1149621 h 1174791"/>
                    <a:gd name="connsiteX17" fmla="*/ 25170 w 1398600"/>
                    <a:gd name="connsiteY17" fmla="*/ 1054403 h 1174791"/>
                    <a:gd name="connsiteX18" fmla="*/ 278140 w 1398600"/>
                    <a:gd name="connsiteY18" fmla="*/ 850107 h 1174791"/>
                    <a:gd name="connsiteX19" fmla="*/ 626511 w 1398600"/>
                    <a:gd name="connsiteY19" fmla="*/ 559694 h 1174791"/>
                    <a:gd name="connsiteX20" fmla="*/ 626511 w 1398600"/>
                    <a:gd name="connsiteY20" fmla="*/ 454186 h 1174791"/>
                    <a:gd name="connsiteX21" fmla="*/ 415495 w 1398600"/>
                    <a:gd name="connsiteY21" fmla="*/ 132639 h 1174791"/>
                    <a:gd name="connsiteX22" fmla="*/ 479131 w 1398600"/>
                    <a:gd name="connsiteY22"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173547 w 1398600"/>
                    <a:gd name="connsiteY12" fmla="*/ 1109162 h 1174791"/>
                    <a:gd name="connsiteX13" fmla="*/ 169036 w 1398600"/>
                    <a:gd name="connsiteY13" fmla="*/ 1112282 h 1174791"/>
                    <a:gd name="connsiteX14" fmla="*/ 110252 w 1398600"/>
                    <a:gd name="connsiteY14" fmla="*/ 1159756 h 1174791"/>
                    <a:gd name="connsiteX15" fmla="*/ 15035 w 1398600"/>
                    <a:gd name="connsiteY15" fmla="*/ 1149621 h 1174791"/>
                    <a:gd name="connsiteX16" fmla="*/ 25170 w 1398600"/>
                    <a:gd name="connsiteY16" fmla="*/ 1054403 h 1174791"/>
                    <a:gd name="connsiteX17" fmla="*/ 278140 w 1398600"/>
                    <a:gd name="connsiteY17" fmla="*/ 850107 h 1174791"/>
                    <a:gd name="connsiteX18" fmla="*/ 626511 w 1398600"/>
                    <a:gd name="connsiteY18" fmla="*/ 559694 h 1174791"/>
                    <a:gd name="connsiteX19" fmla="*/ 626511 w 1398600"/>
                    <a:gd name="connsiteY19" fmla="*/ 454186 h 1174791"/>
                    <a:gd name="connsiteX20" fmla="*/ 415495 w 1398600"/>
                    <a:gd name="connsiteY20" fmla="*/ 132639 h 1174791"/>
                    <a:gd name="connsiteX21" fmla="*/ 479131 w 1398600"/>
                    <a:gd name="connsiteY21"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173547 w 1398600"/>
                    <a:gd name="connsiteY12" fmla="*/ 1109162 h 1174791"/>
                    <a:gd name="connsiteX13" fmla="*/ 110252 w 1398600"/>
                    <a:gd name="connsiteY13" fmla="*/ 1159756 h 1174791"/>
                    <a:gd name="connsiteX14" fmla="*/ 15035 w 1398600"/>
                    <a:gd name="connsiteY14" fmla="*/ 1149621 h 1174791"/>
                    <a:gd name="connsiteX15" fmla="*/ 25170 w 1398600"/>
                    <a:gd name="connsiteY15" fmla="*/ 1054403 h 1174791"/>
                    <a:gd name="connsiteX16" fmla="*/ 278140 w 1398600"/>
                    <a:gd name="connsiteY16" fmla="*/ 850107 h 1174791"/>
                    <a:gd name="connsiteX17" fmla="*/ 626511 w 1398600"/>
                    <a:gd name="connsiteY17" fmla="*/ 559694 h 1174791"/>
                    <a:gd name="connsiteX18" fmla="*/ 626511 w 1398600"/>
                    <a:gd name="connsiteY18" fmla="*/ 454186 h 1174791"/>
                    <a:gd name="connsiteX19" fmla="*/ 415495 w 1398600"/>
                    <a:gd name="connsiteY19" fmla="*/ 132639 h 1174791"/>
                    <a:gd name="connsiteX20" fmla="*/ 479131 w 1398600"/>
                    <a:gd name="connsiteY20" fmla="*/ 519 h 117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8600" h="1174791">
                      <a:moveTo>
                        <a:pt x="479131" y="519"/>
                      </a:moveTo>
                      <a:cubicBezTo>
                        <a:pt x="497077" y="3112"/>
                        <a:pt x="515450" y="15621"/>
                        <a:pt x="531051" y="42204"/>
                      </a:cubicBezTo>
                      <a:lnTo>
                        <a:pt x="752115" y="383848"/>
                      </a:lnTo>
                      <a:cubicBezTo>
                        <a:pt x="787222" y="429940"/>
                        <a:pt x="829152" y="404383"/>
                        <a:pt x="867671" y="378824"/>
                      </a:cubicBezTo>
                      <a:lnTo>
                        <a:pt x="1334920" y="27132"/>
                      </a:lnTo>
                      <a:cubicBezTo>
                        <a:pt x="1384111" y="-5750"/>
                        <a:pt x="1423068" y="70549"/>
                        <a:pt x="1380137" y="102494"/>
                      </a:cubicBezTo>
                      <a:lnTo>
                        <a:pt x="897816" y="469259"/>
                      </a:lnTo>
                      <a:cubicBezTo>
                        <a:pt x="853399" y="507715"/>
                        <a:pt x="870395" y="535935"/>
                        <a:pt x="907865" y="594863"/>
                      </a:cubicBezTo>
                      <a:lnTo>
                        <a:pt x="1199267" y="1047039"/>
                      </a:lnTo>
                      <a:cubicBezTo>
                        <a:pt x="1246111" y="1107954"/>
                        <a:pt x="1139414" y="1220048"/>
                        <a:pt x="1073662" y="1127426"/>
                      </a:cubicBezTo>
                      <a:lnTo>
                        <a:pt x="782260" y="695347"/>
                      </a:lnTo>
                      <a:cubicBezTo>
                        <a:pt x="747404" y="647642"/>
                        <a:pt x="722782" y="640881"/>
                        <a:pt x="664042" y="692123"/>
                      </a:cubicBezTo>
                      <a:lnTo>
                        <a:pt x="173547" y="1109162"/>
                      </a:lnTo>
                      <a:lnTo>
                        <a:pt x="110252" y="1159756"/>
                      </a:lnTo>
                      <a:cubicBezTo>
                        <a:pt x="81159" y="1183251"/>
                        <a:pt x="38529" y="1178713"/>
                        <a:pt x="15035" y="1149621"/>
                      </a:cubicBezTo>
                      <a:cubicBezTo>
                        <a:pt x="-8460" y="1120528"/>
                        <a:pt x="-3923" y="1077898"/>
                        <a:pt x="25170" y="1054403"/>
                      </a:cubicBezTo>
                      <a:lnTo>
                        <a:pt x="278140" y="850107"/>
                      </a:lnTo>
                      <a:lnTo>
                        <a:pt x="626511" y="559694"/>
                      </a:lnTo>
                      <a:cubicBezTo>
                        <a:pt x="657218" y="524525"/>
                        <a:pt x="674278" y="520063"/>
                        <a:pt x="626511" y="454186"/>
                      </a:cubicBezTo>
                      <a:lnTo>
                        <a:pt x="415495" y="132639"/>
                      </a:lnTo>
                      <a:cubicBezTo>
                        <a:pt x="375292" y="74205"/>
                        <a:pt x="425292" y="-7259"/>
                        <a:pt x="479131" y="5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grpSp>
            <p:nvGrpSpPr>
              <p:cNvPr id="30" name="Group 29"/>
              <p:cNvGrpSpPr/>
              <p:nvPr/>
            </p:nvGrpSpPr>
            <p:grpSpPr>
              <a:xfrm>
                <a:off x="2033756" y="2649596"/>
                <a:ext cx="6226366" cy="1797476"/>
                <a:chOff x="2033756" y="2649596"/>
                <a:chExt cx="6226366" cy="1797476"/>
              </a:xfrm>
              <a:grpFill/>
            </p:grpSpPr>
            <p:sp>
              <p:nvSpPr>
                <p:cNvPr id="32" name="Freeform 31"/>
                <p:cNvSpPr/>
                <p:nvPr/>
              </p:nvSpPr>
              <p:spPr>
                <a:xfrm>
                  <a:off x="2033756" y="3285115"/>
                  <a:ext cx="1342450" cy="1155198"/>
                </a:xfrm>
                <a:custGeom>
                  <a:avLst/>
                  <a:gdLst>
                    <a:gd name="connsiteX0" fmla="*/ 1338147 w 1338147"/>
                    <a:gd name="connsiteY0" fmla="*/ 0 h 1025913"/>
                    <a:gd name="connsiteX1" fmla="*/ 379142 w 1338147"/>
                    <a:gd name="connsiteY1" fmla="*/ 352379 h 1025913"/>
                    <a:gd name="connsiteX2" fmla="*/ 691376 w 1338147"/>
                    <a:gd name="connsiteY2" fmla="*/ 914400 h 1025913"/>
                    <a:gd name="connsiteX3" fmla="*/ 0 w 1338147"/>
                    <a:gd name="connsiteY3" fmla="*/ 1025913 h 1025913"/>
                    <a:gd name="connsiteX4" fmla="*/ 990229 w 1338147"/>
                    <a:gd name="connsiteY4" fmla="*/ 834112 h 1025913"/>
                    <a:gd name="connsiteX5" fmla="*/ 655692 w 1338147"/>
                    <a:gd name="connsiteY5" fmla="*/ 410365 h 1025913"/>
                    <a:gd name="connsiteX6" fmla="*/ 1338147 w 1338147"/>
                    <a:gd name="connsiteY6" fmla="*/ 0 h 1025913"/>
                    <a:gd name="connsiteX0" fmla="*/ 1338147 w 1338147"/>
                    <a:gd name="connsiteY0" fmla="*/ 11395 h 1037308"/>
                    <a:gd name="connsiteX1" fmla="*/ 379142 w 1338147"/>
                    <a:gd name="connsiteY1" fmla="*/ 363774 h 1037308"/>
                    <a:gd name="connsiteX2" fmla="*/ 691376 w 1338147"/>
                    <a:gd name="connsiteY2" fmla="*/ 925795 h 1037308"/>
                    <a:gd name="connsiteX3" fmla="*/ 0 w 1338147"/>
                    <a:gd name="connsiteY3" fmla="*/ 1037308 h 1037308"/>
                    <a:gd name="connsiteX4" fmla="*/ 990229 w 1338147"/>
                    <a:gd name="connsiteY4" fmla="*/ 845507 h 1037308"/>
                    <a:gd name="connsiteX5" fmla="*/ 655692 w 1338147"/>
                    <a:gd name="connsiteY5" fmla="*/ 421760 h 1037308"/>
                    <a:gd name="connsiteX6" fmla="*/ 1338147 w 1338147"/>
                    <a:gd name="connsiteY6" fmla="*/ 11395 h 1037308"/>
                    <a:gd name="connsiteX0" fmla="*/ 1338147 w 1338147"/>
                    <a:gd name="connsiteY0" fmla="*/ 20823 h 1046736"/>
                    <a:gd name="connsiteX1" fmla="*/ 379142 w 1338147"/>
                    <a:gd name="connsiteY1" fmla="*/ 373202 h 1046736"/>
                    <a:gd name="connsiteX2" fmla="*/ 691376 w 1338147"/>
                    <a:gd name="connsiteY2" fmla="*/ 935223 h 1046736"/>
                    <a:gd name="connsiteX3" fmla="*/ 0 w 1338147"/>
                    <a:gd name="connsiteY3" fmla="*/ 1046736 h 1046736"/>
                    <a:gd name="connsiteX4" fmla="*/ 990229 w 1338147"/>
                    <a:gd name="connsiteY4" fmla="*/ 854935 h 1046736"/>
                    <a:gd name="connsiteX5" fmla="*/ 655692 w 1338147"/>
                    <a:gd name="connsiteY5" fmla="*/ 431188 h 1046736"/>
                    <a:gd name="connsiteX6" fmla="*/ 1338147 w 1338147"/>
                    <a:gd name="connsiteY6" fmla="*/ 20823 h 1046736"/>
                    <a:gd name="connsiteX0" fmla="*/ 1338147 w 1338147"/>
                    <a:gd name="connsiteY0" fmla="*/ 20823 h 1046736"/>
                    <a:gd name="connsiteX1" fmla="*/ 379142 w 1338147"/>
                    <a:gd name="connsiteY1" fmla="*/ 373202 h 1046736"/>
                    <a:gd name="connsiteX2" fmla="*/ 691376 w 1338147"/>
                    <a:gd name="connsiteY2" fmla="*/ 935223 h 1046736"/>
                    <a:gd name="connsiteX3" fmla="*/ 0 w 1338147"/>
                    <a:gd name="connsiteY3" fmla="*/ 1046736 h 1046736"/>
                    <a:gd name="connsiteX4" fmla="*/ 990229 w 1338147"/>
                    <a:gd name="connsiteY4" fmla="*/ 854935 h 1046736"/>
                    <a:gd name="connsiteX5" fmla="*/ 655692 w 1338147"/>
                    <a:gd name="connsiteY5" fmla="*/ 431188 h 1046736"/>
                    <a:gd name="connsiteX6" fmla="*/ 1338147 w 1338147"/>
                    <a:gd name="connsiteY6" fmla="*/ 20823 h 1046736"/>
                    <a:gd name="connsiteX0" fmla="*/ 1338147 w 1338147"/>
                    <a:gd name="connsiteY0" fmla="*/ 20823 h 1046736"/>
                    <a:gd name="connsiteX1" fmla="*/ 379142 w 1338147"/>
                    <a:gd name="connsiteY1" fmla="*/ 373202 h 1046736"/>
                    <a:gd name="connsiteX2" fmla="*/ 691376 w 1338147"/>
                    <a:gd name="connsiteY2" fmla="*/ 935223 h 1046736"/>
                    <a:gd name="connsiteX3" fmla="*/ 0 w 1338147"/>
                    <a:gd name="connsiteY3" fmla="*/ 1046736 h 1046736"/>
                    <a:gd name="connsiteX4" fmla="*/ 990229 w 1338147"/>
                    <a:gd name="connsiteY4" fmla="*/ 854935 h 1046736"/>
                    <a:gd name="connsiteX5" fmla="*/ 655692 w 1338147"/>
                    <a:gd name="connsiteY5" fmla="*/ 431188 h 1046736"/>
                    <a:gd name="connsiteX6" fmla="*/ 1338147 w 1338147"/>
                    <a:gd name="connsiteY6" fmla="*/ 20823 h 1046736"/>
                    <a:gd name="connsiteX0" fmla="*/ 1338147 w 1338147"/>
                    <a:gd name="connsiteY0" fmla="*/ 20823 h 1046736"/>
                    <a:gd name="connsiteX1" fmla="*/ 379142 w 1338147"/>
                    <a:gd name="connsiteY1" fmla="*/ 373202 h 1046736"/>
                    <a:gd name="connsiteX2" fmla="*/ 691376 w 1338147"/>
                    <a:gd name="connsiteY2" fmla="*/ 935223 h 1046736"/>
                    <a:gd name="connsiteX3" fmla="*/ 0 w 1338147"/>
                    <a:gd name="connsiteY3" fmla="*/ 1046736 h 1046736"/>
                    <a:gd name="connsiteX4" fmla="*/ 990229 w 1338147"/>
                    <a:gd name="connsiteY4" fmla="*/ 854935 h 1046736"/>
                    <a:gd name="connsiteX5" fmla="*/ 655692 w 1338147"/>
                    <a:gd name="connsiteY5" fmla="*/ 431188 h 1046736"/>
                    <a:gd name="connsiteX6" fmla="*/ 1338147 w 1338147"/>
                    <a:gd name="connsiteY6" fmla="*/ 20823 h 1046736"/>
                    <a:gd name="connsiteX0" fmla="*/ 1338147 w 1338147"/>
                    <a:gd name="connsiteY0" fmla="*/ 20823 h 1046736"/>
                    <a:gd name="connsiteX1" fmla="*/ 379142 w 1338147"/>
                    <a:gd name="connsiteY1" fmla="*/ 373202 h 1046736"/>
                    <a:gd name="connsiteX2" fmla="*/ 691376 w 1338147"/>
                    <a:gd name="connsiteY2" fmla="*/ 935223 h 1046736"/>
                    <a:gd name="connsiteX3" fmla="*/ 0 w 1338147"/>
                    <a:gd name="connsiteY3" fmla="*/ 1046736 h 1046736"/>
                    <a:gd name="connsiteX4" fmla="*/ 990229 w 1338147"/>
                    <a:gd name="connsiteY4" fmla="*/ 854935 h 1046736"/>
                    <a:gd name="connsiteX5" fmla="*/ 655692 w 1338147"/>
                    <a:gd name="connsiteY5" fmla="*/ 431188 h 1046736"/>
                    <a:gd name="connsiteX6" fmla="*/ 1338147 w 1338147"/>
                    <a:gd name="connsiteY6" fmla="*/ 20823 h 1046736"/>
                    <a:gd name="connsiteX0" fmla="*/ 1338147 w 1338147"/>
                    <a:gd name="connsiteY0" fmla="*/ 20823 h 1088724"/>
                    <a:gd name="connsiteX1" fmla="*/ 379142 w 1338147"/>
                    <a:gd name="connsiteY1" fmla="*/ 373202 h 1088724"/>
                    <a:gd name="connsiteX2" fmla="*/ 691376 w 1338147"/>
                    <a:gd name="connsiteY2" fmla="*/ 935223 h 1088724"/>
                    <a:gd name="connsiteX3" fmla="*/ 0 w 1338147"/>
                    <a:gd name="connsiteY3" fmla="*/ 1046736 h 1088724"/>
                    <a:gd name="connsiteX4" fmla="*/ 990229 w 1338147"/>
                    <a:gd name="connsiteY4" fmla="*/ 854935 h 1088724"/>
                    <a:gd name="connsiteX5" fmla="*/ 655692 w 1338147"/>
                    <a:gd name="connsiteY5" fmla="*/ 431188 h 1088724"/>
                    <a:gd name="connsiteX6" fmla="*/ 1338147 w 1338147"/>
                    <a:gd name="connsiteY6" fmla="*/ 20823 h 1088724"/>
                    <a:gd name="connsiteX0" fmla="*/ 1338147 w 1338147"/>
                    <a:gd name="connsiteY0" fmla="*/ 20823 h 1089101"/>
                    <a:gd name="connsiteX1" fmla="*/ 379142 w 1338147"/>
                    <a:gd name="connsiteY1" fmla="*/ 373202 h 1089101"/>
                    <a:gd name="connsiteX2" fmla="*/ 691376 w 1338147"/>
                    <a:gd name="connsiteY2" fmla="*/ 937889 h 1089101"/>
                    <a:gd name="connsiteX3" fmla="*/ 0 w 1338147"/>
                    <a:gd name="connsiteY3" fmla="*/ 1046736 h 1089101"/>
                    <a:gd name="connsiteX4" fmla="*/ 990229 w 1338147"/>
                    <a:gd name="connsiteY4" fmla="*/ 854935 h 1089101"/>
                    <a:gd name="connsiteX5" fmla="*/ 655692 w 1338147"/>
                    <a:gd name="connsiteY5" fmla="*/ 431188 h 1089101"/>
                    <a:gd name="connsiteX6" fmla="*/ 1338147 w 1338147"/>
                    <a:gd name="connsiteY6" fmla="*/ 20823 h 1089101"/>
                    <a:gd name="connsiteX0" fmla="*/ 1338147 w 1338147"/>
                    <a:gd name="connsiteY0" fmla="*/ 20823 h 1089101"/>
                    <a:gd name="connsiteX1" fmla="*/ 379142 w 1338147"/>
                    <a:gd name="connsiteY1" fmla="*/ 373202 h 1089101"/>
                    <a:gd name="connsiteX2" fmla="*/ 691376 w 1338147"/>
                    <a:gd name="connsiteY2" fmla="*/ 937889 h 1089101"/>
                    <a:gd name="connsiteX3" fmla="*/ 0 w 1338147"/>
                    <a:gd name="connsiteY3" fmla="*/ 1046736 h 1089101"/>
                    <a:gd name="connsiteX4" fmla="*/ 990229 w 1338147"/>
                    <a:gd name="connsiteY4" fmla="*/ 854935 h 1089101"/>
                    <a:gd name="connsiteX5" fmla="*/ 655692 w 1338147"/>
                    <a:gd name="connsiteY5" fmla="*/ 431188 h 1089101"/>
                    <a:gd name="connsiteX6" fmla="*/ 1338147 w 1338147"/>
                    <a:gd name="connsiteY6" fmla="*/ 20823 h 1089101"/>
                    <a:gd name="connsiteX0" fmla="*/ 1338147 w 1338147"/>
                    <a:gd name="connsiteY0" fmla="*/ 20823 h 1089101"/>
                    <a:gd name="connsiteX1" fmla="*/ 379142 w 1338147"/>
                    <a:gd name="connsiteY1" fmla="*/ 373202 h 1089101"/>
                    <a:gd name="connsiteX2" fmla="*/ 691376 w 1338147"/>
                    <a:gd name="connsiteY2" fmla="*/ 937889 h 1089101"/>
                    <a:gd name="connsiteX3" fmla="*/ 0 w 1338147"/>
                    <a:gd name="connsiteY3" fmla="*/ 1046736 h 1089101"/>
                    <a:gd name="connsiteX4" fmla="*/ 990229 w 1338147"/>
                    <a:gd name="connsiteY4" fmla="*/ 854935 h 1089101"/>
                    <a:gd name="connsiteX5" fmla="*/ 655692 w 1338147"/>
                    <a:gd name="connsiteY5" fmla="*/ 431188 h 1089101"/>
                    <a:gd name="connsiteX6" fmla="*/ 1338147 w 1338147"/>
                    <a:gd name="connsiteY6" fmla="*/ 20823 h 1089101"/>
                    <a:gd name="connsiteX0" fmla="*/ 1338147 w 1338147"/>
                    <a:gd name="connsiteY0" fmla="*/ 20823 h 1130916"/>
                    <a:gd name="connsiteX1" fmla="*/ 379142 w 1338147"/>
                    <a:gd name="connsiteY1" fmla="*/ 373202 h 1130916"/>
                    <a:gd name="connsiteX2" fmla="*/ 691376 w 1338147"/>
                    <a:gd name="connsiteY2" fmla="*/ 937889 h 1130916"/>
                    <a:gd name="connsiteX3" fmla="*/ 0 w 1338147"/>
                    <a:gd name="connsiteY3" fmla="*/ 1046736 h 1130916"/>
                    <a:gd name="connsiteX4" fmla="*/ 990229 w 1338147"/>
                    <a:gd name="connsiteY4" fmla="*/ 854935 h 1130916"/>
                    <a:gd name="connsiteX5" fmla="*/ 655692 w 1338147"/>
                    <a:gd name="connsiteY5" fmla="*/ 431188 h 1130916"/>
                    <a:gd name="connsiteX6" fmla="*/ 1338147 w 1338147"/>
                    <a:gd name="connsiteY6" fmla="*/ 20823 h 1130916"/>
                    <a:gd name="connsiteX0" fmla="*/ 1338376 w 1338376"/>
                    <a:gd name="connsiteY0" fmla="*/ 20823 h 1130916"/>
                    <a:gd name="connsiteX1" fmla="*/ 379371 w 1338376"/>
                    <a:gd name="connsiteY1" fmla="*/ 373202 h 1130916"/>
                    <a:gd name="connsiteX2" fmla="*/ 691605 w 1338376"/>
                    <a:gd name="connsiteY2" fmla="*/ 937889 h 1130916"/>
                    <a:gd name="connsiteX3" fmla="*/ 229 w 1338376"/>
                    <a:gd name="connsiteY3" fmla="*/ 1046736 h 1130916"/>
                    <a:gd name="connsiteX4" fmla="*/ 990458 w 1338376"/>
                    <a:gd name="connsiteY4" fmla="*/ 854935 h 1130916"/>
                    <a:gd name="connsiteX5" fmla="*/ 655921 w 1338376"/>
                    <a:gd name="connsiteY5" fmla="*/ 431188 h 1130916"/>
                    <a:gd name="connsiteX6" fmla="*/ 1338376 w 1338376"/>
                    <a:gd name="connsiteY6" fmla="*/ 20823 h 1130916"/>
                    <a:gd name="connsiteX0" fmla="*/ 1338376 w 1338376"/>
                    <a:gd name="connsiteY0" fmla="*/ 20823 h 1147503"/>
                    <a:gd name="connsiteX1" fmla="*/ 379371 w 1338376"/>
                    <a:gd name="connsiteY1" fmla="*/ 373202 h 1147503"/>
                    <a:gd name="connsiteX2" fmla="*/ 691605 w 1338376"/>
                    <a:gd name="connsiteY2" fmla="*/ 937889 h 1147503"/>
                    <a:gd name="connsiteX3" fmla="*/ 229 w 1338376"/>
                    <a:gd name="connsiteY3" fmla="*/ 1046736 h 1147503"/>
                    <a:gd name="connsiteX4" fmla="*/ 990458 w 1338376"/>
                    <a:gd name="connsiteY4" fmla="*/ 854935 h 1147503"/>
                    <a:gd name="connsiteX5" fmla="*/ 655921 w 1338376"/>
                    <a:gd name="connsiteY5" fmla="*/ 431188 h 1147503"/>
                    <a:gd name="connsiteX6" fmla="*/ 1338376 w 1338376"/>
                    <a:gd name="connsiteY6" fmla="*/ 20823 h 1147503"/>
                    <a:gd name="connsiteX0" fmla="*/ 1338376 w 1338376"/>
                    <a:gd name="connsiteY0" fmla="*/ 20823 h 1147503"/>
                    <a:gd name="connsiteX1" fmla="*/ 379371 w 1338376"/>
                    <a:gd name="connsiteY1" fmla="*/ 373202 h 1147503"/>
                    <a:gd name="connsiteX2" fmla="*/ 691605 w 1338376"/>
                    <a:gd name="connsiteY2" fmla="*/ 937889 h 1147503"/>
                    <a:gd name="connsiteX3" fmla="*/ 229 w 1338376"/>
                    <a:gd name="connsiteY3" fmla="*/ 1046736 h 1147503"/>
                    <a:gd name="connsiteX4" fmla="*/ 979795 w 1338376"/>
                    <a:gd name="connsiteY4" fmla="*/ 854935 h 1147503"/>
                    <a:gd name="connsiteX5" fmla="*/ 655921 w 1338376"/>
                    <a:gd name="connsiteY5" fmla="*/ 431188 h 1147503"/>
                    <a:gd name="connsiteX6" fmla="*/ 1338376 w 1338376"/>
                    <a:gd name="connsiteY6" fmla="*/ 20823 h 1147503"/>
                    <a:gd name="connsiteX0" fmla="*/ 1338376 w 1338376"/>
                    <a:gd name="connsiteY0" fmla="*/ 20823 h 1164834"/>
                    <a:gd name="connsiteX1" fmla="*/ 379371 w 1338376"/>
                    <a:gd name="connsiteY1" fmla="*/ 373202 h 1164834"/>
                    <a:gd name="connsiteX2" fmla="*/ 691605 w 1338376"/>
                    <a:gd name="connsiteY2" fmla="*/ 937889 h 1164834"/>
                    <a:gd name="connsiteX3" fmla="*/ 229 w 1338376"/>
                    <a:gd name="connsiteY3" fmla="*/ 1046736 h 1164834"/>
                    <a:gd name="connsiteX4" fmla="*/ 979795 w 1338376"/>
                    <a:gd name="connsiteY4" fmla="*/ 854935 h 1164834"/>
                    <a:gd name="connsiteX5" fmla="*/ 655921 w 1338376"/>
                    <a:gd name="connsiteY5" fmla="*/ 431188 h 1164834"/>
                    <a:gd name="connsiteX6" fmla="*/ 1338376 w 1338376"/>
                    <a:gd name="connsiteY6" fmla="*/ 20823 h 1164834"/>
                    <a:gd name="connsiteX0" fmla="*/ 1338376 w 1338376"/>
                    <a:gd name="connsiteY0" fmla="*/ 20823 h 1164834"/>
                    <a:gd name="connsiteX1" fmla="*/ 379371 w 1338376"/>
                    <a:gd name="connsiteY1" fmla="*/ 373202 h 1164834"/>
                    <a:gd name="connsiteX2" fmla="*/ 691605 w 1338376"/>
                    <a:gd name="connsiteY2" fmla="*/ 937889 h 1164834"/>
                    <a:gd name="connsiteX3" fmla="*/ 229 w 1338376"/>
                    <a:gd name="connsiteY3" fmla="*/ 1046736 h 1164834"/>
                    <a:gd name="connsiteX4" fmla="*/ 979795 w 1338376"/>
                    <a:gd name="connsiteY4" fmla="*/ 854935 h 1164834"/>
                    <a:gd name="connsiteX5" fmla="*/ 655921 w 1338376"/>
                    <a:gd name="connsiteY5" fmla="*/ 431188 h 1164834"/>
                    <a:gd name="connsiteX6" fmla="*/ 1338376 w 1338376"/>
                    <a:gd name="connsiteY6" fmla="*/ 20823 h 1164834"/>
                    <a:gd name="connsiteX0" fmla="*/ 1338376 w 1338376"/>
                    <a:gd name="connsiteY0" fmla="*/ 20823 h 1164834"/>
                    <a:gd name="connsiteX1" fmla="*/ 379371 w 1338376"/>
                    <a:gd name="connsiteY1" fmla="*/ 373202 h 1164834"/>
                    <a:gd name="connsiteX2" fmla="*/ 691605 w 1338376"/>
                    <a:gd name="connsiteY2" fmla="*/ 937889 h 1164834"/>
                    <a:gd name="connsiteX3" fmla="*/ 229 w 1338376"/>
                    <a:gd name="connsiteY3" fmla="*/ 1046736 h 1164834"/>
                    <a:gd name="connsiteX4" fmla="*/ 979795 w 1338376"/>
                    <a:gd name="connsiteY4" fmla="*/ 854935 h 1164834"/>
                    <a:gd name="connsiteX5" fmla="*/ 655921 w 1338376"/>
                    <a:gd name="connsiteY5" fmla="*/ 431188 h 1164834"/>
                    <a:gd name="connsiteX6" fmla="*/ 1338376 w 1338376"/>
                    <a:gd name="connsiteY6" fmla="*/ 20823 h 1164834"/>
                    <a:gd name="connsiteX0" fmla="*/ 1338376 w 1338376"/>
                    <a:gd name="connsiteY0" fmla="*/ 20823 h 1164834"/>
                    <a:gd name="connsiteX1" fmla="*/ 379371 w 1338376"/>
                    <a:gd name="connsiteY1" fmla="*/ 373202 h 1164834"/>
                    <a:gd name="connsiteX2" fmla="*/ 691605 w 1338376"/>
                    <a:gd name="connsiteY2" fmla="*/ 937889 h 1164834"/>
                    <a:gd name="connsiteX3" fmla="*/ 229 w 1338376"/>
                    <a:gd name="connsiteY3" fmla="*/ 1046736 h 1164834"/>
                    <a:gd name="connsiteX4" fmla="*/ 979795 w 1338376"/>
                    <a:gd name="connsiteY4" fmla="*/ 854935 h 1164834"/>
                    <a:gd name="connsiteX5" fmla="*/ 655921 w 1338376"/>
                    <a:gd name="connsiteY5" fmla="*/ 431188 h 1164834"/>
                    <a:gd name="connsiteX6" fmla="*/ 1338376 w 1338376"/>
                    <a:gd name="connsiteY6" fmla="*/ 20823 h 1164834"/>
                    <a:gd name="connsiteX0" fmla="*/ 1338374 w 1338374"/>
                    <a:gd name="connsiteY0" fmla="*/ 20823 h 1164834"/>
                    <a:gd name="connsiteX1" fmla="*/ 379369 w 1338374"/>
                    <a:gd name="connsiteY1" fmla="*/ 373202 h 1164834"/>
                    <a:gd name="connsiteX2" fmla="*/ 696935 w 1338374"/>
                    <a:gd name="connsiteY2" fmla="*/ 924559 h 1164834"/>
                    <a:gd name="connsiteX3" fmla="*/ 227 w 1338374"/>
                    <a:gd name="connsiteY3" fmla="*/ 1046736 h 1164834"/>
                    <a:gd name="connsiteX4" fmla="*/ 979793 w 1338374"/>
                    <a:gd name="connsiteY4" fmla="*/ 854935 h 1164834"/>
                    <a:gd name="connsiteX5" fmla="*/ 655919 w 1338374"/>
                    <a:gd name="connsiteY5" fmla="*/ 431188 h 1164834"/>
                    <a:gd name="connsiteX6" fmla="*/ 1338374 w 1338374"/>
                    <a:gd name="connsiteY6" fmla="*/ 20823 h 1164834"/>
                    <a:gd name="connsiteX0" fmla="*/ 1338374 w 1338374"/>
                    <a:gd name="connsiteY0" fmla="*/ 20823 h 1164834"/>
                    <a:gd name="connsiteX1" fmla="*/ 379369 w 1338374"/>
                    <a:gd name="connsiteY1" fmla="*/ 373202 h 1164834"/>
                    <a:gd name="connsiteX2" fmla="*/ 696935 w 1338374"/>
                    <a:gd name="connsiteY2" fmla="*/ 924559 h 1164834"/>
                    <a:gd name="connsiteX3" fmla="*/ 227 w 1338374"/>
                    <a:gd name="connsiteY3" fmla="*/ 1046736 h 1164834"/>
                    <a:gd name="connsiteX4" fmla="*/ 979793 w 1338374"/>
                    <a:gd name="connsiteY4" fmla="*/ 854935 h 1164834"/>
                    <a:gd name="connsiteX5" fmla="*/ 655919 w 1338374"/>
                    <a:gd name="connsiteY5" fmla="*/ 431188 h 1164834"/>
                    <a:gd name="connsiteX6" fmla="*/ 1338374 w 1338374"/>
                    <a:gd name="connsiteY6" fmla="*/ 20823 h 1164834"/>
                    <a:gd name="connsiteX0" fmla="*/ 1338374 w 1338374"/>
                    <a:gd name="connsiteY0" fmla="*/ 20823 h 1164834"/>
                    <a:gd name="connsiteX1" fmla="*/ 379369 w 1338374"/>
                    <a:gd name="connsiteY1" fmla="*/ 373202 h 1164834"/>
                    <a:gd name="connsiteX2" fmla="*/ 696935 w 1338374"/>
                    <a:gd name="connsiteY2" fmla="*/ 924559 h 1164834"/>
                    <a:gd name="connsiteX3" fmla="*/ 227 w 1338374"/>
                    <a:gd name="connsiteY3" fmla="*/ 1046736 h 1164834"/>
                    <a:gd name="connsiteX4" fmla="*/ 979793 w 1338374"/>
                    <a:gd name="connsiteY4" fmla="*/ 854935 h 1164834"/>
                    <a:gd name="connsiteX5" fmla="*/ 655919 w 1338374"/>
                    <a:gd name="connsiteY5" fmla="*/ 431188 h 1164834"/>
                    <a:gd name="connsiteX6" fmla="*/ 1338374 w 1338374"/>
                    <a:gd name="connsiteY6" fmla="*/ 20823 h 1164834"/>
                    <a:gd name="connsiteX0" fmla="*/ 1338374 w 1338374"/>
                    <a:gd name="connsiteY0" fmla="*/ 20823 h 1164834"/>
                    <a:gd name="connsiteX1" fmla="*/ 379369 w 1338374"/>
                    <a:gd name="connsiteY1" fmla="*/ 373202 h 1164834"/>
                    <a:gd name="connsiteX2" fmla="*/ 696935 w 1338374"/>
                    <a:gd name="connsiteY2" fmla="*/ 924559 h 1164834"/>
                    <a:gd name="connsiteX3" fmla="*/ 227 w 1338374"/>
                    <a:gd name="connsiteY3" fmla="*/ 1046736 h 1164834"/>
                    <a:gd name="connsiteX4" fmla="*/ 979793 w 1338374"/>
                    <a:gd name="connsiteY4" fmla="*/ 854935 h 1164834"/>
                    <a:gd name="connsiteX5" fmla="*/ 655919 w 1338374"/>
                    <a:gd name="connsiteY5" fmla="*/ 431188 h 1164834"/>
                    <a:gd name="connsiteX6" fmla="*/ 1338374 w 1338374"/>
                    <a:gd name="connsiteY6" fmla="*/ 20823 h 1164834"/>
                    <a:gd name="connsiteX0" fmla="*/ 1338374 w 1338677"/>
                    <a:gd name="connsiteY0" fmla="*/ 20823 h 1164834"/>
                    <a:gd name="connsiteX1" fmla="*/ 379369 w 1338677"/>
                    <a:gd name="connsiteY1" fmla="*/ 373202 h 1164834"/>
                    <a:gd name="connsiteX2" fmla="*/ 696935 w 1338677"/>
                    <a:gd name="connsiteY2" fmla="*/ 924559 h 1164834"/>
                    <a:gd name="connsiteX3" fmla="*/ 227 w 1338677"/>
                    <a:gd name="connsiteY3" fmla="*/ 1046736 h 1164834"/>
                    <a:gd name="connsiteX4" fmla="*/ 979793 w 1338677"/>
                    <a:gd name="connsiteY4" fmla="*/ 854935 h 1164834"/>
                    <a:gd name="connsiteX5" fmla="*/ 655919 w 1338677"/>
                    <a:gd name="connsiteY5" fmla="*/ 431188 h 1164834"/>
                    <a:gd name="connsiteX6" fmla="*/ 1338374 w 1338677"/>
                    <a:gd name="connsiteY6" fmla="*/ 20823 h 1164834"/>
                    <a:gd name="connsiteX0" fmla="*/ 1338374 w 1342438"/>
                    <a:gd name="connsiteY0" fmla="*/ 20823 h 1164834"/>
                    <a:gd name="connsiteX1" fmla="*/ 379369 w 1342438"/>
                    <a:gd name="connsiteY1" fmla="*/ 373202 h 1164834"/>
                    <a:gd name="connsiteX2" fmla="*/ 696935 w 1342438"/>
                    <a:gd name="connsiteY2" fmla="*/ 924559 h 1164834"/>
                    <a:gd name="connsiteX3" fmla="*/ 227 w 1342438"/>
                    <a:gd name="connsiteY3" fmla="*/ 1046736 h 1164834"/>
                    <a:gd name="connsiteX4" fmla="*/ 979793 w 1342438"/>
                    <a:gd name="connsiteY4" fmla="*/ 854935 h 1164834"/>
                    <a:gd name="connsiteX5" fmla="*/ 655919 w 1342438"/>
                    <a:gd name="connsiteY5" fmla="*/ 431188 h 1164834"/>
                    <a:gd name="connsiteX6" fmla="*/ 1338374 w 1342438"/>
                    <a:gd name="connsiteY6" fmla="*/ 20823 h 1164834"/>
                    <a:gd name="connsiteX0" fmla="*/ 1338374 w 1342450"/>
                    <a:gd name="connsiteY0" fmla="*/ 20823 h 1164834"/>
                    <a:gd name="connsiteX1" fmla="*/ 379369 w 1342450"/>
                    <a:gd name="connsiteY1" fmla="*/ 373202 h 1164834"/>
                    <a:gd name="connsiteX2" fmla="*/ 696935 w 1342450"/>
                    <a:gd name="connsiteY2" fmla="*/ 924559 h 1164834"/>
                    <a:gd name="connsiteX3" fmla="*/ 227 w 1342450"/>
                    <a:gd name="connsiteY3" fmla="*/ 1046736 h 1164834"/>
                    <a:gd name="connsiteX4" fmla="*/ 979793 w 1342450"/>
                    <a:gd name="connsiteY4" fmla="*/ 854935 h 1164834"/>
                    <a:gd name="connsiteX5" fmla="*/ 655919 w 1342450"/>
                    <a:gd name="connsiteY5" fmla="*/ 431188 h 1164834"/>
                    <a:gd name="connsiteX6" fmla="*/ 1338374 w 1342450"/>
                    <a:gd name="connsiteY6" fmla="*/ 20823 h 1164834"/>
                    <a:gd name="connsiteX0" fmla="*/ 1338374 w 1342450"/>
                    <a:gd name="connsiteY0" fmla="*/ 20823 h 1164834"/>
                    <a:gd name="connsiteX1" fmla="*/ 379369 w 1342450"/>
                    <a:gd name="connsiteY1" fmla="*/ 373202 h 1164834"/>
                    <a:gd name="connsiteX2" fmla="*/ 696935 w 1342450"/>
                    <a:gd name="connsiteY2" fmla="*/ 924559 h 1164834"/>
                    <a:gd name="connsiteX3" fmla="*/ 227 w 1342450"/>
                    <a:gd name="connsiteY3" fmla="*/ 1046736 h 1164834"/>
                    <a:gd name="connsiteX4" fmla="*/ 979793 w 1342450"/>
                    <a:gd name="connsiteY4" fmla="*/ 854935 h 1164834"/>
                    <a:gd name="connsiteX5" fmla="*/ 655919 w 1342450"/>
                    <a:gd name="connsiteY5" fmla="*/ 431188 h 1164834"/>
                    <a:gd name="connsiteX6" fmla="*/ 1338374 w 1342450"/>
                    <a:gd name="connsiteY6" fmla="*/ 20823 h 1164834"/>
                    <a:gd name="connsiteX0" fmla="*/ 1338374 w 1342450"/>
                    <a:gd name="connsiteY0" fmla="*/ 21850 h 1155198"/>
                    <a:gd name="connsiteX1" fmla="*/ 379369 w 1342450"/>
                    <a:gd name="connsiteY1" fmla="*/ 363566 h 1155198"/>
                    <a:gd name="connsiteX2" fmla="*/ 696935 w 1342450"/>
                    <a:gd name="connsiteY2" fmla="*/ 914923 h 1155198"/>
                    <a:gd name="connsiteX3" fmla="*/ 227 w 1342450"/>
                    <a:gd name="connsiteY3" fmla="*/ 1037100 h 1155198"/>
                    <a:gd name="connsiteX4" fmla="*/ 979793 w 1342450"/>
                    <a:gd name="connsiteY4" fmla="*/ 845299 h 1155198"/>
                    <a:gd name="connsiteX5" fmla="*/ 655919 w 1342450"/>
                    <a:gd name="connsiteY5" fmla="*/ 421552 h 1155198"/>
                    <a:gd name="connsiteX6" fmla="*/ 1338374 w 1342450"/>
                    <a:gd name="connsiteY6" fmla="*/ 21850 h 115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450" h="1155198">
                      <a:moveTo>
                        <a:pt x="1338374" y="21850"/>
                      </a:moveTo>
                      <a:cubicBezTo>
                        <a:pt x="1063311" y="-52491"/>
                        <a:pt x="449250" y="63226"/>
                        <a:pt x="379369" y="363566"/>
                      </a:cubicBezTo>
                      <a:cubicBezTo>
                        <a:pt x="334405" y="654771"/>
                        <a:pt x="811460" y="647606"/>
                        <a:pt x="696935" y="914923"/>
                      </a:cubicBezTo>
                      <a:cubicBezTo>
                        <a:pt x="466476" y="1080056"/>
                        <a:pt x="-11910" y="989265"/>
                        <a:pt x="227" y="1037100"/>
                      </a:cubicBezTo>
                      <a:cubicBezTo>
                        <a:pt x="69046" y="1250419"/>
                        <a:pt x="958961" y="1167824"/>
                        <a:pt x="979793" y="845299"/>
                      </a:cubicBezTo>
                      <a:cubicBezTo>
                        <a:pt x="1004242" y="600081"/>
                        <a:pt x="684788" y="538808"/>
                        <a:pt x="655919" y="421552"/>
                      </a:cubicBezTo>
                      <a:cubicBezTo>
                        <a:pt x="590156" y="132808"/>
                        <a:pt x="1406803" y="113318"/>
                        <a:pt x="1338374" y="218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3" name="Freeform 32"/>
                <p:cNvSpPr/>
                <p:nvPr/>
              </p:nvSpPr>
              <p:spPr>
                <a:xfrm>
                  <a:off x="3096759" y="3263872"/>
                  <a:ext cx="1240858" cy="1174535"/>
                </a:xfrm>
                <a:custGeom>
                  <a:avLst/>
                  <a:gdLst>
                    <a:gd name="connsiteX0" fmla="*/ 1236973 w 1236973"/>
                    <a:gd name="connsiteY0" fmla="*/ 0 h 1093014"/>
                    <a:gd name="connsiteX1" fmla="*/ 314575 w 1236973"/>
                    <a:gd name="connsiteY1" fmla="*/ 165285 h 1093014"/>
                    <a:gd name="connsiteX2" fmla="*/ 0 w 1236973"/>
                    <a:gd name="connsiteY2" fmla="*/ 685133 h 1093014"/>
                    <a:gd name="connsiteX3" fmla="*/ 277253 w 1236973"/>
                    <a:gd name="connsiteY3" fmla="*/ 1039696 h 1093014"/>
                    <a:gd name="connsiteX4" fmla="*/ 901071 w 1236973"/>
                    <a:gd name="connsiteY4" fmla="*/ 1093014 h 1093014"/>
                    <a:gd name="connsiteX5" fmla="*/ 407881 w 1236973"/>
                    <a:gd name="connsiteY5" fmla="*/ 935727 h 1093014"/>
                    <a:gd name="connsiteX6" fmla="*/ 274587 w 1236973"/>
                    <a:gd name="connsiteY6" fmla="*/ 535843 h 1093014"/>
                    <a:gd name="connsiteX7" fmla="*/ 703795 w 1236973"/>
                    <a:gd name="connsiteY7" fmla="*/ 127962 h 1093014"/>
                    <a:gd name="connsiteX8" fmla="*/ 1236973 w 1236973"/>
                    <a:gd name="connsiteY8" fmla="*/ 0 h 1093014"/>
                    <a:gd name="connsiteX0" fmla="*/ 1236973 w 1236973"/>
                    <a:gd name="connsiteY0" fmla="*/ 34511 h 1127525"/>
                    <a:gd name="connsiteX1" fmla="*/ 314575 w 1236973"/>
                    <a:gd name="connsiteY1" fmla="*/ 199796 h 1127525"/>
                    <a:gd name="connsiteX2" fmla="*/ 0 w 1236973"/>
                    <a:gd name="connsiteY2" fmla="*/ 719644 h 1127525"/>
                    <a:gd name="connsiteX3" fmla="*/ 277253 w 1236973"/>
                    <a:gd name="connsiteY3" fmla="*/ 1074207 h 1127525"/>
                    <a:gd name="connsiteX4" fmla="*/ 901071 w 1236973"/>
                    <a:gd name="connsiteY4" fmla="*/ 1127525 h 1127525"/>
                    <a:gd name="connsiteX5" fmla="*/ 407881 w 1236973"/>
                    <a:gd name="connsiteY5" fmla="*/ 970238 h 1127525"/>
                    <a:gd name="connsiteX6" fmla="*/ 274587 w 1236973"/>
                    <a:gd name="connsiteY6" fmla="*/ 570354 h 1127525"/>
                    <a:gd name="connsiteX7" fmla="*/ 703795 w 1236973"/>
                    <a:gd name="connsiteY7" fmla="*/ 162473 h 1127525"/>
                    <a:gd name="connsiteX8" fmla="*/ 1236973 w 1236973"/>
                    <a:gd name="connsiteY8" fmla="*/ 34511 h 1127525"/>
                    <a:gd name="connsiteX0" fmla="*/ 1236973 w 1236973"/>
                    <a:gd name="connsiteY0" fmla="*/ 51697 h 1144711"/>
                    <a:gd name="connsiteX1" fmla="*/ 314575 w 1236973"/>
                    <a:gd name="connsiteY1" fmla="*/ 216982 h 1144711"/>
                    <a:gd name="connsiteX2" fmla="*/ 0 w 1236973"/>
                    <a:gd name="connsiteY2" fmla="*/ 736830 h 1144711"/>
                    <a:gd name="connsiteX3" fmla="*/ 277253 w 1236973"/>
                    <a:gd name="connsiteY3" fmla="*/ 1091393 h 1144711"/>
                    <a:gd name="connsiteX4" fmla="*/ 901071 w 1236973"/>
                    <a:gd name="connsiteY4" fmla="*/ 1144711 h 1144711"/>
                    <a:gd name="connsiteX5" fmla="*/ 407881 w 1236973"/>
                    <a:gd name="connsiteY5" fmla="*/ 987424 h 1144711"/>
                    <a:gd name="connsiteX6" fmla="*/ 274587 w 1236973"/>
                    <a:gd name="connsiteY6" fmla="*/ 587540 h 1144711"/>
                    <a:gd name="connsiteX7" fmla="*/ 703795 w 1236973"/>
                    <a:gd name="connsiteY7" fmla="*/ 179659 h 1144711"/>
                    <a:gd name="connsiteX8" fmla="*/ 1236973 w 1236973"/>
                    <a:gd name="connsiteY8" fmla="*/ 51697 h 1144711"/>
                    <a:gd name="connsiteX0" fmla="*/ 1236973 w 1236973"/>
                    <a:gd name="connsiteY0" fmla="*/ 51697 h 1144711"/>
                    <a:gd name="connsiteX1" fmla="*/ 314575 w 1236973"/>
                    <a:gd name="connsiteY1" fmla="*/ 216982 h 1144711"/>
                    <a:gd name="connsiteX2" fmla="*/ 0 w 1236973"/>
                    <a:gd name="connsiteY2" fmla="*/ 736830 h 1144711"/>
                    <a:gd name="connsiteX3" fmla="*/ 277253 w 1236973"/>
                    <a:gd name="connsiteY3" fmla="*/ 1091393 h 1144711"/>
                    <a:gd name="connsiteX4" fmla="*/ 901071 w 1236973"/>
                    <a:gd name="connsiteY4" fmla="*/ 1144711 h 1144711"/>
                    <a:gd name="connsiteX5" fmla="*/ 407881 w 1236973"/>
                    <a:gd name="connsiteY5" fmla="*/ 987424 h 1144711"/>
                    <a:gd name="connsiteX6" fmla="*/ 274587 w 1236973"/>
                    <a:gd name="connsiteY6" fmla="*/ 587540 h 1144711"/>
                    <a:gd name="connsiteX7" fmla="*/ 703795 w 1236973"/>
                    <a:gd name="connsiteY7" fmla="*/ 179659 h 1144711"/>
                    <a:gd name="connsiteX8" fmla="*/ 1236973 w 1236973"/>
                    <a:gd name="connsiteY8" fmla="*/ 51697 h 1144711"/>
                    <a:gd name="connsiteX0" fmla="*/ 1241566 w 1241566"/>
                    <a:gd name="connsiteY0" fmla="*/ 51697 h 1144711"/>
                    <a:gd name="connsiteX1" fmla="*/ 319168 w 1241566"/>
                    <a:gd name="connsiteY1" fmla="*/ 216982 h 1144711"/>
                    <a:gd name="connsiteX2" fmla="*/ 4593 w 1241566"/>
                    <a:gd name="connsiteY2" fmla="*/ 736830 h 1144711"/>
                    <a:gd name="connsiteX3" fmla="*/ 281846 w 1241566"/>
                    <a:gd name="connsiteY3" fmla="*/ 1091393 h 1144711"/>
                    <a:gd name="connsiteX4" fmla="*/ 905664 w 1241566"/>
                    <a:gd name="connsiteY4" fmla="*/ 1144711 h 1144711"/>
                    <a:gd name="connsiteX5" fmla="*/ 412474 w 1241566"/>
                    <a:gd name="connsiteY5" fmla="*/ 987424 h 1144711"/>
                    <a:gd name="connsiteX6" fmla="*/ 279180 w 1241566"/>
                    <a:gd name="connsiteY6" fmla="*/ 587540 h 1144711"/>
                    <a:gd name="connsiteX7" fmla="*/ 708388 w 1241566"/>
                    <a:gd name="connsiteY7" fmla="*/ 179659 h 1144711"/>
                    <a:gd name="connsiteX8" fmla="*/ 1241566 w 1241566"/>
                    <a:gd name="connsiteY8" fmla="*/ 51697 h 1144711"/>
                    <a:gd name="connsiteX0" fmla="*/ 1241566 w 1241566"/>
                    <a:gd name="connsiteY0" fmla="*/ 51697 h 1144711"/>
                    <a:gd name="connsiteX1" fmla="*/ 319168 w 1241566"/>
                    <a:gd name="connsiteY1" fmla="*/ 216982 h 1144711"/>
                    <a:gd name="connsiteX2" fmla="*/ 4593 w 1241566"/>
                    <a:gd name="connsiteY2" fmla="*/ 736830 h 1144711"/>
                    <a:gd name="connsiteX3" fmla="*/ 281846 w 1241566"/>
                    <a:gd name="connsiteY3" fmla="*/ 1091393 h 1144711"/>
                    <a:gd name="connsiteX4" fmla="*/ 905664 w 1241566"/>
                    <a:gd name="connsiteY4" fmla="*/ 1144711 h 1144711"/>
                    <a:gd name="connsiteX5" fmla="*/ 412474 w 1241566"/>
                    <a:gd name="connsiteY5" fmla="*/ 987424 h 1144711"/>
                    <a:gd name="connsiteX6" fmla="*/ 279180 w 1241566"/>
                    <a:gd name="connsiteY6" fmla="*/ 587540 h 1144711"/>
                    <a:gd name="connsiteX7" fmla="*/ 708388 w 1241566"/>
                    <a:gd name="connsiteY7" fmla="*/ 179659 h 1144711"/>
                    <a:gd name="connsiteX8" fmla="*/ 1241566 w 1241566"/>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91393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91393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83395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83395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0260 w 1240644"/>
                    <a:gd name="connsiteY6" fmla="*/ 598204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0260 w 1240644"/>
                    <a:gd name="connsiteY6" fmla="*/ 598204 h 1181736"/>
                    <a:gd name="connsiteX7" fmla="*/ 707466 w 1240644"/>
                    <a:gd name="connsiteY7" fmla="*/ 179659 h 1181736"/>
                    <a:gd name="connsiteX8" fmla="*/ 1240644 w 1240644"/>
                    <a:gd name="connsiteY8" fmla="*/ 51697 h 1181736"/>
                    <a:gd name="connsiteX0" fmla="*/ 1240644 w 1240803"/>
                    <a:gd name="connsiteY0" fmla="*/ 51697 h 1181736"/>
                    <a:gd name="connsiteX1" fmla="*/ 318246 w 1240803"/>
                    <a:gd name="connsiteY1" fmla="*/ 216982 h 1181736"/>
                    <a:gd name="connsiteX2" fmla="*/ 3671 w 1240803"/>
                    <a:gd name="connsiteY2" fmla="*/ 736830 h 1181736"/>
                    <a:gd name="connsiteX3" fmla="*/ 280924 w 1240803"/>
                    <a:gd name="connsiteY3" fmla="*/ 1083395 h 1181736"/>
                    <a:gd name="connsiteX4" fmla="*/ 904742 w 1240803"/>
                    <a:gd name="connsiteY4" fmla="*/ 1144711 h 1181736"/>
                    <a:gd name="connsiteX5" fmla="*/ 411552 w 1240803"/>
                    <a:gd name="connsiteY5" fmla="*/ 982092 h 1181736"/>
                    <a:gd name="connsiteX6" fmla="*/ 270260 w 1240803"/>
                    <a:gd name="connsiteY6" fmla="*/ 598204 h 1181736"/>
                    <a:gd name="connsiteX7" fmla="*/ 707466 w 1240803"/>
                    <a:gd name="connsiteY7" fmla="*/ 179659 h 1181736"/>
                    <a:gd name="connsiteX8" fmla="*/ 1240644 w 1240803"/>
                    <a:gd name="connsiteY8" fmla="*/ 51697 h 1181736"/>
                    <a:gd name="connsiteX0" fmla="*/ 1240644 w 1240858"/>
                    <a:gd name="connsiteY0" fmla="*/ 51697 h 1181736"/>
                    <a:gd name="connsiteX1" fmla="*/ 318246 w 1240858"/>
                    <a:gd name="connsiteY1" fmla="*/ 216982 h 1181736"/>
                    <a:gd name="connsiteX2" fmla="*/ 3671 w 1240858"/>
                    <a:gd name="connsiteY2" fmla="*/ 736830 h 1181736"/>
                    <a:gd name="connsiteX3" fmla="*/ 280924 w 1240858"/>
                    <a:gd name="connsiteY3" fmla="*/ 1083395 h 1181736"/>
                    <a:gd name="connsiteX4" fmla="*/ 904742 w 1240858"/>
                    <a:gd name="connsiteY4" fmla="*/ 1144711 h 1181736"/>
                    <a:gd name="connsiteX5" fmla="*/ 411552 w 1240858"/>
                    <a:gd name="connsiteY5" fmla="*/ 982092 h 1181736"/>
                    <a:gd name="connsiteX6" fmla="*/ 270260 w 1240858"/>
                    <a:gd name="connsiteY6" fmla="*/ 598204 h 1181736"/>
                    <a:gd name="connsiteX7" fmla="*/ 707466 w 1240858"/>
                    <a:gd name="connsiteY7" fmla="*/ 179659 h 1181736"/>
                    <a:gd name="connsiteX8" fmla="*/ 1240644 w 1240858"/>
                    <a:gd name="connsiteY8" fmla="*/ 51697 h 1181736"/>
                    <a:gd name="connsiteX0" fmla="*/ 1240644 w 1240858"/>
                    <a:gd name="connsiteY0" fmla="*/ 35318 h 1165357"/>
                    <a:gd name="connsiteX1" fmla="*/ 318246 w 1240858"/>
                    <a:gd name="connsiteY1" fmla="*/ 200603 h 1165357"/>
                    <a:gd name="connsiteX2" fmla="*/ 3671 w 1240858"/>
                    <a:gd name="connsiteY2" fmla="*/ 720451 h 1165357"/>
                    <a:gd name="connsiteX3" fmla="*/ 280924 w 1240858"/>
                    <a:gd name="connsiteY3" fmla="*/ 1067016 h 1165357"/>
                    <a:gd name="connsiteX4" fmla="*/ 904742 w 1240858"/>
                    <a:gd name="connsiteY4" fmla="*/ 1128332 h 1165357"/>
                    <a:gd name="connsiteX5" fmla="*/ 411552 w 1240858"/>
                    <a:gd name="connsiteY5" fmla="*/ 965713 h 1165357"/>
                    <a:gd name="connsiteX6" fmla="*/ 270260 w 1240858"/>
                    <a:gd name="connsiteY6" fmla="*/ 581825 h 1165357"/>
                    <a:gd name="connsiteX7" fmla="*/ 707466 w 1240858"/>
                    <a:gd name="connsiteY7" fmla="*/ 163280 h 1165357"/>
                    <a:gd name="connsiteX8" fmla="*/ 1240644 w 1240858"/>
                    <a:gd name="connsiteY8" fmla="*/ 35318 h 1165357"/>
                    <a:gd name="connsiteX0" fmla="*/ 1240644 w 1240858"/>
                    <a:gd name="connsiteY0" fmla="*/ 38817 h 1168856"/>
                    <a:gd name="connsiteX1" fmla="*/ 318246 w 1240858"/>
                    <a:gd name="connsiteY1" fmla="*/ 204102 h 1168856"/>
                    <a:gd name="connsiteX2" fmla="*/ 3671 w 1240858"/>
                    <a:gd name="connsiteY2" fmla="*/ 723950 h 1168856"/>
                    <a:gd name="connsiteX3" fmla="*/ 280924 w 1240858"/>
                    <a:gd name="connsiteY3" fmla="*/ 1070515 h 1168856"/>
                    <a:gd name="connsiteX4" fmla="*/ 904742 w 1240858"/>
                    <a:gd name="connsiteY4" fmla="*/ 1131831 h 1168856"/>
                    <a:gd name="connsiteX5" fmla="*/ 411552 w 1240858"/>
                    <a:gd name="connsiteY5" fmla="*/ 969212 h 1168856"/>
                    <a:gd name="connsiteX6" fmla="*/ 270260 w 1240858"/>
                    <a:gd name="connsiteY6" fmla="*/ 585324 h 1168856"/>
                    <a:gd name="connsiteX7" fmla="*/ 707466 w 1240858"/>
                    <a:gd name="connsiteY7" fmla="*/ 166779 h 1168856"/>
                    <a:gd name="connsiteX8" fmla="*/ 1240644 w 1240858"/>
                    <a:gd name="connsiteY8" fmla="*/ 38817 h 1168856"/>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707466 w 1240858"/>
                    <a:gd name="connsiteY7" fmla="*/ 172458 h 1174535"/>
                    <a:gd name="connsiteX8" fmla="*/ 1240644 w 1240858"/>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707466 w 1240858"/>
                    <a:gd name="connsiteY7" fmla="*/ 172458 h 1174535"/>
                    <a:gd name="connsiteX8" fmla="*/ 1240644 w 1240858"/>
                    <a:gd name="connsiteY8" fmla="*/ 44496 h 1174535"/>
                    <a:gd name="connsiteX0" fmla="*/ 1240644 w 1240869"/>
                    <a:gd name="connsiteY0" fmla="*/ 44496 h 1174535"/>
                    <a:gd name="connsiteX1" fmla="*/ 318246 w 1240869"/>
                    <a:gd name="connsiteY1" fmla="*/ 209781 h 1174535"/>
                    <a:gd name="connsiteX2" fmla="*/ 3671 w 1240869"/>
                    <a:gd name="connsiteY2" fmla="*/ 729629 h 1174535"/>
                    <a:gd name="connsiteX3" fmla="*/ 280924 w 1240869"/>
                    <a:gd name="connsiteY3" fmla="*/ 1076194 h 1174535"/>
                    <a:gd name="connsiteX4" fmla="*/ 904742 w 1240869"/>
                    <a:gd name="connsiteY4" fmla="*/ 1137510 h 1174535"/>
                    <a:gd name="connsiteX5" fmla="*/ 411552 w 1240869"/>
                    <a:gd name="connsiteY5" fmla="*/ 974891 h 1174535"/>
                    <a:gd name="connsiteX6" fmla="*/ 270260 w 1240869"/>
                    <a:gd name="connsiteY6" fmla="*/ 591003 h 1174535"/>
                    <a:gd name="connsiteX7" fmla="*/ 707466 w 1240869"/>
                    <a:gd name="connsiteY7" fmla="*/ 172458 h 1174535"/>
                    <a:gd name="connsiteX8" fmla="*/ 1240644 w 1240869"/>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694136 w 1240858"/>
                    <a:gd name="connsiteY7" fmla="*/ 172458 h 1174535"/>
                    <a:gd name="connsiteX8" fmla="*/ 1240644 w 1240858"/>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694136 w 1240858"/>
                    <a:gd name="connsiteY7" fmla="*/ 172458 h 1174535"/>
                    <a:gd name="connsiteX8" fmla="*/ 1240644 w 1240858"/>
                    <a:gd name="connsiteY8" fmla="*/ 44496 h 11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0858" h="1174535">
                      <a:moveTo>
                        <a:pt x="1240644" y="44496"/>
                      </a:moveTo>
                      <a:cubicBezTo>
                        <a:pt x="1197101" y="-47033"/>
                        <a:pt x="628378" y="65"/>
                        <a:pt x="318246" y="209781"/>
                      </a:cubicBezTo>
                      <a:cubicBezTo>
                        <a:pt x="-7881" y="433715"/>
                        <a:pt x="-8770" y="652318"/>
                        <a:pt x="3671" y="729629"/>
                      </a:cubicBezTo>
                      <a:cubicBezTo>
                        <a:pt x="50769" y="965116"/>
                        <a:pt x="201836" y="1032651"/>
                        <a:pt x="280924" y="1076194"/>
                      </a:cubicBezTo>
                      <a:cubicBezTo>
                        <a:pt x="419550" y="1157948"/>
                        <a:pt x="747455" y="1215709"/>
                        <a:pt x="904742" y="1137510"/>
                      </a:cubicBezTo>
                      <a:cubicBezTo>
                        <a:pt x="926957" y="1066420"/>
                        <a:pt x="618603" y="1123292"/>
                        <a:pt x="411552" y="974891"/>
                      </a:cubicBezTo>
                      <a:cubicBezTo>
                        <a:pt x="263151" y="840708"/>
                        <a:pt x="250710" y="741181"/>
                        <a:pt x="270260" y="591003"/>
                      </a:cubicBezTo>
                      <a:cubicBezTo>
                        <a:pt x="309359" y="396394"/>
                        <a:pt x="484419" y="257767"/>
                        <a:pt x="694136" y="172458"/>
                      </a:cubicBezTo>
                      <a:cubicBezTo>
                        <a:pt x="981163" y="63157"/>
                        <a:pt x="1249530" y="135136"/>
                        <a:pt x="1240644" y="44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4" name="Freeform 33"/>
                <p:cNvSpPr/>
                <p:nvPr/>
              </p:nvSpPr>
              <p:spPr>
                <a:xfrm>
                  <a:off x="4183788" y="3278699"/>
                  <a:ext cx="1121332" cy="1168373"/>
                </a:xfrm>
                <a:custGeom>
                  <a:avLst/>
                  <a:gdLst>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658 h 1168004"/>
                    <a:gd name="connsiteX1" fmla="*/ 669138 w 1119674"/>
                    <a:gd name="connsiteY1" fmla="*/ 88319 h 1168004"/>
                    <a:gd name="connsiteX2" fmla="*/ 463865 w 1119674"/>
                    <a:gd name="connsiteY2" fmla="*/ 160298 h 1168004"/>
                    <a:gd name="connsiteX3" fmla="*/ 391886 w 1119674"/>
                    <a:gd name="connsiteY3" fmla="*/ 345 h 1168004"/>
                    <a:gd name="connsiteX4" fmla="*/ 210605 w 1119674"/>
                    <a:gd name="connsiteY4" fmla="*/ 125642 h 1168004"/>
                    <a:gd name="connsiteX5" fmla="*/ 0 w 1119674"/>
                    <a:gd name="connsiteY5" fmla="*/ 1082696 h 1168004"/>
                    <a:gd name="connsiteX6" fmla="*/ 93306 w 1119674"/>
                    <a:gd name="connsiteY6" fmla="*/ 1168004 h 1168004"/>
                    <a:gd name="connsiteX7" fmla="*/ 239930 w 1119674"/>
                    <a:gd name="connsiteY7" fmla="*/ 1072032 h 1168004"/>
                    <a:gd name="connsiteX8" fmla="*/ 373225 w 1119674"/>
                    <a:gd name="connsiteY8" fmla="*/ 482871 h 1168004"/>
                    <a:gd name="connsiteX9" fmla="*/ 719790 w 1119674"/>
                    <a:gd name="connsiteY9" fmla="*/ 197621 h 1168004"/>
                    <a:gd name="connsiteX10" fmla="*/ 1119674 w 1119674"/>
                    <a:gd name="connsiteY10" fmla="*/ 69658 h 1168004"/>
                    <a:gd name="connsiteX0" fmla="*/ 1127346 w 1127346"/>
                    <a:gd name="connsiteY0" fmla="*/ 69658 h 1168004"/>
                    <a:gd name="connsiteX1" fmla="*/ 676810 w 1127346"/>
                    <a:gd name="connsiteY1" fmla="*/ 88319 h 1168004"/>
                    <a:gd name="connsiteX2" fmla="*/ 471537 w 1127346"/>
                    <a:gd name="connsiteY2" fmla="*/ 160298 h 1168004"/>
                    <a:gd name="connsiteX3" fmla="*/ 399558 w 1127346"/>
                    <a:gd name="connsiteY3" fmla="*/ 345 h 1168004"/>
                    <a:gd name="connsiteX4" fmla="*/ 218277 w 1127346"/>
                    <a:gd name="connsiteY4" fmla="*/ 125642 h 1168004"/>
                    <a:gd name="connsiteX5" fmla="*/ 7672 w 1127346"/>
                    <a:gd name="connsiteY5" fmla="*/ 1082696 h 1168004"/>
                    <a:gd name="connsiteX6" fmla="*/ 100978 w 1127346"/>
                    <a:gd name="connsiteY6" fmla="*/ 1168004 h 1168004"/>
                    <a:gd name="connsiteX7" fmla="*/ 247602 w 1127346"/>
                    <a:gd name="connsiteY7" fmla="*/ 1072032 h 1168004"/>
                    <a:gd name="connsiteX8" fmla="*/ 380897 w 1127346"/>
                    <a:gd name="connsiteY8" fmla="*/ 482871 h 1168004"/>
                    <a:gd name="connsiteX9" fmla="*/ 727462 w 1127346"/>
                    <a:gd name="connsiteY9" fmla="*/ 197621 h 1168004"/>
                    <a:gd name="connsiteX10" fmla="*/ 1127346 w 1127346"/>
                    <a:gd name="connsiteY10" fmla="*/ 69658 h 1168004"/>
                    <a:gd name="connsiteX0" fmla="*/ 1128189 w 1128189"/>
                    <a:gd name="connsiteY0" fmla="*/ 69658 h 1168004"/>
                    <a:gd name="connsiteX1" fmla="*/ 677653 w 1128189"/>
                    <a:gd name="connsiteY1" fmla="*/ 88319 h 1168004"/>
                    <a:gd name="connsiteX2" fmla="*/ 472380 w 1128189"/>
                    <a:gd name="connsiteY2" fmla="*/ 160298 h 1168004"/>
                    <a:gd name="connsiteX3" fmla="*/ 400401 w 1128189"/>
                    <a:gd name="connsiteY3" fmla="*/ 345 h 1168004"/>
                    <a:gd name="connsiteX4" fmla="*/ 219120 w 1128189"/>
                    <a:gd name="connsiteY4" fmla="*/ 125642 h 1168004"/>
                    <a:gd name="connsiteX5" fmla="*/ 8515 w 1128189"/>
                    <a:gd name="connsiteY5" fmla="*/ 1082696 h 1168004"/>
                    <a:gd name="connsiteX6" fmla="*/ 101821 w 1128189"/>
                    <a:gd name="connsiteY6" fmla="*/ 1168004 h 1168004"/>
                    <a:gd name="connsiteX7" fmla="*/ 248445 w 1128189"/>
                    <a:gd name="connsiteY7" fmla="*/ 1072032 h 1168004"/>
                    <a:gd name="connsiteX8" fmla="*/ 381740 w 1128189"/>
                    <a:gd name="connsiteY8" fmla="*/ 482871 h 1168004"/>
                    <a:gd name="connsiteX9" fmla="*/ 728305 w 1128189"/>
                    <a:gd name="connsiteY9" fmla="*/ 197621 h 1168004"/>
                    <a:gd name="connsiteX10" fmla="*/ 1128189 w 1128189"/>
                    <a:gd name="connsiteY10" fmla="*/ 69658 h 1168004"/>
                    <a:gd name="connsiteX0" fmla="*/ 1125726 w 1125726"/>
                    <a:gd name="connsiteY0" fmla="*/ 69658 h 1168004"/>
                    <a:gd name="connsiteX1" fmla="*/ 675190 w 1125726"/>
                    <a:gd name="connsiteY1" fmla="*/ 88319 h 1168004"/>
                    <a:gd name="connsiteX2" fmla="*/ 469917 w 1125726"/>
                    <a:gd name="connsiteY2" fmla="*/ 160298 h 1168004"/>
                    <a:gd name="connsiteX3" fmla="*/ 397938 w 1125726"/>
                    <a:gd name="connsiteY3" fmla="*/ 345 h 1168004"/>
                    <a:gd name="connsiteX4" fmla="*/ 216657 w 1125726"/>
                    <a:gd name="connsiteY4" fmla="*/ 125642 h 1168004"/>
                    <a:gd name="connsiteX5" fmla="*/ 8718 w 1125726"/>
                    <a:gd name="connsiteY5" fmla="*/ 1064035 h 1168004"/>
                    <a:gd name="connsiteX6" fmla="*/ 99358 w 1125726"/>
                    <a:gd name="connsiteY6" fmla="*/ 1168004 h 1168004"/>
                    <a:gd name="connsiteX7" fmla="*/ 245982 w 1125726"/>
                    <a:gd name="connsiteY7" fmla="*/ 1072032 h 1168004"/>
                    <a:gd name="connsiteX8" fmla="*/ 379277 w 1125726"/>
                    <a:gd name="connsiteY8" fmla="*/ 482871 h 1168004"/>
                    <a:gd name="connsiteX9" fmla="*/ 725842 w 1125726"/>
                    <a:gd name="connsiteY9" fmla="*/ 197621 h 1168004"/>
                    <a:gd name="connsiteX10" fmla="*/ 1125726 w 1125726"/>
                    <a:gd name="connsiteY10" fmla="*/ 69658 h 1168004"/>
                    <a:gd name="connsiteX0" fmla="*/ 1121332 w 1121332"/>
                    <a:gd name="connsiteY0" fmla="*/ 69658 h 1168004"/>
                    <a:gd name="connsiteX1" fmla="*/ 670796 w 1121332"/>
                    <a:gd name="connsiteY1" fmla="*/ 88319 h 1168004"/>
                    <a:gd name="connsiteX2" fmla="*/ 465523 w 1121332"/>
                    <a:gd name="connsiteY2" fmla="*/ 160298 h 1168004"/>
                    <a:gd name="connsiteX3" fmla="*/ 393544 w 1121332"/>
                    <a:gd name="connsiteY3" fmla="*/ 345 h 1168004"/>
                    <a:gd name="connsiteX4" fmla="*/ 212263 w 1121332"/>
                    <a:gd name="connsiteY4" fmla="*/ 125642 h 1168004"/>
                    <a:gd name="connsiteX5" fmla="*/ 4324 w 1121332"/>
                    <a:gd name="connsiteY5" fmla="*/ 1064035 h 1168004"/>
                    <a:gd name="connsiteX6" fmla="*/ 94964 w 1121332"/>
                    <a:gd name="connsiteY6" fmla="*/ 1168004 h 1168004"/>
                    <a:gd name="connsiteX7" fmla="*/ 241588 w 1121332"/>
                    <a:gd name="connsiteY7" fmla="*/ 1072032 h 1168004"/>
                    <a:gd name="connsiteX8" fmla="*/ 374883 w 1121332"/>
                    <a:gd name="connsiteY8" fmla="*/ 482871 h 1168004"/>
                    <a:gd name="connsiteX9" fmla="*/ 721448 w 1121332"/>
                    <a:gd name="connsiteY9" fmla="*/ 197621 h 1168004"/>
                    <a:gd name="connsiteX10" fmla="*/ 1121332 w 1121332"/>
                    <a:gd name="connsiteY10" fmla="*/ 69658 h 1168004"/>
                    <a:gd name="connsiteX0" fmla="*/ 1121332 w 1121332"/>
                    <a:gd name="connsiteY0" fmla="*/ 69658 h 1168294"/>
                    <a:gd name="connsiteX1" fmla="*/ 670796 w 1121332"/>
                    <a:gd name="connsiteY1" fmla="*/ 88319 h 1168294"/>
                    <a:gd name="connsiteX2" fmla="*/ 465523 w 1121332"/>
                    <a:gd name="connsiteY2" fmla="*/ 160298 h 1168294"/>
                    <a:gd name="connsiteX3" fmla="*/ 393544 w 1121332"/>
                    <a:gd name="connsiteY3" fmla="*/ 345 h 1168294"/>
                    <a:gd name="connsiteX4" fmla="*/ 212263 w 1121332"/>
                    <a:gd name="connsiteY4" fmla="*/ 125642 h 1168294"/>
                    <a:gd name="connsiteX5" fmla="*/ 4324 w 1121332"/>
                    <a:gd name="connsiteY5" fmla="*/ 1064035 h 1168294"/>
                    <a:gd name="connsiteX6" fmla="*/ 94964 w 1121332"/>
                    <a:gd name="connsiteY6" fmla="*/ 1168004 h 1168294"/>
                    <a:gd name="connsiteX7" fmla="*/ 241588 w 1121332"/>
                    <a:gd name="connsiteY7" fmla="*/ 1072032 h 1168294"/>
                    <a:gd name="connsiteX8" fmla="*/ 374883 w 1121332"/>
                    <a:gd name="connsiteY8" fmla="*/ 482871 h 1168294"/>
                    <a:gd name="connsiteX9" fmla="*/ 721448 w 1121332"/>
                    <a:gd name="connsiteY9" fmla="*/ 197621 h 1168294"/>
                    <a:gd name="connsiteX10" fmla="*/ 1121332 w 1121332"/>
                    <a:gd name="connsiteY10" fmla="*/ 69658 h 1168294"/>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80098 w 1121332"/>
                    <a:gd name="connsiteY9" fmla="*/ 168297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80098 w 1121332"/>
                    <a:gd name="connsiteY9" fmla="*/ 168297 h 1168373"/>
                    <a:gd name="connsiteX10" fmla="*/ 1121332 w 1121332"/>
                    <a:gd name="connsiteY10" fmla="*/ 69658 h 116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1332" h="1168373">
                      <a:moveTo>
                        <a:pt x="1121332" y="69658"/>
                      </a:moveTo>
                      <a:cubicBezTo>
                        <a:pt x="1040466" y="-38756"/>
                        <a:pt x="751662" y="44777"/>
                        <a:pt x="670796" y="88319"/>
                      </a:cubicBezTo>
                      <a:cubicBezTo>
                        <a:pt x="602372" y="133639"/>
                        <a:pt x="509954" y="176293"/>
                        <a:pt x="465523" y="160298"/>
                      </a:cubicBezTo>
                      <a:cubicBezTo>
                        <a:pt x="441530" y="106980"/>
                        <a:pt x="582822" y="21672"/>
                        <a:pt x="393544" y="345"/>
                      </a:cubicBezTo>
                      <a:cubicBezTo>
                        <a:pt x="255805" y="-5875"/>
                        <a:pt x="232701" y="73213"/>
                        <a:pt x="212263" y="125642"/>
                      </a:cubicBezTo>
                      <a:lnTo>
                        <a:pt x="4324" y="1064035"/>
                      </a:lnTo>
                      <a:cubicBezTo>
                        <a:pt x="-17891" y="1169783"/>
                        <a:pt x="50533" y="1166227"/>
                        <a:pt x="94964" y="1168004"/>
                      </a:cubicBezTo>
                      <a:cubicBezTo>
                        <a:pt x="229148" y="1173335"/>
                        <a:pt x="227370" y="1120018"/>
                        <a:pt x="241588" y="1072032"/>
                      </a:cubicBezTo>
                      <a:lnTo>
                        <a:pt x="374883" y="490868"/>
                      </a:lnTo>
                      <a:cubicBezTo>
                        <a:pt x="434421" y="278486"/>
                        <a:pt x="661910" y="220725"/>
                        <a:pt x="780098" y="168297"/>
                      </a:cubicBezTo>
                      <a:cubicBezTo>
                        <a:pt x="958712" y="88319"/>
                        <a:pt x="1092007" y="138971"/>
                        <a:pt x="1121332" y="696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35" name="Freeform 34"/>
                <p:cNvSpPr/>
                <p:nvPr/>
              </p:nvSpPr>
              <p:spPr>
                <a:xfrm>
                  <a:off x="5272900" y="3255052"/>
                  <a:ext cx="1428927" cy="1186968"/>
                </a:xfrm>
                <a:custGeom>
                  <a:avLst/>
                  <a:gdLst>
                    <a:gd name="connsiteX0" fmla="*/ 157288 w 1410256"/>
                    <a:gd name="connsiteY0" fmla="*/ 109301 h 1186320"/>
                    <a:gd name="connsiteX1" fmla="*/ 0 w 1410256"/>
                    <a:gd name="connsiteY1" fmla="*/ 685133 h 1186320"/>
                    <a:gd name="connsiteX2" fmla="*/ 362561 w 1410256"/>
                    <a:gd name="connsiteY2" fmla="*/ 1114341 h 1186320"/>
                    <a:gd name="connsiteX3" fmla="*/ 930396 w 1410256"/>
                    <a:gd name="connsiteY3" fmla="*/ 1109010 h 1186320"/>
                    <a:gd name="connsiteX4" fmla="*/ 1042363 w 1410256"/>
                    <a:gd name="connsiteY4" fmla="*/ 1186320 h 1186320"/>
                    <a:gd name="connsiteX5" fmla="*/ 1188987 w 1410256"/>
                    <a:gd name="connsiteY5" fmla="*/ 1093014 h 1186320"/>
                    <a:gd name="connsiteX6" fmla="*/ 1410256 w 1410256"/>
                    <a:gd name="connsiteY6" fmla="*/ 98638 h 1186320"/>
                    <a:gd name="connsiteX7" fmla="*/ 1308952 w 1410256"/>
                    <a:gd name="connsiteY7" fmla="*/ 0 h 1186320"/>
                    <a:gd name="connsiteX8" fmla="*/ 1159662 w 1410256"/>
                    <a:gd name="connsiteY8" fmla="*/ 101304 h 1186320"/>
                    <a:gd name="connsiteX9" fmla="*/ 989045 w 1410256"/>
                    <a:gd name="connsiteY9" fmla="*/ 954388 h 1186320"/>
                    <a:gd name="connsiteX10" fmla="*/ 887741 w 1410256"/>
                    <a:gd name="connsiteY10" fmla="*/ 1047694 h 1186320"/>
                    <a:gd name="connsiteX11" fmla="*/ 458533 w 1410256"/>
                    <a:gd name="connsiteY11" fmla="*/ 1007706 h 1186320"/>
                    <a:gd name="connsiteX12" fmla="*/ 231933 w 1410256"/>
                    <a:gd name="connsiteY12" fmla="*/ 677136 h 1186320"/>
                    <a:gd name="connsiteX13" fmla="*/ 237264 w 1410256"/>
                    <a:gd name="connsiteY13" fmla="*/ 191944 h 1186320"/>
                    <a:gd name="connsiteX14" fmla="*/ 157288 w 1410256"/>
                    <a:gd name="connsiteY14" fmla="*/ 109301 h 1186320"/>
                    <a:gd name="connsiteX0" fmla="*/ 157288 w 1410256"/>
                    <a:gd name="connsiteY0" fmla="*/ 109301 h 1186320"/>
                    <a:gd name="connsiteX1" fmla="*/ 0 w 1410256"/>
                    <a:gd name="connsiteY1" fmla="*/ 685133 h 1186320"/>
                    <a:gd name="connsiteX2" fmla="*/ 362561 w 1410256"/>
                    <a:gd name="connsiteY2" fmla="*/ 1114341 h 1186320"/>
                    <a:gd name="connsiteX3" fmla="*/ 930396 w 1410256"/>
                    <a:gd name="connsiteY3" fmla="*/ 1109010 h 1186320"/>
                    <a:gd name="connsiteX4" fmla="*/ 1042363 w 1410256"/>
                    <a:gd name="connsiteY4" fmla="*/ 1186320 h 1186320"/>
                    <a:gd name="connsiteX5" fmla="*/ 1188987 w 1410256"/>
                    <a:gd name="connsiteY5" fmla="*/ 1093014 h 1186320"/>
                    <a:gd name="connsiteX6" fmla="*/ 1410256 w 1410256"/>
                    <a:gd name="connsiteY6" fmla="*/ 98638 h 1186320"/>
                    <a:gd name="connsiteX7" fmla="*/ 1308952 w 1410256"/>
                    <a:gd name="connsiteY7" fmla="*/ 0 h 1186320"/>
                    <a:gd name="connsiteX8" fmla="*/ 1159662 w 1410256"/>
                    <a:gd name="connsiteY8" fmla="*/ 101304 h 1186320"/>
                    <a:gd name="connsiteX9" fmla="*/ 989045 w 1410256"/>
                    <a:gd name="connsiteY9" fmla="*/ 954388 h 1186320"/>
                    <a:gd name="connsiteX10" fmla="*/ 887741 w 1410256"/>
                    <a:gd name="connsiteY10" fmla="*/ 1047694 h 1186320"/>
                    <a:gd name="connsiteX11" fmla="*/ 458533 w 1410256"/>
                    <a:gd name="connsiteY11" fmla="*/ 1007706 h 1186320"/>
                    <a:gd name="connsiteX12" fmla="*/ 231933 w 1410256"/>
                    <a:gd name="connsiteY12" fmla="*/ 677136 h 1186320"/>
                    <a:gd name="connsiteX13" fmla="*/ 237264 w 1410256"/>
                    <a:gd name="connsiteY13" fmla="*/ 191944 h 1186320"/>
                    <a:gd name="connsiteX14" fmla="*/ 157288 w 1410256"/>
                    <a:gd name="connsiteY14" fmla="*/ 109301 h 1186320"/>
                    <a:gd name="connsiteX0" fmla="*/ 157288 w 1410256"/>
                    <a:gd name="connsiteY0" fmla="*/ 109301 h 1186320"/>
                    <a:gd name="connsiteX1" fmla="*/ 0 w 1410256"/>
                    <a:gd name="connsiteY1" fmla="*/ 685133 h 1186320"/>
                    <a:gd name="connsiteX2" fmla="*/ 362561 w 1410256"/>
                    <a:gd name="connsiteY2" fmla="*/ 1114341 h 1186320"/>
                    <a:gd name="connsiteX3" fmla="*/ 930396 w 1410256"/>
                    <a:gd name="connsiteY3" fmla="*/ 1109010 h 1186320"/>
                    <a:gd name="connsiteX4" fmla="*/ 1042363 w 1410256"/>
                    <a:gd name="connsiteY4" fmla="*/ 1186320 h 1186320"/>
                    <a:gd name="connsiteX5" fmla="*/ 1188987 w 1410256"/>
                    <a:gd name="connsiteY5" fmla="*/ 1093014 h 1186320"/>
                    <a:gd name="connsiteX6" fmla="*/ 1410256 w 1410256"/>
                    <a:gd name="connsiteY6" fmla="*/ 98638 h 1186320"/>
                    <a:gd name="connsiteX7" fmla="*/ 1308952 w 1410256"/>
                    <a:gd name="connsiteY7" fmla="*/ 0 h 1186320"/>
                    <a:gd name="connsiteX8" fmla="*/ 1159662 w 1410256"/>
                    <a:gd name="connsiteY8" fmla="*/ 101304 h 1186320"/>
                    <a:gd name="connsiteX9" fmla="*/ 989045 w 1410256"/>
                    <a:gd name="connsiteY9" fmla="*/ 954388 h 1186320"/>
                    <a:gd name="connsiteX10" fmla="*/ 887741 w 1410256"/>
                    <a:gd name="connsiteY10" fmla="*/ 1047694 h 1186320"/>
                    <a:gd name="connsiteX11" fmla="*/ 458533 w 1410256"/>
                    <a:gd name="connsiteY11" fmla="*/ 1007706 h 1186320"/>
                    <a:gd name="connsiteX12" fmla="*/ 231933 w 1410256"/>
                    <a:gd name="connsiteY12" fmla="*/ 677136 h 1186320"/>
                    <a:gd name="connsiteX13" fmla="*/ 237264 w 1410256"/>
                    <a:gd name="connsiteY13" fmla="*/ 191944 h 1186320"/>
                    <a:gd name="connsiteX14" fmla="*/ 157288 w 1410256"/>
                    <a:gd name="connsiteY14" fmla="*/ 109301 h 1186320"/>
                    <a:gd name="connsiteX0" fmla="*/ 177306 w 1430274"/>
                    <a:gd name="connsiteY0" fmla="*/ 109301 h 1186320"/>
                    <a:gd name="connsiteX1" fmla="*/ 20018 w 1430274"/>
                    <a:gd name="connsiteY1" fmla="*/ 685133 h 1186320"/>
                    <a:gd name="connsiteX2" fmla="*/ 382579 w 1430274"/>
                    <a:gd name="connsiteY2" fmla="*/ 1114341 h 1186320"/>
                    <a:gd name="connsiteX3" fmla="*/ 950414 w 1430274"/>
                    <a:gd name="connsiteY3" fmla="*/ 1109010 h 1186320"/>
                    <a:gd name="connsiteX4" fmla="*/ 1062381 w 1430274"/>
                    <a:gd name="connsiteY4" fmla="*/ 1186320 h 1186320"/>
                    <a:gd name="connsiteX5" fmla="*/ 1209005 w 1430274"/>
                    <a:gd name="connsiteY5" fmla="*/ 1093014 h 1186320"/>
                    <a:gd name="connsiteX6" fmla="*/ 1430274 w 1430274"/>
                    <a:gd name="connsiteY6" fmla="*/ 98638 h 1186320"/>
                    <a:gd name="connsiteX7" fmla="*/ 1328970 w 1430274"/>
                    <a:gd name="connsiteY7" fmla="*/ 0 h 1186320"/>
                    <a:gd name="connsiteX8" fmla="*/ 1179680 w 1430274"/>
                    <a:gd name="connsiteY8" fmla="*/ 101304 h 1186320"/>
                    <a:gd name="connsiteX9" fmla="*/ 1009063 w 1430274"/>
                    <a:gd name="connsiteY9" fmla="*/ 954388 h 1186320"/>
                    <a:gd name="connsiteX10" fmla="*/ 907759 w 1430274"/>
                    <a:gd name="connsiteY10" fmla="*/ 1047694 h 1186320"/>
                    <a:gd name="connsiteX11" fmla="*/ 478551 w 1430274"/>
                    <a:gd name="connsiteY11" fmla="*/ 1007706 h 1186320"/>
                    <a:gd name="connsiteX12" fmla="*/ 251951 w 1430274"/>
                    <a:gd name="connsiteY12" fmla="*/ 677136 h 1186320"/>
                    <a:gd name="connsiteX13" fmla="*/ 257282 w 1430274"/>
                    <a:gd name="connsiteY13" fmla="*/ 191944 h 1186320"/>
                    <a:gd name="connsiteX14" fmla="*/ 177306 w 1430274"/>
                    <a:gd name="connsiteY14" fmla="*/ 109301 h 1186320"/>
                    <a:gd name="connsiteX0" fmla="*/ 168248 w 1421216"/>
                    <a:gd name="connsiteY0" fmla="*/ 109301 h 1186320"/>
                    <a:gd name="connsiteX1" fmla="*/ 10960 w 1421216"/>
                    <a:gd name="connsiteY1" fmla="*/ 685133 h 1186320"/>
                    <a:gd name="connsiteX2" fmla="*/ 373521 w 1421216"/>
                    <a:gd name="connsiteY2" fmla="*/ 1114341 h 1186320"/>
                    <a:gd name="connsiteX3" fmla="*/ 941356 w 1421216"/>
                    <a:gd name="connsiteY3" fmla="*/ 1109010 h 1186320"/>
                    <a:gd name="connsiteX4" fmla="*/ 1053323 w 1421216"/>
                    <a:gd name="connsiteY4" fmla="*/ 1186320 h 1186320"/>
                    <a:gd name="connsiteX5" fmla="*/ 1199947 w 1421216"/>
                    <a:gd name="connsiteY5" fmla="*/ 1093014 h 1186320"/>
                    <a:gd name="connsiteX6" fmla="*/ 1421216 w 1421216"/>
                    <a:gd name="connsiteY6" fmla="*/ 98638 h 1186320"/>
                    <a:gd name="connsiteX7" fmla="*/ 1319912 w 1421216"/>
                    <a:gd name="connsiteY7" fmla="*/ 0 h 1186320"/>
                    <a:gd name="connsiteX8" fmla="*/ 1170622 w 1421216"/>
                    <a:gd name="connsiteY8" fmla="*/ 101304 h 1186320"/>
                    <a:gd name="connsiteX9" fmla="*/ 1000005 w 1421216"/>
                    <a:gd name="connsiteY9" fmla="*/ 954388 h 1186320"/>
                    <a:gd name="connsiteX10" fmla="*/ 898701 w 1421216"/>
                    <a:gd name="connsiteY10" fmla="*/ 1047694 h 1186320"/>
                    <a:gd name="connsiteX11" fmla="*/ 469493 w 1421216"/>
                    <a:gd name="connsiteY11" fmla="*/ 1007706 h 1186320"/>
                    <a:gd name="connsiteX12" fmla="*/ 242893 w 1421216"/>
                    <a:gd name="connsiteY12" fmla="*/ 677136 h 1186320"/>
                    <a:gd name="connsiteX13" fmla="*/ 248224 w 1421216"/>
                    <a:gd name="connsiteY13" fmla="*/ 191944 h 1186320"/>
                    <a:gd name="connsiteX14" fmla="*/ 168248 w 1421216"/>
                    <a:gd name="connsiteY14" fmla="*/ 109301 h 1186320"/>
                    <a:gd name="connsiteX0" fmla="*/ 153493 w 1427788"/>
                    <a:gd name="connsiteY0" fmla="*/ 114633 h 1186320"/>
                    <a:gd name="connsiteX1" fmla="*/ 17532 w 1427788"/>
                    <a:gd name="connsiteY1" fmla="*/ 685133 h 1186320"/>
                    <a:gd name="connsiteX2" fmla="*/ 380093 w 1427788"/>
                    <a:gd name="connsiteY2" fmla="*/ 1114341 h 1186320"/>
                    <a:gd name="connsiteX3" fmla="*/ 947928 w 1427788"/>
                    <a:gd name="connsiteY3" fmla="*/ 1109010 h 1186320"/>
                    <a:gd name="connsiteX4" fmla="*/ 1059895 w 1427788"/>
                    <a:gd name="connsiteY4" fmla="*/ 1186320 h 1186320"/>
                    <a:gd name="connsiteX5" fmla="*/ 1206519 w 1427788"/>
                    <a:gd name="connsiteY5" fmla="*/ 1093014 h 1186320"/>
                    <a:gd name="connsiteX6" fmla="*/ 1427788 w 1427788"/>
                    <a:gd name="connsiteY6" fmla="*/ 98638 h 1186320"/>
                    <a:gd name="connsiteX7" fmla="*/ 1326484 w 1427788"/>
                    <a:gd name="connsiteY7" fmla="*/ 0 h 1186320"/>
                    <a:gd name="connsiteX8" fmla="*/ 1177194 w 1427788"/>
                    <a:gd name="connsiteY8" fmla="*/ 101304 h 1186320"/>
                    <a:gd name="connsiteX9" fmla="*/ 1006577 w 1427788"/>
                    <a:gd name="connsiteY9" fmla="*/ 954388 h 1186320"/>
                    <a:gd name="connsiteX10" fmla="*/ 905273 w 1427788"/>
                    <a:gd name="connsiteY10" fmla="*/ 1047694 h 1186320"/>
                    <a:gd name="connsiteX11" fmla="*/ 476065 w 1427788"/>
                    <a:gd name="connsiteY11" fmla="*/ 1007706 h 1186320"/>
                    <a:gd name="connsiteX12" fmla="*/ 249465 w 1427788"/>
                    <a:gd name="connsiteY12" fmla="*/ 677136 h 1186320"/>
                    <a:gd name="connsiteX13" fmla="*/ 254796 w 1427788"/>
                    <a:gd name="connsiteY13" fmla="*/ 191944 h 1186320"/>
                    <a:gd name="connsiteX14" fmla="*/ 153493 w 1427788"/>
                    <a:gd name="connsiteY14" fmla="*/ 114633 h 1186320"/>
                    <a:gd name="connsiteX0" fmla="*/ 147147 w 1421442"/>
                    <a:gd name="connsiteY0" fmla="*/ 114633 h 1186320"/>
                    <a:gd name="connsiteX1" fmla="*/ 11186 w 1421442"/>
                    <a:gd name="connsiteY1" fmla="*/ 685133 h 1186320"/>
                    <a:gd name="connsiteX2" fmla="*/ 373747 w 1421442"/>
                    <a:gd name="connsiteY2" fmla="*/ 1114341 h 1186320"/>
                    <a:gd name="connsiteX3" fmla="*/ 941582 w 1421442"/>
                    <a:gd name="connsiteY3" fmla="*/ 1109010 h 1186320"/>
                    <a:gd name="connsiteX4" fmla="*/ 1053549 w 1421442"/>
                    <a:gd name="connsiteY4" fmla="*/ 1186320 h 1186320"/>
                    <a:gd name="connsiteX5" fmla="*/ 1200173 w 1421442"/>
                    <a:gd name="connsiteY5" fmla="*/ 1093014 h 1186320"/>
                    <a:gd name="connsiteX6" fmla="*/ 1421442 w 1421442"/>
                    <a:gd name="connsiteY6" fmla="*/ 98638 h 1186320"/>
                    <a:gd name="connsiteX7" fmla="*/ 1320138 w 1421442"/>
                    <a:gd name="connsiteY7" fmla="*/ 0 h 1186320"/>
                    <a:gd name="connsiteX8" fmla="*/ 1170848 w 1421442"/>
                    <a:gd name="connsiteY8" fmla="*/ 101304 h 1186320"/>
                    <a:gd name="connsiteX9" fmla="*/ 1000231 w 1421442"/>
                    <a:gd name="connsiteY9" fmla="*/ 954388 h 1186320"/>
                    <a:gd name="connsiteX10" fmla="*/ 898927 w 1421442"/>
                    <a:gd name="connsiteY10" fmla="*/ 1047694 h 1186320"/>
                    <a:gd name="connsiteX11" fmla="*/ 469719 w 1421442"/>
                    <a:gd name="connsiteY11" fmla="*/ 1007706 h 1186320"/>
                    <a:gd name="connsiteX12" fmla="*/ 243119 w 1421442"/>
                    <a:gd name="connsiteY12" fmla="*/ 677136 h 1186320"/>
                    <a:gd name="connsiteX13" fmla="*/ 248450 w 1421442"/>
                    <a:gd name="connsiteY13" fmla="*/ 191944 h 1186320"/>
                    <a:gd name="connsiteX14" fmla="*/ 147147 w 1421442"/>
                    <a:gd name="connsiteY14" fmla="*/ 114633 h 1186320"/>
                    <a:gd name="connsiteX0" fmla="*/ 147147 w 1421442"/>
                    <a:gd name="connsiteY0" fmla="*/ 114633 h 1186320"/>
                    <a:gd name="connsiteX1" fmla="*/ 11186 w 1421442"/>
                    <a:gd name="connsiteY1" fmla="*/ 685133 h 1186320"/>
                    <a:gd name="connsiteX2" fmla="*/ 373747 w 1421442"/>
                    <a:gd name="connsiteY2" fmla="*/ 1114341 h 1186320"/>
                    <a:gd name="connsiteX3" fmla="*/ 941582 w 1421442"/>
                    <a:gd name="connsiteY3" fmla="*/ 1109010 h 1186320"/>
                    <a:gd name="connsiteX4" fmla="*/ 1053549 w 1421442"/>
                    <a:gd name="connsiteY4" fmla="*/ 1186320 h 1186320"/>
                    <a:gd name="connsiteX5" fmla="*/ 1200173 w 1421442"/>
                    <a:gd name="connsiteY5" fmla="*/ 1093014 h 1186320"/>
                    <a:gd name="connsiteX6" fmla="*/ 1421442 w 1421442"/>
                    <a:gd name="connsiteY6" fmla="*/ 98638 h 1186320"/>
                    <a:gd name="connsiteX7" fmla="*/ 1320138 w 1421442"/>
                    <a:gd name="connsiteY7" fmla="*/ 0 h 1186320"/>
                    <a:gd name="connsiteX8" fmla="*/ 1170848 w 1421442"/>
                    <a:gd name="connsiteY8" fmla="*/ 101304 h 1186320"/>
                    <a:gd name="connsiteX9" fmla="*/ 1000231 w 1421442"/>
                    <a:gd name="connsiteY9" fmla="*/ 954388 h 1186320"/>
                    <a:gd name="connsiteX10" fmla="*/ 898927 w 1421442"/>
                    <a:gd name="connsiteY10" fmla="*/ 1047694 h 1186320"/>
                    <a:gd name="connsiteX11" fmla="*/ 469719 w 1421442"/>
                    <a:gd name="connsiteY11" fmla="*/ 1007706 h 1186320"/>
                    <a:gd name="connsiteX12" fmla="*/ 243119 w 1421442"/>
                    <a:gd name="connsiteY12" fmla="*/ 677136 h 1186320"/>
                    <a:gd name="connsiteX13" fmla="*/ 248450 w 1421442"/>
                    <a:gd name="connsiteY13" fmla="*/ 191944 h 1186320"/>
                    <a:gd name="connsiteX14" fmla="*/ 147147 w 1421442"/>
                    <a:gd name="connsiteY14" fmla="*/ 114633 h 1186320"/>
                    <a:gd name="connsiteX0" fmla="*/ 147147 w 1421442"/>
                    <a:gd name="connsiteY0" fmla="*/ 114633 h 1186320"/>
                    <a:gd name="connsiteX1" fmla="*/ 11186 w 1421442"/>
                    <a:gd name="connsiteY1" fmla="*/ 685133 h 1186320"/>
                    <a:gd name="connsiteX2" fmla="*/ 373747 w 1421442"/>
                    <a:gd name="connsiteY2" fmla="*/ 1114341 h 1186320"/>
                    <a:gd name="connsiteX3" fmla="*/ 941582 w 1421442"/>
                    <a:gd name="connsiteY3" fmla="*/ 1109010 h 1186320"/>
                    <a:gd name="connsiteX4" fmla="*/ 1053549 w 1421442"/>
                    <a:gd name="connsiteY4" fmla="*/ 1186320 h 1186320"/>
                    <a:gd name="connsiteX5" fmla="*/ 1200173 w 1421442"/>
                    <a:gd name="connsiteY5" fmla="*/ 1093014 h 1186320"/>
                    <a:gd name="connsiteX6" fmla="*/ 1421442 w 1421442"/>
                    <a:gd name="connsiteY6" fmla="*/ 98638 h 1186320"/>
                    <a:gd name="connsiteX7" fmla="*/ 1320138 w 1421442"/>
                    <a:gd name="connsiteY7" fmla="*/ 0 h 1186320"/>
                    <a:gd name="connsiteX8" fmla="*/ 1170848 w 1421442"/>
                    <a:gd name="connsiteY8" fmla="*/ 101304 h 1186320"/>
                    <a:gd name="connsiteX9" fmla="*/ 1000231 w 1421442"/>
                    <a:gd name="connsiteY9" fmla="*/ 954388 h 1186320"/>
                    <a:gd name="connsiteX10" fmla="*/ 898927 w 1421442"/>
                    <a:gd name="connsiteY10" fmla="*/ 1047694 h 1186320"/>
                    <a:gd name="connsiteX11" fmla="*/ 469719 w 1421442"/>
                    <a:gd name="connsiteY11" fmla="*/ 1007706 h 1186320"/>
                    <a:gd name="connsiteX12" fmla="*/ 243119 w 1421442"/>
                    <a:gd name="connsiteY12" fmla="*/ 677136 h 1186320"/>
                    <a:gd name="connsiteX13" fmla="*/ 248450 w 1421442"/>
                    <a:gd name="connsiteY13" fmla="*/ 191944 h 1186320"/>
                    <a:gd name="connsiteX14" fmla="*/ 147147 w 1421442"/>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9669"/>
                    <a:gd name="connsiteX1" fmla="*/ 13557 w 1423813"/>
                    <a:gd name="connsiteY1" fmla="*/ 685133 h 1189669"/>
                    <a:gd name="connsiteX2" fmla="*/ 376118 w 1423813"/>
                    <a:gd name="connsiteY2" fmla="*/ 1114341 h 1189669"/>
                    <a:gd name="connsiteX3" fmla="*/ 943953 w 1423813"/>
                    <a:gd name="connsiteY3" fmla="*/ 1109010 h 1189669"/>
                    <a:gd name="connsiteX4" fmla="*/ 1055920 w 1423813"/>
                    <a:gd name="connsiteY4" fmla="*/ 1186320 h 1189669"/>
                    <a:gd name="connsiteX5" fmla="*/ 1202544 w 1423813"/>
                    <a:gd name="connsiteY5" fmla="*/ 1093014 h 1189669"/>
                    <a:gd name="connsiteX6" fmla="*/ 1423813 w 1423813"/>
                    <a:gd name="connsiteY6" fmla="*/ 98638 h 1189669"/>
                    <a:gd name="connsiteX7" fmla="*/ 1322509 w 1423813"/>
                    <a:gd name="connsiteY7" fmla="*/ 0 h 1189669"/>
                    <a:gd name="connsiteX8" fmla="*/ 1173219 w 1423813"/>
                    <a:gd name="connsiteY8" fmla="*/ 101304 h 1189669"/>
                    <a:gd name="connsiteX9" fmla="*/ 1002602 w 1423813"/>
                    <a:gd name="connsiteY9" fmla="*/ 954388 h 1189669"/>
                    <a:gd name="connsiteX10" fmla="*/ 901298 w 1423813"/>
                    <a:gd name="connsiteY10" fmla="*/ 1047694 h 1189669"/>
                    <a:gd name="connsiteX11" fmla="*/ 472090 w 1423813"/>
                    <a:gd name="connsiteY11" fmla="*/ 1007706 h 1189669"/>
                    <a:gd name="connsiteX12" fmla="*/ 245490 w 1423813"/>
                    <a:gd name="connsiteY12" fmla="*/ 677136 h 1189669"/>
                    <a:gd name="connsiteX13" fmla="*/ 250821 w 1423813"/>
                    <a:gd name="connsiteY13" fmla="*/ 191944 h 1189669"/>
                    <a:gd name="connsiteX14" fmla="*/ 141521 w 1423813"/>
                    <a:gd name="connsiteY14" fmla="*/ 114633 h 1189669"/>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717"/>
                    <a:gd name="connsiteX1" fmla="*/ 13557 w 1423813"/>
                    <a:gd name="connsiteY1" fmla="*/ 685133 h 1186717"/>
                    <a:gd name="connsiteX2" fmla="*/ 376118 w 1423813"/>
                    <a:gd name="connsiteY2" fmla="*/ 1114341 h 1186717"/>
                    <a:gd name="connsiteX3" fmla="*/ 943953 w 1423813"/>
                    <a:gd name="connsiteY3" fmla="*/ 1109010 h 1186717"/>
                    <a:gd name="connsiteX4" fmla="*/ 1055920 w 1423813"/>
                    <a:gd name="connsiteY4" fmla="*/ 1186320 h 1186717"/>
                    <a:gd name="connsiteX5" fmla="*/ 1202544 w 1423813"/>
                    <a:gd name="connsiteY5" fmla="*/ 1093014 h 1186717"/>
                    <a:gd name="connsiteX6" fmla="*/ 1423813 w 1423813"/>
                    <a:gd name="connsiteY6" fmla="*/ 98638 h 1186717"/>
                    <a:gd name="connsiteX7" fmla="*/ 1322509 w 1423813"/>
                    <a:gd name="connsiteY7" fmla="*/ 0 h 1186717"/>
                    <a:gd name="connsiteX8" fmla="*/ 1173219 w 1423813"/>
                    <a:gd name="connsiteY8" fmla="*/ 101304 h 1186717"/>
                    <a:gd name="connsiteX9" fmla="*/ 1002602 w 1423813"/>
                    <a:gd name="connsiteY9" fmla="*/ 954388 h 1186717"/>
                    <a:gd name="connsiteX10" fmla="*/ 901298 w 1423813"/>
                    <a:gd name="connsiteY10" fmla="*/ 1047694 h 1186717"/>
                    <a:gd name="connsiteX11" fmla="*/ 472090 w 1423813"/>
                    <a:gd name="connsiteY11" fmla="*/ 1007706 h 1186717"/>
                    <a:gd name="connsiteX12" fmla="*/ 245490 w 1423813"/>
                    <a:gd name="connsiteY12" fmla="*/ 677136 h 1186717"/>
                    <a:gd name="connsiteX13" fmla="*/ 250821 w 1423813"/>
                    <a:gd name="connsiteY13" fmla="*/ 191944 h 1186717"/>
                    <a:gd name="connsiteX14" fmla="*/ 141521 w 1423813"/>
                    <a:gd name="connsiteY14" fmla="*/ 114633 h 1186717"/>
                    <a:gd name="connsiteX0" fmla="*/ 141521 w 1423813"/>
                    <a:gd name="connsiteY0" fmla="*/ 114633 h 1186968"/>
                    <a:gd name="connsiteX1" fmla="*/ 13557 w 1423813"/>
                    <a:gd name="connsiteY1" fmla="*/ 685133 h 1186968"/>
                    <a:gd name="connsiteX2" fmla="*/ 376118 w 1423813"/>
                    <a:gd name="connsiteY2" fmla="*/ 1114341 h 1186968"/>
                    <a:gd name="connsiteX3" fmla="*/ 943953 w 1423813"/>
                    <a:gd name="connsiteY3" fmla="*/ 1109010 h 1186968"/>
                    <a:gd name="connsiteX4" fmla="*/ 1055920 w 1423813"/>
                    <a:gd name="connsiteY4" fmla="*/ 1186320 h 1186968"/>
                    <a:gd name="connsiteX5" fmla="*/ 1202544 w 1423813"/>
                    <a:gd name="connsiteY5" fmla="*/ 1093014 h 1186968"/>
                    <a:gd name="connsiteX6" fmla="*/ 1423813 w 1423813"/>
                    <a:gd name="connsiteY6" fmla="*/ 98638 h 1186968"/>
                    <a:gd name="connsiteX7" fmla="*/ 1322509 w 1423813"/>
                    <a:gd name="connsiteY7" fmla="*/ 0 h 1186968"/>
                    <a:gd name="connsiteX8" fmla="*/ 1173219 w 1423813"/>
                    <a:gd name="connsiteY8" fmla="*/ 101304 h 1186968"/>
                    <a:gd name="connsiteX9" fmla="*/ 1002602 w 1423813"/>
                    <a:gd name="connsiteY9" fmla="*/ 954388 h 1186968"/>
                    <a:gd name="connsiteX10" fmla="*/ 901298 w 1423813"/>
                    <a:gd name="connsiteY10" fmla="*/ 1047694 h 1186968"/>
                    <a:gd name="connsiteX11" fmla="*/ 472090 w 1423813"/>
                    <a:gd name="connsiteY11" fmla="*/ 1007706 h 1186968"/>
                    <a:gd name="connsiteX12" fmla="*/ 245490 w 1423813"/>
                    <a:gd name="connsiteY12" fmla="*/ 677136 h 1186968"/>
                    <a:gd name="connsiteX13" fmla="*/ 250821 w 1423813"/>
                    <a:gd name="connsiteY13" fmla="*/ 191944 h 1186968"/>
                    <a:gd name="connsiteX14" fmla="*/ 141521 w 1423813"/>
                    <a:gd name="connsiteY14" fmla="*/ 114633 h 1186968"/>
                    <a:gd name="connsiteX0" fmla="*/ 141521 w 1428011"/>
                    <a:gd name="connsiteY0" fmla="*/ 114633 h 1186968"/>
                    <a:gd name="connsiteX1" fmla="*/ 13557 w 1428011"/>
                    <a:gd name="connsiteY1" fmla="*/ 685133 h 1186968"/>
                    <a:gd name="connsiteX2" fmla="*/ 376118 w 1428011"/>
                    <a:gd name="connsiteY2" fmla="*/ 1114341 h 1186968"/>
                    <a:gd name="connsiteX3" fmla="*/ 943953 w 1428011"/>
                    <a:gd name="connsiteY3" fmla="*/ 1109010 h 1186968"/>
                    <a:gd name="connsiteX4" fmla="*/ 1055920 w 1428011"/>
                    <a:gd name="connsiteY4" fmla="*/ 1186320 h 1186968"/>
                    <a:gd name="connsiteX5" fmla="*/ 1202544 w 1428011"/>
                    <a:gd name="connsiteY5" fmla="*/ 1093014 h 1186968"/>
                    <a:gd name="connsiteX6" fmla="*/ 1423813 w 1428011"/>
                    <a:gd name="connsiteY6" fmla="*/ 98638 h 1186968"/>
                    <a:gd name="connsiteX7" fmla="*/ 1322509 w 1428011"/>
                    <a:gd name="connsiteY7" fmla="*/ 0 h 1186968"/>
                    <a:gd name="connsiteX8" fmla="*/ 1173219 w 1428011"/>
                    <a:gd name="connsiteY8" fmla="*/ 101304 h 1186968"/>
                    <a:gd name="connsiteX9" fmla="*/ 1002602 w 1428011"/>
                    <a:gd name="connsiteY9" fmla="*/ 954388 h 1186968"/>
                    <a:gd name="connsiteX10" fmla="*/ 901298 w 1428011"/>
                    <a:gd name="connsiteY10" fmla="*/ 1047694 h 1186968"/>
                    <a:gd name="connsiteX11" fmla="*/ 472090 w 1428011"/>
                    <a:gd name="connsiteY11" fmla="*/ 1007706 h 1186968"/>
                    <a:gd name="connsiteX12" fmla="*/ 245490 w 1428011"/>
                    <a:gd name="connsiteY12" fmla="*/ 677136 h 1186968"/>
                    <a:gd name="connsiteX13" fmla="*/ 250821 w 1428011"/>
                    <a:gd name="connsiteY13" fmla="*/ 191944 h 1186968"/>
                    <a:gd name="connsiteX14" fmla="*/ 141521 w 1428011"/>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202607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202607 h 1186968"/>
                    <a:gd name="connsiteX14" fmla="*/ 141521 w 1428927"/>
                    <a:gd name="connsiteY14" fmla="*/ 114633 h 118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927" h="1186968">
                      <a:moveTo>
                        <a:pt x="141521" y="114633"/>
                      </a:moveTo>
                      <a:cubicBezTo>
                        <a:pt x="-44202" y="154622"/>
                        <a:pt x="2005" y="610488"/>
                        <a:pt x="13557" y="685133"/>
                      </a:cubicBezTo>
                      <a:cubicBezTo>
                        <a:pt x="35773" y="918843"/>
                        <a:pt x="201947" y="1051249"/>
                        <a:pt x="376118" y="1114341"/>
                      </a:cubicBezTo>
                      <a:cubicBezTo>
                        <a:pt x="648039" y="1192540"/>
                        <a:pt x="821323" y="1166770"/>
                        <a:pt x="943953" y="1109010"/>
                      </a:cubicBezTo>
                      <a:cubicBezTo>
                        <a:pt x="941287" y="1185432"/>
                        <a:pt x="1010601" y="1184543"/>
                        <a:pt x="1055920" y="1186320"/>
                      </a:cubicBezTo>
                      <a:cubicBezTo>
                        <a:pt x="1166110" y="1192540"/>
                        <a:pt x="1180328" y="1153441"/>
                        <a:pt x="1202544" y="1093014"/>
                      </a:cubicBezTo>
                      <a:lnTo>
                        <a:pt x="1423813" y="98638"/>
                      </a:lnTo>
                      <a:cubicBezTo>
                        <a:pt x="1448695" y="12442"/>
                        <a:pt x="1377604" y="888"/>
                        <a:pt x="1322509" y="0"/>
                      </a:cubicBezTo>
                      <a:cubicBezTo>
                        <a:pt x="1238089" y="1778"/>
                        <a:pt x="1190990" y="32879"/>
                        <a:pt x="1173219" y="101304"/>
                      </a:cubicBezTo>
                      <a:lnTo>
                        <a:pt x="1002602" y="954388"/>
                      </a:lnTo>
                      <a:cubicBezTo>
                        <a:pt x="984830" y="1030810"/>
                        <a:pt x="948787" y="1042269"/>
                        <a:pt x="890635" y="1053026"/>
                      </a:cubicBezTo>
                      <a:cubicBezTo>
                        <a:pt x="739721" y="1080942"/>
                        <a:pt x="596498" y="1077019"/>
                        <a:pt x="472090" y="1007706"/>
                      </a:cubicBezTo>
                      <a:cubicBezTo>
                        <a:pt x="351237" y="942836"/>
                        <a:pt x="273037" y="840644"/>
                        <a:pt x="245490" y="677136"/>
                      </a:cubicBezTo>
                      <a:cubicBezTo>
                        <a:pt x="220609" y="491412"/>
                        <a:pt x="235715" y="367004"/>
                        <a:pt x="250821" y="202607"/>
                      </a:cubicBezTo>
                      <a:cubicBezTo>
                        <a:pt x="253487" y="172393"/>
                        <a:pt x="266817" y="96861"/>
                        <a:pt x="141521" y="1146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36" name="Freeform 35"/>
                <p:cNvSpPr/>
                <p:nvPr/>
              </p:nvSpPr>
              <p:spPr>
                <a:xfrm>
                  <a:off x="6598141" y="2649596"/>
                  <a:ext cx="1661981" cy="1796824"/>
                </a:xfrm>
                <a:custGeom>
                  <a:avLst/>
                  <a:gdLst>
                    <a:gd name="connsiteX0" fmla="*/ 810126 w 1661981"/>
                    <a:gd name="connsiteY0" fmla="*/ 717292 h 1796824"/>
                    <a:gd name="connsiteX1" fmla="*/ 674725 w 1661981"/>
                    <a:gd name="connsiteY1" fmla="*/ 720136 h 1796824"/>
                    <a:gd name="connsiteX2" fmla="*/ 416492 w 1661981"/>
                    <a:gd name="connsiteY2" fmla="*/ 889470 h 1796824"/>
                    <a:gd name="connsiteX3" fmla="*/ 264092 w 1661981"/>
                    <a:gd name="connsiteY3" fmla="*/ 1499070 h 1796824"/>
                    <a:gd name="connsiteX4" fmla="*/ 382626 w 1661981"/>
                    <a:gd name="connsiteY4" fmla="*/ 1706503 h 1796824"/>
                    <a:gd name="connsiteX5" fmla="*/ 1288559 w 1661981"/>
                    <a:gd name="connsiteY5" fmla="*/ 1448270 h 1796824"/>
                    <a:gd name="connsiteX6" fmla="*/ 1402859 w 1661981"/>
                    <a:gd name="connsiteY6" fmla="*/ 1033403 h 1796824"/>
                    <a:gd name="connsiteX7" fmla="*/ 810126 w 1661981"/>
                    <a:gd name="connsiteY7" fmla="*/ 717292 h 1796824"/>
                    <a:gd name="connsiteX8" fmla="*/ 496926 w 1661981"/>
                    <a:gd name="connsiteY8" fmla="*/ 472 h 1796824"/>
                    <a:gd name="connsiteX9" fmla="*/ 598526 w 1661981"/>
                    <a:gd name="connsiteY9" fmla="*/ 140172 h 1796824"/>
                    <a:gd name="connsiteX10" fmla="*/ 496926 w 1661981"/>
                    <a:gd name="connsiteY10" fmla="*/ 529638 h 1796824"/>
                    <a:gd name="connsiteX11" fmla="*/ 645092 w 1661981"/>
                    <a:gd name="connsiteY11" fmla="*/ 627005 h 1796824"/>
                    <a:gd name="connsiteX12" fmla="*/ 1102292 w 1661981"/>
                    <a:gd name="connsiteY12" fmla="*/ 643938 h 1796824"/>
                    <a:gd name="connsiteX13" fmla="*/ 1648393 w 1661981"/>
                    <a:gd name="connsiteY13" fmla="*/ 991071 h 1796824"/>
                    <a:gd name="connsiteX14" fmla="*/ 1305492 w 1661981"/>
                    <a:gd name="connsiteY14" fmla="*/ 1626072 h 1796824"/>
                    <a:gd name="connsiteX15" fmla="*/ 103226 w 1661981"/>
                    <a:gd name="connsiteY15" fmla="*/ 1782705 h 1796824"/>
                    <a:gd name="connsiteX16" fmla="*/ 14326 w 1661981"/>
                    <a:gd name="connsiteY16" fmla="*/ 1575272 h 1796824"/>
                    <a:gd name="connsiteX17" fmla="*/ 352992 w 1661981"/>
                    <a:gd name="connsiteY17" fmla="*/ 131705 h 1796824"/>
                    <a:gd name="connsiteX18" fmla="*/ 496926 w 1661981"/>
                    <a:gd name="connsiteY18" fmla="*/ 472 h 179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1981" h="1796824">
                      <a:moveTo>
                        <a:pt x="810126" y="717292"/>
                      </a:moveTo>
                      <a:cubicBezTo>
                        <a:pt x="748632" y="716697"/>
                        <a:pt x="699773" y="720136"/>
                        <a:pt x="674725" y="720136"/>
                      </a:cubicBezTo>
                      <a:cubicBezTo>
                        <a:pt x="488458" y="727192"/>
                        <a:pt x="446125" y="785047"/>
                        <a:pt x="416492" y="889470"/>
                      </a:cubicBezTo>
                      <a:lnTo>
                        <a:pt x="264092" y="1499070"/>
                      </a:lnTo>
                      <a:cubicBezTo>
                        <a:pt x="231636" y="1631714"/>
                        <a:pt x="292315" y="1675459"/>
                        <a:pt x="382626" y="1706503"/>
                      </a:cubicBezTo>
                      <a:cubicBezTo>
                        <a:pt x="875104" y="1755891"/>
                        <a:pt x="1198247" y="1538581"/>
                        <a:pt x="1288559" y="1448270"/>
                      </a:cubicBezTo>
                      <a:cubicBezTo>
                        <a:pt x="1411326" y="1305747"/>
                        <a:pt x="1432492" y="1099726"/>
                        <a:pt x="1402859" y="1033403"/>
                      </a:cubicBezTo>
                      <a:cubicBezTo>
                        <a:pt x="1292792" y="757179"/>
                        <a:pt x="994607" y="719078"/>
                        <a:pt x="810126" y="717292"/>
                      </a:cubicBezTo>
                      <a:close/>
                      <a:moveTo>
                        <a:pt x="496926" y="472"/>
                      </a:moveTo>
                      <a:cubicBezTo>
                        <a:pt x="560425" y="472"/>
                        <a:pt x="619693" y="21639"/>
                        <a:pt x="598526" y="140172"/>
                      </a:cubicBezTo>
                      <a:lnTo>
                        <a:pt x="496926" y="529638"/>
                      </a:lnTo>
                      <a:cubicBezTo>
                        <a:pt x="482815" y="579027"/>
                        <a:pt x="511036" y="636883"/>
                        <a:pt x="645092" y="627005"/>
                      </a:cubicBezTo>
                      <a:cubicBezTo>
                        <a:pt x="797492" y="632649"/>
                        <a:pt x="945659" y="617128"/>
                        <a:pt x="1102292" y="643938"/>
                      </a:cubicBezTo>
                      <a:cubicBezTo>
                        <a:pt x="1367580" y="694739"/>
                        <a:pt x="1603239" y="834438"/>
                        <a:pt x="1648393" y="991071"/>
                      </a:cubicBezTo>
                      <a:cubicBezTo>
                        <a:pt x="1713303" y="1297282"/>
                        <a:pt x="1536914" y="1531527"/>
                        <a:pt x="1305492" y="1626072"/>
                      </a:cubicBezTo>
                      <a:cubicBezTo>
                        <a:pt x="870870" y="1813750"/>
                        <a:pt x="508215" y="1810926"/>
                        <a:pt x="103226" y="1782705"/>
                      </a:cubicBezTo>
                      <a:cubicBezTo>
                        <a:pt x="60893" y="1755894"/>
                        <a:pt x="-36474" y="1767182"/>
                        <a:pt x="14326" y="1575272"/>
                      </a:cubicBezTo>
                      <a:lnTo>
                        <a:pt x="352992" y="131705"/>
                      </a:lnTo>
                      <a:cubicBezTo>
                        <a:pt x="371336" y="66794"/>
                        <a:pt x="393915" y="-6584"/>
                        <a:pt x="496926" y="4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sp>
            <p:nvSpPr>
              <p:cNvPr id="31" name="TextBox 30"/>
              <p:cNvSpPr txBox="1"/>
              <p:nvPr/>
            </p:nvSpPr>
            <p:spPr>
              <a:xfrm>
                <a:off x="9295954" y="2837714"/>
                <a:ext cx="251857" cy="251857"/>
              </a:xfrm>
              <a:custGeom>
                <a:avLst/>
                <a:gdLst/>
                <a:ahLst/>
                <a:cxnLst/>
                <a:rect l="l" t="t" r="r" b="b"/>
                <a:pathLst>
                  <a:path w="673745" h="673745">
                    <a:moveTo>
                      <a:pt x="247799" y="209848"/>
                    </a:moveTo>
                    <a:lnTo>
                      <a:pt x="247799" y="319236"/>
                    </a:lnTo>
                    <a:lnTo>
                      <a:pt x="318790" y="319236"/>
                    </a:lnTo>
                    <a:cubicBezTo>
                      <a:pt x="352723" y="319236"/>
                      <a:pt x="375866" y="314176"/>
                      <a:pt x="388219" y="304056"/>
                    </a:cubicBezTo>
                    <a:cubicBezTo>
                      <a:pt x="400571" y="293936"/>
                      <a:pt x="406748" y="280541"/>
                      <a:pt x="406748" y="263872"/>
                    </a:cubicBezTo>
                    <a:cubicBezTo>
                      <a:pt x="406748" y="253157"/>
                      <a:pt x="403771" y="243557"/>
                      <a:pt x="397818" y="235074"/>
                    </a:cubicBezTo>
                    <a:cubicBezTo>
                      <a:pt x="391865" y="226591"/>
                      <a:pt x="383605" y="220266"/>
                      <a:pt x="373038" y="216098"/>
                    </a:cubicBezTo>
                    <a:cubicBezTo>
                      <a:pt x="362471" y="211931"/>
                      <a:pt x="342900" y="209848"/>
                      <a:pt x="314325" y="209848"/>
                    </a:cubicBezTo>
                    <a:close/>
                    <a:moveTo>
                      <a:pt x="189310" y="160734"/>
                    </a:moveTo>
                    <a:lnTo>
                      <a:pt x="313879" y="160734"/>
                    </a:lnTo>
                    <a:cubicBezTo>
                      <a:pt x="356444" y="160734"/>
                      <a:pt x="387251" y="164083"/>
                      <a:pt x="406301" y="170780"/>
                    </a:cubicBezTo>
                    <a:cubicBezTo>
                      <a:pt x="425351" y="177478"/>
                      <a:pt x="440532" y="189161"/>
                      <a:pt x="451843" y="205829"/>
                    </a:cubicBezTo>
                    <a:cubicBezTo>
                      <a:pt x="463154" y="222498"/>
                      <a:pt x="468809" y="240209"/>
                      <a:pt x="468809" y="258961"/>
                    </a:cubicBezTo>
                    <a:cubicBezTo>
                      <a:pt x="468809" y="285452"/>
                      <a:pt x="459358" y="308521"/>
                      <a:pt x="440457" y="328166"/>
                    </a:cubicBezTo>
                    <a:cubicBezTo>
                      <a:pt x="421556" y="347811"/>
                      <a:pt x="396479" y="358825"/>
                      <a:pt x="365225" y="361206"/>
                    </a:cubicBezTo>
                    <a:cubicBezTo>
                      <a:pt x="378024" y="366564"/>
                      <a:pt x="388293" y="372963"/>
                      <a:pt x="396032" y="380405"/>
                    </a:cubicBezTo>
                    <a:cubicBezTo>
                      <a:pt x="410617" y="394692"/>
                      <a:pt x="428477" y="418654"/>
                      <a:pt x="449610" y="452289"/>
                    </a:cubicBezTo>
                    <a:lnTo>
                      <a:pt x="493812" y="523280"/>
                    </a:lnTo>
                    <a:lnTo>
                      <a:pt x="422375" y="523280"/>
                    </a:lnTo>
                    <a:lnTo>
                      <a:pt x="390228" y="466130"/>
                    </a:lnTo>
                    <a:cubicBezTo>
                      <a:pt x="364927" y="421184"/>
                      <a:pt x="344538" y="393055"/>
                      <a:pt x="329059" y="381744"/>
                    </a:cubicBezTo>
                    <a:cubicBezTo>
                      <a:pt x="318344" y="373410"/>
                      <a:pt x="302717" y="369243"/>
                      <a:pt x="282179" y="369243"/>
                    </a:cubicBezTo>
                    <a:lnTo>
                      <a:pt x="247799" y="369243"/>
                    </a:lnTo>
                    <a:lnTo>
                      <a:pt x="247799" y="523280"/>
                    </a:lnTo>
                    <a:lnTo>
                      <a:pt x="189310" y="523280"/>
                    </a:lnTo>
                    <a:close/>
                    <a:moveTo>
                      <a:pt x="337096" y="55811"/>
                    </a:moveTo>
                    <a:cubicBezTo>
                      <a:pt x="289769" y="55811"/>
                      <a:pt x="243707" y="67940"/>
                      <a:pt x="198909" y="92199"/>
                    </a:cubicBezTo>
                    <a:cubicBezTo>
                      <a:pt x="154112" y="116458"/>
                      <a:pt x="119063" y="151135"/>
                      <a:pt x="93762" y="196230"/>
                    </a:cubicBezTo>
                    <a:cubicBezTo>
                      <a:pt x="68461" y="241325"/>
                      <a:pt x="55811" y="288280"/>
                      <a:pt x="55811" y="337096"/>
                    </a:cubicBezTo>
                    <a:cubicBezTo>
                      <a:pt x="55811" y="385614"/>
                      <a:pt x="68238" y="432123"/>
                      <a:pt x="93092" y="476622"/>
                    </a:cubicBezTo>
                    <a:cubicBezTo>
                      <a:pt x="117947" y="521122"/>
                      <a:pt x="152698" y="555799"/>
                      <a:pt x="197347" y="580653"/>
                    </a:cubicBezTo>
                    <a:cubicBezTo>
                      <a:pt x="241995" y="605507"/>
                      <a:pt x="288578" y="617934"/>
                      <a:pt x="337096" y="617934"/>
                    </a:cubicBezTo>
                    <a:cubicBezTo>
                      <a:pt x="385614" y="617934"/>
                      <a:pt x="432197" y="605507"/>
                      <a:pt x="476846" y="580653"/>
                    </a:cubicBezTo>
                    <a:cubicBezTo>
                      <a:pt x="521494" y="555799"/>
                      <a:pt x="556171" y="521122"/>
                      <a:pt x="580877" y="476622"/>
                    </a:cubicBezTo>
                    <a:cubicBezTo>
                      <a:pt x="605582" y="432123"/>
                      <a:pt x="617935" y="385614"/>
                      <a:pt x="617935" y="337096"/>
                    </a:cubicBezTo>
                    <a:cubicBezTo>
                      <a:pt x="617935" y="288280"/>
                      <a:pt x="605359" y="241325"/>
                      <a:pt x="580207" y="196230"/>
                    </a:cubicBezTo>
                    <a:cubicBezTo>
                      <a:pt x="555055" y="151135"/>
                      <a:pt x="520006" y="116458"/>
                      <a:pt x="475060" y="92199"/>
                    </a:cubicBezTo>
                    <a:cubicBezTo>
                      <a:pt x="430114" y="67940"/>
                      <a:pt x="384126" y="55811"/>
                      <a:pt x="337096" y="55811"/>
                    </a:cubicBezTo>
                    <a:close/>
                    <a:moveTo>
                      <a:pt x="337096" y="0"/>
                    </a:moveTo>
                    <a:cubicBezTo>
                      <a:pt x="393651" y="0"/>
                      <a:pt x="448866" y="14511"/>
                      <a:pt x="502742" y="43532"/>
                    </a:cubicBezTo>
                    <a:cubicBezTo>
                      <a:pt x="556618" y="72554"/>
                      <a:pt x="598587" y="114077"/>
                      <a:pt x="628650" y="168101"/>
                    </a:cubicBezTo>
                    <a:cubicBezTo>
                      <a:pt x="658714" y="222126"/>
                      <a:pt x="673745" y="278457"/>
                      <a:pt x="673745" y="337096"/>
                    </a:cubicBezTo>
                    <a:cubicBezTo>
                      <a:pt x="673745" y="395139"/>
                      <a:pt x="658937" y="450949"/>
                      <a:pt x="629320" y="504527"/>
                    </a:cubicBezTo>
                    <a:cubicBezTo>
                      <a:pt x="599703" y="558106"/>
                      <a:pt x="558180" y="599703"/>
                      <a:pt x="504751" y="629320"/>
                    </a:cubicBezTo>
                    <a:cubicBezTo>
                      <a:pt x="451322" y="658937"/>
                      <a:pt x="395437" y="673745"/>
                      <a:pt x="337096" y="673745"/>
                    </a:cubicBezTo>
                    <a:cubicBezTo>
                      <a:pt x="278756" y="673745"/>
                      <a:pt x="222871" y="658937"/>
                      <a:pt x="169441" y="629320"/>
                    </a:cubicBezTo>
                    <a:cubicBezTo>
                      <a:pt x="116012" y="599703"/>
                      <a:pt x="74415" y="558106"/>
                      <a:pt x="44649" y="504527"/>
                    </a:cubicBezTo>
                    <a:cubicBezTo>
                      <a:pt x="14883" y="450949"/>
                      <a:pt x="0" y="395139"/>
                      <a:pt x="0" y="337096"/>
                    </a:cubicBezTo>
                    <a:cubicBezTo>
                      <a:pt x="0" y="278457"/>
                      <a:pt x="15107" y="222126"/>
                      <a:pt x="45319" y="168101"/>
                    </a:cubicBezTo>
                    <a:cubicBezTo>
                      <a:pt x="75531" y="114077"/>
                      <a:pt x="117575" y="72554"/>
                      <a:pt x="171450" y="43532"/>
                    </a:cubicBezTo>
                    <a:cubicBezTo>
                      <a:pt x="225326" y="14511"/>
                      <a:pt x="280541" y="0"/>
                      <a:pt x="33709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7200" dirty="0">
                  <a:solidFill>
                    <a:schemeClr val="accent6"/>
                  </a:solidFill>
                  <a:latin typeface="Arial" panose="020B0604020202020204" pitchFamily="34" charset="0"/>
                  <a:cs typeface="Arial" panose="020B0604020202020204" pitchFamily="34" charset="0"/>
                </a:endParaRPr>
              </a:p>
            </p:txBody>
          </p:sp>
        </p:grpSp>
        <p:grpSp>
          <p:nvGrpSpPr>
            <p:cNvPr id="39" name="Group 38"/>
            <p:cNvGrpSpPr>
              <a:grpSpLocks noChangeAspect="1"/>
            </p:cNvGrpSpPr>
            <p:nvPr/>
          </p:nvGrpSpPr>
          <p:grpSpPr>
            <a:xfrm>
              <a:off x="8966463" y="1796485"/>
              <a:ext cx="2043662" cy="906603"/>
              <a:chOff x="318666" y="2097223"/>
              <a:chExt cx="3997027" cy="1773149"/>
            </a:xfrm>
            <a:grpFill/>
          </p:grpSpPr>
          <p:sp>
            <p:nvSpPr>
              <p:cNvPr id="40" name="Freeform 39"/>
              <p:cNvSpPr/>
              <p:nvPr/>
            </p:nvSpPr>
            <p:spPr>
              <a:xfrm>
                <a:off x="318666" y="2694182"/>
                <a:ext cx="1427496" cy="1176190"/>
              </a:xfrm>
              <a:custGeom>
                <a:avLst/>
                <a:gdLst>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2225 w 1323056"/>
                  <a:gd name="connsiteY16" fmla="*/ 113389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6021 w 1321014"/>
                  <a:gd name="connsiteY0" fmla="*/ 417164 h 1088453"/>
                  <a:gd name="connsiteX1" fmla="*/ 234209 w 1321014"/>
                  <a:gd name="connsiteY1" fmla="*/ 699721 h 1088453"/>
                  <a:gd name="connsiteX2" fmla="*/ 349491 w 1321014"/>
                  <a:gd name="connsiteY2" fmla="*/ 974827 h 1088453"/>
                  <a:gd name="connsiteX3" fmla="*/ 923284 w 1321014"/>
                  <a:gd name="connsiteY3" fmla="*/ 890985 h 1088453"/>
                  <a:gd name="connsiteX4" fmla="*/ 1020226 w 1321014"/>
                  <a:gd name="connsiteY4" fmla="*/ 566098 h 1088453"/>
                  <a:gd name="connsiteX5" fmla="*/ 975685 w 1321014"/>
                  <a:gd name="connsiteY5" fmla="*/ 421995 h 1088453"/>
                  <a:gd name="connsiteX6" fmla="*/ 866021 w 1321014"/>
                  <a:gd name="connsiteY6" fmla="*/ 417164 h 1088453"/>
                  <a:gd name="connsiteX7" fmla="*/ 775617 w 1321014"/>
                  <a:gd name="connsiteY7" fmla="*/ 23 h 1088453"/>
                  <a:gd name="connsiteX8" fmla="*/ 1228253 w 1321014"/>
                  <a:gd name="connsiteY8" fmla="*/ 85549 h 1088453"/>
                  <a:gd name="connsiteX9" fmla="*/ 1308686 w 1321014"/>
                  <a:gd name="connsiteY9" fmla="*/ 309916 h 1088453"/>
                  <a:gd name="connsiteX10" fmla="*/ 1122419 w 1321014"/>
                  <a:gd name="connsiteY10" fmla="*/ 902583 h 1088453"/>
                  <a:gd name="connsiteX11" fmla="*/ 974253 w 1321014"/>
                  <a:gd name="connsiteY11" fmla="*/ 1059216 h 1088453"/>
                  <a:gd name="connsiteX12" fmla="*/ 97953 w 1321014"/>
                  <a:gd name="connsiteY12" fmla="*/ 983016 h 1088453"/>
                  <a:gd name="connsiteX13" fmla="*/ 72553 w 1321014"/>
                  <a:gd name="connsiteY13" fmla="*/ 610483 h 1088453"/>
                  <a:gd name="connsiteX14" fmla="*/ 991185 w 1321014"/>
                  <a:gd name="connsiteY14" fmla="*/ 326850 h 1088453"/>
                  <a:gd name="connsiteX15" fmla="*/ 1046219 w 1321014"/>
                  <a:gd name="connsiteY15" fmla="*/ 153283 h 1088453"/>
                  <a:gd name="connsiteX16" fmla="*/ 614464 w 1321014"/>
                  <a:gd name="connsiteY16" fmla="*/ 122914 h 1088453"/>
                  <a:gd name="connsiteX17" fmla="*/ 373119 w 1321014"/>
                  <a:gd name="connsiteY17" fmla="*/ 178683 h 1088453"/>
                  <a:gd name="connsiteX18" fmla="*/ 614419 w 1321014"/>
                  <a:gd name="connsiteY18" fmla="*/ 13583 h 1088453"/>
                  <a:gd name="connsiteX19" fmla="*/ 775617 w 1321014"/>
                  <a:gd name="connsiteY19" fmla="*/ 23 h 108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1014" h="1088453">
                    <a:moveTo>
                      <a:pt x="866021" y="417164"/>
                    </a:moveTo>
                    <a:cubicBezTo>
                      <a:pt x="606271" y="417069"/>
                      <a:pt x="328968" y="497213"/>
                      <a:pt x="234209" y="699721"/>
                    </a:cubicBezTo>
                    <a:cubicBezTo>
                      <a:pt x="207134" y="804523"/>
                      <a:pt x="206262" y="890985"/>
                      <a:pt x="349491" y="974827"/>
                    </a:cubicBezTo>
                    <a:cubicBezTo>
                      <a:pt x="487481" y="1036835"/>
                      <a:pt x="869136" y="1046442"/>
                      <a:pt x="923284" y="890985"/>
                    </a:cubicBezTo>
                    <a:lnTo>
                      <a:pt x="1020226" y="566098"/>
                    </a:lnTo>
                    <a:cubicBezTo>
                      <a:pt x="1034199" y="515444"/>
                      <a:pt x="1066514" y="433348"/>
                      <a:pt x="975685" y="421995"/>
                    </a:cubicBezTo>
                    <a:cubicBezTo>
                      <a:pt x="939878" y="418829"/>
                      <a:pt x="903129" y="417178"/>
                      <a:pt x="866021" y="417164"/>
                    </a:cubicBezTo>
                    <a:close/>
                    <a:moveTo>
                      <a:pt x="775617" y="23"/>
                    </a:moveTo>
                    <a:cubicBezTo>
                      <a:pt x="941974" y="1147"/>
                      <a:pt x="1116070" y="42157"/>
                      <a:pt x="1228253" y="85549"/>
                    </a:cubicBezTo>
                    <a:cubicBezTo>
                      <a:pt x="1352430" y="160338"/>
                      <a:pt x="1319976" y="256293"/>
                      <a:pt x="1308686" y="309916"/>
                    </a:cubicBezTo>
                    <a:lnTo>
                      <a:pt x="1122419" y="902583"/>
                    </a:lnTo>
                    <a:cubicBezTo>
                      <a:pt x="1081496" y="1009828"/>
                      <a:pt x="1049843" y="1039465"/>
                      <a:pt x="974253" y="1059216"/>
                    </a:cubicBezTo>
                    <a:cubicBezTo>
                      <a:pt x="669453" y="1114249"/>
                      <a:pt x="246119" y="1093083"/>
                      <a:pt x="97953" y="983016"/>
                    </a:cubicBezTo>
                    <a:cubicBezTo>
                      <a:pt x="4819" y="896938"/>
                      <a:pt x="-53918" y="795779"/>
                      <a:pt x="72553" y="610483"/>
                    </a:cubicBezTo>
                    <a:cubicBezTo>
                      <a:pt x="236242" y="383294"/>
                      <a:pt x="687796" y="338139"/>
                      <a:pt x="991185" y="326850"/>
                    </a:cubicBezTo>
                    <a:cubicBezTo>
                      <a:pt x="1166162" y="314150"/>
                      <a:pt x="1142175" y="187150"/>
                      <a:pt x="1046219" y="153283"/>
                    </a:cubicBezTo>
                    <a:cubicBezTo>
                      <a:pt x="998241" y="128589"/>
                      <a:pt x="728783" y="89628"/>
                      <a:pt x="614464" y="122914"/>
                    </a:cubicBezTo>
                    <a:cubicBezTo>
                      <a:pt x="559445" y="141195"/>
                      <a:pt x="387936" y="220720"/>
                      <a:pt x="373119" y="178683"/>
                    </a:cubicBezTo>
                    <a:cubicBezTo>
                      <a:pt x="364652" y="119416"/>
                      <a:pt x="483186" y="43216"/>
                      <a:pt x="614419" y="13583"/>
                    </a:cubicBezTo>
                    <a:cubicBezTo>
                      <a:pt x="665572" y="3705"/>
                      <a:pt x="720164" y="-352"/>
                      <a:pt x="775617" y="2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rot="165589">
                <a:off x="1691312" y="2097223"/>
                <a:ext cx="579161" cy="1752234"/>
              </a:xfrm>
              <a:custGeom>
                <a:avLst/>
                <a:gdLst>
                  <a:gd name="connsiteX0" fmla="*/ 496926 w 602895"/>
                  <a:gd name="connsiteY0" fmla="*/ 472 h 1786509"/>
                  <a:gd name="connsiteX1" fmla="*/ 602842 w 602895"/>
                  <a:gd name="connsiteY1" fmla="*/ 100137 h 1786509"/>
                  <a:gd name="connsiteX2" fmla="*/ 599241 w 602895"/>
                  <a:gd name="connsiteY2" fmla="*/ 133547 h 1786509"/>
                  <a:gd name="connsiteX3" fmla="*/ 574656 w 602895"/>
                  <a:gd name="connsiteY3" fmla="*/ 231674 h 1786509"/>
                  <a:gd name="connsiteX4" fmla="*/ 496926 w 602895"/>
                  <a:gd name="connsiteY4" fmla="*/ 529638 h 1786509"/>
                  <a:gd name="connsiteX5" fmla="*/ 496267 w 602895"/>
                  <a:gd name="connsiteY5" fmla="*/ 544560 h 1786509"/>
                  <a:gd name="connsiteX6" fmla="*/ 185115 w 602895"/>
                  <a:gd name="connsiteY6" fmla="*/ 1786509 h 1786509"/>
                  <a:gd name="connsiteX7" fmla="*/ 103226 w 602895"/>
                  <a:gd name="connsiteY7" fmla="*/ 1782705 h 1786509"/>
                  <a:gd name="connsiteX8" fmla="*/ 14326 w 602895"/>
                  <a:gd name="connsiteY8" fmla="*/ 1575272 h 1786509"/>
                  <a:gd name="connsiteX9" fmla="*/ 352992 w 602895"/>
                  <a:gd name="connsiteY9" fmla="*/ 131705 h 1786509"/>
                  <a:gd name="connsiteX10" fmla="*/ 496926 w 602895"/>
                  <a:gd name="connsiteY10" fmla="*/ 472 h 1786509"/>
                  <a:gd name="connsiteX0" fmla="*/ 496926 w 602895"/>
                  <a:gd name="connsiteY0" fmla="*/ 472 h 1786509"/>
                  <a:gd name="connsiteX1" fmla="*/ 602842 w 602895"/>
                  <a:gd name="connsiteY1" fmla="*/ 100137 h 1786509"/>
                  <a:gd name="connsiteX2" fmla="*/ 599241 w 602895"/>
                  <a:gd name="connsiteY2" fmla="*/ 133547 h 1786509"/>
                  <a:gd name="connsiteX3" fmla="*/ 574656 w 602895"/>
                  <a:gd name="connsiteY3" fmla="*/ 231674 h 1786509"/>
                  <a:gd name="connsiteX4" fmla="*/ 496926 w 602895"/>
                  <a:gd name="connsiteY4" fmla="*/ 529638 h 1786509"/>
                  <a:gd name="connsiteX5" fmla="*/ 185115 w 602895"/>
                  <a:gd name="connsiteY5" fmla="*/ 1786509 h 1786509"/>
                  <a:gd name="connsiteX6" fmla="*/ 103226 w 602895"/>
                  <a:gd name="connsiteY6" fmla="*/ 1782705 h 1786509"/>
                  <a:gd name="connsiteX7" fmla="*/ 14326 w 602895"/>
                  <a:gd name="connsiteY7" fmla="*/ 1575272 h 1786509"/>
                  <a:gd name="connsiteX8" fmla="*/ 352992 w 602895"/>
                  <a:gd name="connsiteY8" fmla="*/ 131705 h 1786509"/>
                  <a:gd name="connsiteX9" fmla="*/ 496926 w 602895"/>
                  <a:gd name="connsiteY9" fmla="*/ 472 h 1786509"/>
                  <a:gd name="connsiteX0" fmla="*/ 496926 w 602895"/>
                  <a:gd name="connsiteY0" fmla="*/ 472 h 1786509"/>
                  <a:gd name="connsiteX1" fmla="*/ 602842 w 602895"/>
                  <a:gd name="connsiteY1" fmla="*/ 100137 h 1786509"/>
                  <a:gd name="connsiteX2" fmla="*/ 599241 w 602895"/>
                  <a:gd name="connsiteY2" fmla="*/ 133547 h 1786509"/>
                  <a:gd name="connsiteX3" fmla="*/ 574656 w 602895"/>
                  <a:gd name="connsiteY3" fmla="*/ 231674 h 1786509"/>
                  <a:gd name="connsiteX4" fmla="*/ 185115 w 602895"/>
                  <a:gd name="connsiteY4" fmla="*/ 1786509 h 1786509"/>
                  <a:gd name="connsiteX5" fmla="*/ 103226 w 602895"/>
                  <a:gd name="connsiteY5" fmla="*/ 1782705 h 1786509"/>
                  <a:gd name="connsiteX6" fmla="*/ 14326 w 602895"/>
                  <a:gd name="connsiteY6" fmla="*/ 1575272 h 1786509"/>
                  <a:gd name="connsiteX7" fmla="*/ 352992 w 602895"/>
                  <a:gd name="connsiteY7" fmla="*/ 131705 h 1786509"/>
                  <a:gd name="connsiteX8" fmla="*/ 496926 w 602895"/>
                  <a:gd name="connsiteY8" fmla="*/ 472 h 1786509"/>
                  <a:gd name="connsiteX0" fmla="*/ 462709 w 568678"/>
                  <a:gd name="connsiteY0" fmla="*/ 472 h 1786509"/>
                  <a:gd name="connsiteX1" fmla="*/ 568625 w 568678"/>
                  <a:gd name="connsiteY1" fmla="*/ 100137 h 1786509"/>
                  <a:gd name="connsiteX2" fmla="*/ 565024 w 568678"/>
                  <a:gd name="connsiteY2" fmla="*/ 133547 h 1786509"/>
                  <a:gd name="connsiteX3" fmla="*/ 540439 w 568678"/>
                  <a:gd name="connsiteY3" fmla="*/ 231674 h 1786509"/>
                  <a:gd name="connsiteX4" fmla="*/ 150898 w 568678"/>
                  <a:gd name="connsiteY4" fmla="*/ 1786509 h 1786509"/>
                  <a:gd name="connsiteX5" fmla="*/ 69009 w 568678"/>
                  <a:gd name="connsiteY5" fmla="*/ 1782705 h 1786509"/>
                  <a:gd name="connsiteX6" fmla="*/ 19896 w 568678"/>
                  <a:gd name="connsiteY6" fmla="*/ 1433492 h 1786509"/>
                  <a:gd name="connsiteX7" fmla="*/ 318775 w 568678"/>
                  <a:gd name="connsiteY7" fmla="*/ 131705 h 1786509"/>
                  <a:gd name="connsiteX8" fmla="*/ 462709 w 568678"/>
                  <a:gd name="connsiteY8" fmla="*/ 472 h 1786509"/>
                  <a:gd name="connsiteX0" fmla="*/ 462709 w 568678"/>
                  <a:gd name="connsiteY0" fmla="*/ 472 h 1782705"/>
                  <a:gd name="connsiteX1" fmla="*/ 568625 w 568678"/>
                  <a:gd name="connsiteY1" fmla="*/ 100137 h 1782705"/>
                  <a:gd name="connsiteX2" fmla="*/ 565024 w 568678"/>
                  <a:gd name="connsiteY2" fmla="*/ 133547 h 1782705"/>
                  <a:gd name="connsiteX3" fmla="*/ 540439 w 568678"/>
                  <a:gd name="connsiteY3" fmla="*/ 231674 h 1782705"/>
                  <a:gd name="connsiteX4" fmla="*/ 362216 w 568678"/>
                  <a:gd name="connsiteY4" fmla="*/ 1598315 h 1782705"/>
                  <a:gd name="connsiteX5" fmla="*/ 69009 w 568678"/>
                  <a:gd name="connsiteY5" fmla="*/ 1782705 h 1782705"/>
                  <a:gd name="connsiteX6" fmla="*/ 19896 w 568678"/>
                  <a:gd name="connsiteY6" fmla="*/ 1433492 h 1782705"/>
                  <a:gd name="connsiteX7" fmla="*/ 318775 w 568678"/>
                  <a:gd name="connsiteY7" fmla="*/ 131705 h 1782705"/>
                  <a:gd name="connsiteX8" fmla="*/ 462709 w 568678"/>
                  <a:gd name="connsiteY8" fmla="*/ 472 h 1782705"/>
                  <a:gd name="connsiteX0" fmla="*/ 462709 w 568678"/>
                  <a:gd name="connsiteY0" fmla="*/ 472 h 1782705"/>
                  <a:gd name="connsiteX1" fmla="*/ 568625 w 568678"/>
                  <a:gd name="connsiteY1" fmla="*/ 100137 h 1782705"/>
                  <a:gd name="connsiteX2" fmla="*/ 565024 w 568678"/>
                  <a:gd name="connsiteY2" fmla="*/ 133547 h 1782705"/>
                  <a:gd name="connsiteX3" fmla="*/ 540439 w 568678"/>
                  <a:gd name="connsiteY3" fmla="*/ 231674 h 1782705"/>
                  <a:gd name="connsiteX4" fmla="*/ 362216 w 568678"/>
                  <a:gd name="connsiteY4" fmla="*/ 1598315 h 1782705"/>
                  <a:gd name="connsiteX5" fmla="*/ 69009 w 568678"/>
                  <a:gd name="connsiteY5" fmla="*/ 1782705 h 1782705"/>
                  <a:gd name="connsiteX6" fmla="*/ 19896 w 568678"/>
                  <a:gd name="connsiteY6" fmla="*/ 1433492 h 1782705"/>
                  <a:gd name="connsiteX7" fmla="*/ 318775 w 568678"/>
                  <a:gd name="connsiteY7" fmla="*/ 131705 h 1782705"/>
                  <a:gd name="connsiteX8" fmla="*/ 462709 w 568678"/>
                  <a:gd name="connsiteY8" fmla="*/ 472 h 1782705"/>
                  <a:gd name="connsiteX0" fmla="*/ 452750 w 558719"/>
                  <a:gd name="connsiteY0" fmla="*/ 472 h 1676127"/>
                  <a:gd name="connsiteX1" fmla="*/ 558666 w 558719"/>
                  <a:gd name="connsiteY1" fmla="*/ 100137 h 1676127"/>
                  <a:gd name="connsiteX2" fmla="*/ 555065 w 558719"/>
                  <a:gd name="connsiteY2" fmla="*/ 133547 h 1676127"/>
                  <a:gd name="connsiteX3" fmla="*/ 530480 w 558719"/>
                  <a:gd name="connsiteY3" fmla="*/ 231674 h 1676127"/>
                  <a:gd name="connsiteX4" fmla="*/ 352257 w 558719"/>
                  <a:gd name="connsiteY4" fmla="*/ 1598315 h 1676127"/>
                  <a:gd name="connsiteX5" fmla="*/ 159869 w 558719"/>
                  <a:gd name="connsiteY5" fmla="*/ 1676127 h 1676127"/>
                  <a:gd name="connsiteX6" fmla="*/ 9937 w 558719"/>
                  <a:gd name="connsiteY6" fmla="*/ 1433492 h 1676127"/>
                  <a:gd name="connsiteX7" fmla="*/ 308816 w 558719"/>
                  <a:gd name="connsiteY7" fmla="*/ 131705 h 1676127"/>
                  <a:gd name="connsiteX8" fmla="*/ 452750 w 558719"/>
                  <a:gd name="connsiteY8" fmla="*/ 472 h 1676127"/>
                  <a:gd name="connsiteX0" fmla="*/ 452750 w 558719"/>
                  <a:gd name="connsiteY0" fmla="*/ 472 h 1676127"/>
                  <a:gd name="connsiteX1" fmla="*/ 558666 w 558719"/>
                  <a:gd name="connsiteY1" fmla="*/ 100137 h 1676127"/>
                  <a:gd name="connsiteX2" fmla="*/ 555065 w 558719"/>
                  <a:gd name="connsiteY2" fmla="*/ 133547 h 1676127"/>
                  <a:gd name="connsiteX3" fmla="*/ 530480 w 558719"/>
                  <a:gd name="connsiteY3" fmla="*/ 231674 h 1676127"/>
                  <a:gd name="connsiteX4" fmla="*/ 217047 w 558719"/>
                  <a:gd name="connsiteY4" fmla="*/ 1431066 h 1676127"/>
                  <a:gd name="connsiteX5" fmla="*/ 159869 w 558719"/>
                  <a:gd name="connsiteY5" fmla="*/ 1676127 h 1676127"/>
                  <a:gd name="connsiteX6" fmla="*/ 9937 w 558719"/>
                  <a:gd name="connsiteY6" fmla="*/ 1433492 h 1676127"/>
                  <a:gd name="connsiteX7" fmla="*/ 308816 w 558719"/>
                  <a:gd name="connsiteY7" fmla="*/ 131705 h 1676127"/>
                  <a:gd name="connsiteX8" fmla="*/ 452750 w 558719"/>
                  <a:gd name="connsiteY8" fmla="*/ 472 h 1676127"/>
                  <a:gd name="connsiteX0" fmla="*/ 447943 w 553912"/>
                  <a:gd name="connsiteY0" fmla="*/ 472 h 1620647"/>
                  <a:gd name="connsiteX1" fmla="*/ 553859 w 553912"/>
                  <a:gd name="connsiteY1" fmla="*/ 100137 h 1620647"/>
                  <a:gd name="connsiteX2" fmla="*/ 550258 w 553912"/>
                  <a:gd name="connsiteY2" fmla="*/ 133547 h 1620647"/>
                  <a:gd name="connsiteX3" fmla="*/ 525673 w 553912"/>
                  <a:gd name="connsiteY3" fmla="*/ 231674 h 1620647"/>
                  <a:gd name="connsiteX4" fmla="*/ 212240 w 553912"/>
                  <a:gd name="connsiteY4" fmla="*/ 1431066 h 1620647"/>
                  <a:gd name="connsiteX5" fmla="*/ 338870 w 553912"/>
                  <a:gd name="connsiteY5" fmla="*/ 1620647 h 1620647"/>
                  <a:gd name="connsiteX6" fmla="*/ 5130 w 553912"/>
                  <a:gd name="connsiteY6" fmla="*/ 1433492 h 1620647"/>
                  <a:gd name="connsiteX7" fmla="*/ 304009 w 553912"/>
                  <a:gd name="connsiteY7" fmla="*/ 131705 h 1620647"/>
                  <a:gd name="connsiteX8" fmla="*/ 447943 w 553912"/>
                  <a:gd name="connsiteY8" fmla="*/ 472 h 1620647"/>
                  <a:gd name="connsiteX0" fmla="*/ 447943 w 553912"/>
                  <a:gd name="connsiteY0" fmla="*/ 472 h 1620647"/>
                  <a:gd name="connsiteX1" fmla="*/ 553859 w 553912"/>
                  <a:gd name="connsiteY1" fmla="*/ 100137 h 1620647"/>
                  <a:gd name="connsiteX2" fmla="*/ 550258 w 553912"/>
                  <a:gd name="connsiteY2" fmla="*/ 133547 h 1620647"/>
                  <a:gd name="connsiteX3" fmla="*/ 525673 w 553912"/>
                  <a:gd name="connsiteY3" fmla="*/ 231674 h 1620647"/>
                  <a:gd name="connsiteX4" fmla="*/ 212240 w 553912"/>
                  <a:gd name="connsiteY4" fmla="*/ 1431066 h 1620647"/>
                  <a:gd name="connsiteX5" fmla="*/ 338870 w 553912"/>
                  <a:gd name="connsiteY5" fmla="*/ 1620647 h 1620647"/>
                  <a:gd name="connsiteX6" fmla="*/ 5130 w 553912"/>
                  <a:gd name="connsiteY6" fmla="*/ 1433492 h 1620647"/>
                  <a:gd name="connsiteX7" fmla="*/ 304009 w 553912"/>
                  <a:gd name="connsiteY7" fmla="*/ 131705 h 1620647"/>
                  <a:gd name="connsiteX8" fmla="*/ 447943 w 553912"/>
                  <a:gd name="connsiteY8" fmla="*/ 472 h 1620647"/>
                  <a:gd name="connsiteX0" fmla="*/ 448607 w 554576"/>
                  <a:gd name="connsiteY0" fmla="*/ 472 h 1624832"/>
                  <a:gd name="connsiteX1" fmla="*/ 554523 w 554576"/>
                  <a:gd name="connsiteY1" fmla="*/ 100137 h 1624832"/>
                  <a:gd name="connsiteX2" fmla="*/ 550922 w 554576"/>
                  <a:gd name="connsiteY2" fmla="*/ 133547 h 1624832"/>
                  <a:gd name="connsiteX3" fmla="*/ 526337 w 554576"/>
                  <a:gd name="connsiteY3" fmla="*/ 231674 h 1624832"/>
                  <a:gd name="connsiteX4" fmla="*/ 212904 w 554576"/>
                  <a:gd name="connsiteY4" fmla="*/ 1431066 h 1624832"/>
                  <a:gd name="connsiteX5" fmla="*/ 339534 w 554576"/>
                  <a:gd name="connsiteY5" fmla="*/ 1620647 h 1624832"/>
                  <a:gd name="connsiteX6" fmla="*/ 5794 w 554576"/>
                  <a:gd name="connsiteY6" fmla="*/ 1433492 h 1624832"/>
                  <a:gd name="connsiteX7" fmla="*/ 304673 w 554576"/>
                  <a:gd name="connsiteY7" fmla="*/ 131705 h 1624832"/>
                  <a:gd name="connsiteX8" fmla="*/ 448607 w 554576"/>
                  <a:gd name="connsiteY8" fmla="*/ 472 h 1624832"/>
                  <a:gd name="connsiteX0" fmla="*/ 448618 w 554587"/>
                  <a:gd name="connsiteY0" fmla="*/ 472 h 1613496"/>
                  <a:gd name="connsiteX1" fmla="*/ 554534 w 554587"/>
                  <a:gd name="connsiteY1" fmla="*/ 100137 h 1613496"/>
                  <a:gd name="connsiteX2" fmla="*/ 550933 w 554587"/>
                  <a:gd name="connsiteY2" fmla="*/ 133547 h 1613496"/>
                  <a:gd name="connsiteX3" fmla="*/ 526348 w 554587"/>
                  <a:gd name="connsiteY3" fmla="*/ 231674 h 1613496"/>
                  <a:gd name="connsiteX4" fmla="*/ 212915 w 554587"/>
                  <a:gd name="connsiteY4" fmla="*/ 1431066 h 1613496"/>
                  <a:gd name="connsiteX5" fmla="*/ 338933 w 554587"/>
                  <a:gd name="connsiteY5" fmla="*/ 1607962 h 1613496"/>
                  <a:gd name="connsiteX6" fmla="*/ 5805 w 554587"/>
                  <a:gd name="connsiteY6" fmla="*/ 1433492 h 1613496"/>
                  <a:gd name="connsiteX7" fmla="*/ 304684 w 554587"/>
                  <a:gd name="connsiteY7" fmla="*/ 131705 h 1613496"/>
                  <a:gd name="connsiteX8" fmla="*/ 448618 w 554587"/>
                  <a:gd name="connsiteY8" fmla="*/ 472 h 1613496"/>
                  <a:gd name="connsiteX0" fmla="*/ 448027 w 553996"/>
                  <a:gd name="connsiteY0" fmla="*/ 472 h 1621527"/>
                  <a:gd name="connsiteX1" fmla="*/ 553943 w 553996"/>
                  <a:gd name="connsiteY1" fmla="*/ 100137 h 1621527"/>
                  <a:gd name="connsiteX2" fmla="*/ 550342 w 553996"/>
                  <a:gd name="connsiteY2" fmla="*/ 133547 h 1621527"/>
                  <a:gd name="connsiteX3" fmla="*/ 525757 w 553996"/>
                  <a:gd name="connsiteY3" fmla="*/ 231674 h 1621527"/>
                  <a:gd name="connsiteX4" fmla="*/ 212324 w 553996"/>
                  <a:gd name="connsiteY4" fmla="*/ 1431066 h 1621527"/>
                  <a:gd name="connsiteX5" fmla="*/ 338342 w 553996"/>
                  <a:gd name="connsiteY5" fmla="*/ 1607962 h 1621527"/>
                  <a:gd name="connsiteX6" fmla="*/ 5214 w 553996"/>
                  <a:gd name="connsiteY6" fmla="*/ 1433492 h 1621527"/>
                  <a:gd name="connsiteX7" fmla="*/ 304093 w 553996"/>
                  <a:gd name="connsiteY7" fmla="*/ 131705 h 1621527"/>
                  <a:gd name="connsiteX8" fmla="*/ 448027 w 553996"/>
                  <a:gd name="connsiteY8" fmla="*/ 472 h 1621527"/>
                  <a:gd name="connsiteX0" fmla="*/ 448027 w 553996"/>
                  <a:gd name="connsiteY0" fmla="*/ 472 h 1621527"/>
                  <a:gd name="connsiteX1" fmla="*/ 553943 w 553996"/>
                  <a:gd name="connsiteY1" fmla="*/ 100137 h 1621527"/>
                  <a:gd name="connsiteX2" fmla="*/ 550342 w 553996"/>
                  <a:gd name="connsiteY2" fmla="*/ 133547 h 1621527"/>
                  <a:gd name="connsiteX3" fmla="*/ 525757 w 553996"/>
                  <a:gd name="connsiteY3" fmla="*/ 231674 h 1621527"/>
                  <a:gd name="connsiteX4" fmla="*/ 212324 w 553996"/>
                  <a:gd name="connsiteY4" fmla="*/ 1431066 h 1621527"/>
                  <a:gd name="connsiteX5" fmla="*/ 338342 w 553996"/>
                  <a:gd name="connsiteY5" fmla="*/ 1607962 h 1621527"/>
                  <a:gd name="connsiteX6" fmla="*/ 5214 w 553996"/>
                  <a:gd name="connsiteY6" fmla="*/ 1433492 h 1621527"/>
                  <a:gd name="connsiteX7" fmla="*/ 304093 w 553996"/>
                  <a:gd name="connsiteY7" fmla="*/ 131705 h 1621527"/>
                  <a:gd name="connsiteX8" fmla="*/ 448027 w 553996"/>
                  <a:gd name="connsiteY8" fmla="*/ 472 h 1621527"/>
                  <a:gd name="connsiteX0" fmla="*/ 448027 w 553996"/>
                  <a:gd name="connsiteY0" fmla="*/ 472 h 1621527"/>
                  <a:gd name="connsiteX1" fmla="*/ 553943 w 553996"/>
                  <a:gd name="connsiteY1" fmla="*/ 100137 h 1621527"/>
                  <a:gd name="connsiteX2" fmla="*/ 550342 w 553996"/>
                  <a:gd name="connsiteY2" fmla="*/ 133547 h 1621527"/>
                  <a:gd name="connsiteX3" fmla="*/ 212324 w 553996"/>
                  <a:gd name="connsiteY3" fmla="*/ 1431066 h 1621527"/>
                  <a:gd name="connsiteX4" fmla="*/ 338342 w 553996"/>
                  <a:gd name="connsiteY4" fmla="*/ 1607962 h 1621527"/>
                  <a:gd name="connsiteX5" fmla="*/ 5214 w 553996"/>
                  <a:gd name="connsiteY5" fmla="*/ 1433492 h 1621527"/>
                  <a:gd name="connsiteX6" fmla="*/ 304093 w 553996"/>
                  <a:gd name="connsiteY6" fmla="*/ 131705 h 1621527"/>
                  <a:gd name="connsiteX7" fmla="*/ 448027 w 553996"/>
                  <a:gd name="connsiteY7" fmla="*/ 472 h 1621527"/>
                  <a:gd name="connsiteX0" fmla="*/ 448027 w 553996"/>
                  <a:gd name="connsiteY0" fmla="*/ 472 h 1621527"/>
                  <a:gd name="connsiteX1" fmla="*/ 553943 w 553996"/>
                  <a:gd name="connsiteY1" fmla="*/ 100137 h 1621527"/>
                  <a:gd name="connsiteX2" fmla="*/ 212324 w 553996"/>
                  <a:gd name="connsiteY2" fmla="*/ 1431066 h 1621527"/>
                  <a:gd name="connsiteX3" fmla="*/ 338342 w 553996"/>
                  <a:gd name="connsiteY3" fmla="*/ 1607962 h 1621527"/>
                  <a:gd name="connsiteX4" fmla="*/ 5214 w 553996"/>
                  <a:gd name="connsiteY4" fmla="*/ 1433492 h 1621527"/>
                  <a:gd name="connsiteX5" fmla="*/ 304093 w 553996"/>
                  <a:gd name="connsiteY5" fmla="*/ 131705 h 1621527"/>
                  <a:gd name="connsiteX6" fmla="*/ 448027 w 553996"/>
                  <a:gd name="connsiteY6" fmla="*/ 472 h 1621527"/>
                  <a:gd name="connsiteX0" fmla="*/ 448027 w 532887"/>
                  <a:gd name="connsiteY0" fmla="*/ 472 h 1621527"/>
                  <a:gd name="connsiteX1" fmla="*/ 532800 w 532887"/>
                  <a:gd name="connsiteY1" fmla="*/ 101156 h 1621527"/>
                  <a:gd name="connsiteX2" fmla="*/ 212324 w 532887"/>
                  <a:gd name="connsiteY2" fmla="*/ 1431066 h 1621527"/>
                  <a:gd name="connsiteX3" fmla="*/ 338342 w 532887"/>
                  <a:gd name="connsiteY3" fmla="*/ 1607962 h 1621527"/>
                  <a:gd name="connsiteX4" fmla="*/ 5214 w 532887"/>
                  <a:gd name="connsiteY4" fmla="*/ 1433492 h 1621527"/>
                  <a:gd name="connsiteX5" fmla="*/ 304093 w 532887"/>
                  <a:gd name="connsiteY5" fmla="*/ 131705 h 1621527"/>
                  <a:gd name="connsiteX6" fmla="*/ 448027 w 532887"/>
                  <a:gd name="connsiteY6" fmla="*/ 472 h 1621527"/>
                  <a:gd name="connsiteX0" fmla="*/ 448027 w 535959"/>
                  <a:gd name="connsiteY0" fmla="*/ 472 h 1621527"/>
                  <a:gd name="connsiteX1" fmla="*/ 532800 w 535959"/>
                  <a:gd name="connsiteY1" fmla="*/ 101156 h 1621527"/>
                  <a:gd name="connsiteX2" fmla="*/ 212324 w 535959"/>
                  <a:gd name="connsiteY2" fmla="*/ 1431066 h 1621527"/>
                  <a:gd name="connsiteX3" fmla="*/ 338342 w 535959"/>
                  <a:gd name="connsiteY3" fmla="*/ 1607962 h 1621527"/>
                  <a:gd name="connsiteX4" fmla="*/ 5214 w 535959"/>
                  <a:gd name="connsiteY4" fmla="*/ 1433492 h 1621527"/>
                  <a:gd name="connsiteX5" fmla="*/ 304093 w 535959"/>
                  <a:gd name="connsiteY5" fmla="*/ 131705 h 1621527"/>
                  <a:gd name="connsiteX6" fmla="*/ 448027 w 535959"/>
                  <a:gd name="connsiteY6" fmla="*/ 472 h 162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959" h="1621527">
                    <a:moveTo>
                      <a:pt x="448027" y="472"/>
                    </a:moveTo>
                    <a:cubicBezTo>
                      <a:pt x="503589" y="472"/>
                      <a:pt x="548472" y="38227"/>
                      <a:pt x="532800" y="101156"/>
                    </a:cubicBezTo>
                    <a:lnTo>
                      <a:pt x="212324" y="1431066"/>
                    </a:lnTo>
                    <a:cubicBezTo>
                      <a:pt x="178881" y="1595385"/>
                      <a:pt x="439694" y="1533610"/>
                      <a:pt x="338342" y="1607962"/>
                    </a:cubicBezTo>
                    <a:cubicBezTo>
                      <a:pt x="290405" y="1640756"/>
                      <a:pt x="-45586" y="1625402"/>
                      <a:pt x="5214" y="1433492"/>
                    </a:cubicBezTo>
                    <a:lnTo>
                      <a:pt x="304093" y="131705"/>
                    </a:lnTo>
                    <a:cubicBezTo>
                      <a:pt x="322437" y="66794"/>
                      <a:pt x="345016" y="-6584"/>
                      <a:pt x="448027" y="4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2055374" y="2244650"/>
                <a:ext cx="2260319" cy="1608706"/>
                <a:chOff x="2055374" y="2244650"/>
                <a:chExt cx="2260319" cy="1608706"/>
              </a:xfrm>
              <a:grpFill/>
            </p:grpSpPr>
            <p:grpSp>
              <p:nvGrpSpPr>
                <p:cNvPr id="43" name="Group 42"/>
                <p:cNvGrpSpPr/>
                <p:nvPr/>
              </p:nvGrpSpPr>
              <p:grpSpPr>
                <a:xfrm>
                  <a:off x="2055374" y="2273203"/>
                  <a:ext cx="2260319" cy="1580153"/>
                  <a:chOff x="8082996" y="2866267"/>
                  <a:chExt cx="2260319" cy="1580153"/>
                </a:xfrm>
                <a:grpFill/>
              </p:grpSpPr>
              <p:sp>
                <p:nvSpPr>
                  <p:cNvPr id="45" name="Freeform 44"/>
                  <p:cNvSpPr/>
                  <p:nvPr/>
                </p:nvSpPr>
                <p:spPr>
                  <a:xfrm>
                    <a:off x="8082996" y="2866267"/>
                    <a:ext cx="1164845" cy="1580153"/>
                  </a:xfrm>
                  <a:custGeom>
                    <a:avLst/>
                    <a:gdLst>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15007 w 1164780"/>
                      <a:gd name="connsiteY14" fmla="*/ 1446813 h 1580153"/>
                      <a:gd name="connsiteX15" fmla="*/ 921521 w 1164780"/>
                      <a:gd name="connsiteY15" fmla="*/ 1442046 h 1580153"/>
                      <a:gd name="connsiteX16" fmla="*/ 921521 w 1164780"/>
                      <a:gd name="connsiteY16" fmla="*/ 1575925 h 1580153"/>
                      <a:gd name="connsiteX17" fmla="*/ 901793 w 1164780"/>
                      <a:gd name="connsiteY17" fmla="*/ 1577525 h 1580153"/>
                      <a:gd name="connsiteX18" fmla="*/ 171725 w 1164780"/>
                      <a:gd name="connsiteY18" fmla="*/ 1572567 h 1580153"/>
                      <a:gd name="connsiteX19" fmla="*/ 4502 w 1164780"/>
                      <a:gd name="connsiteY19" fmla="*/ 1356528 h 1580153"/>
                      <a:gd name="connsiteX20" fmla="*/ 317426 w 1164780"/>
                      <a:gd name="connsiteY20" fmla="*/ 140677 h 1580153"/>
                      <a:gd name="connsiteX21" fmla="*/ 563611 w 1164780"/>
                      <a:gd name="connsiteY21"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15007 w 1164780"/>
                      <a:gd name="connsiteY14" fmla="*/ 144681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22627 w 1164780"/>
                      <a:gd name="connsiteY14" fmla="*/ 145443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65807 w 1164780"/>
                      <a:gd name="connsiteY14" fmla="*/ 14696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65807 w 1164780"/>
                      <a:gd name="connsiteY14" fmla="*/ 14696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515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007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007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883 w 1165052"/>
                      <a:gd name="connsiteY0" fmla="*/ 0 h 1580153"/>
                      <a:gd name="connsiteX1" fmla="*/ 1106494 w 1165052"/>
                      <a:gd name="connsiteY1" fmla="*/ 0 h 1580153"/>
                      <a:gd name="connsiteX2" fmla="*/ 1141663 w 1165052"/>
                      <a:gd name="connsiteY2" fmla="*/ 105508 h 1580153"/>
                      <a:gd name="connsiteX3" fmla="*/ 686075 w 1165052"/>
                      <a:gd name="connsiteY3" fmla="*/ 102471 h 1580153"/>
                      <a:gd name="connsiteX4" fmla="*/ 483496 w 1165052"/>
                      <a:gd name="connsiteY4" fmla="*/ 185895 h 1580153"/>
                      <a:gd name="connsiteX5" fmla="*/ 448327 w 1165052"/>
                      <a:gd name="connsiteY5" fmla="*/ 286378 h 1580153"/>
                      <a:gd name="connsiteX6" fmla="*/ 508617 w 1165052"/>
                      <a:gd name="connsiteY6" fmla="*/ 396910 h 1580153"/>
                      <a:gd name="connsiteX7" fmla="*/ 800019 w 1165052"/>
                      <a:gd name="connsiteY7" fmla="*/ 401934 h 1580153"/>
                      <a:gd name="connsiteX8" fmla="*/ 794995 w 1165052"/>
                      <a:gd name="connsiteY8" fmla="*/ 497394 h 1580153"/>
                      <a:gd name="connsiteX9" fmla="*/ 468423 w 1165052"/>
                      <a:gd name="connsiteY9" fmla="*/ 497394 h 1580153"/>
                      <a:gd name="connsiteX10" fmla="*/ 367940 w 1165052"/>
                      <a:gd name="connsiteY10" fmla="*/ 577780 h 1580153"/>
                      <a:gd name="connsiteX11" fmla="*/ 182045 w 1165052"/>
                      <a:gd name="connsiteY11" fmla="*/ 1366576 h 1580153"/>
                      <a:gd name="connsiteX12" fmla="*/ 329546 w 1165052"/>
                      <a:gd name="connsiteY12" fmla="*/ 1441377 h 1580153"/>
                      <a:gd name="connsiteX13" fmla="*/ 852801 w 1165052"/>
                      <a:gd name="connsiteY13" fmla="*/ 1450076 h 1580153"/>
                      <a:gd name="connsiteX14" fmla="*/ 978779 w 1165052"/>
                      <a:gd name="connsiteY14" fmla="*/ 1482373 h 1580153"/>
                      <a:gd name="connsiteX15" fmla="*/ 902065 w 1165052"/>
                      <a:gd name="connsiteY15" fmla="*/ 1577525 h 1580153"/>
                      <a:gd name="connsiteX16" fmla="*/ 171997 w 1165052"/>
                      <a:gd name="connsiteY16" fmla="*/ 1572567 h 1580153"/>
                      <a:gd name="connsiteX17" fmla="*/ 4774 w 1165052"/>
                      <a:gd name="connsiteY17" fmla="*/ 1356528 h 1580153"/>
                      <a:gd name="connsiteX18" fmla="*/ 317698 w 1165052"/>
                      <a:gd name="connsiteY18" fmla="*/ 140677 h 1580153"/>
                      <a:gd name="connsiteX19" fmla="*/ 563883 w 1165052"/>
                      <a:gd name="connsiteY19" fmla="*/ 0 h 1580153"/>
                      <a:gd name="connsiteX0" fmla="*/ 563743 w 1164912"/>
                      <a:gd name="connsiteY0" fmla="*/ 0 h 1580153"/>
                      <a:gd name="connsiteX1" fmla="*/ 1106354 w 1164912"/>
                      <a:gd name="connsiteY1" fmla="*/ 0 h 1580153"/>
                      <a:gd name="connsiteX2" fmla="*/ 1141523 w 1164912"/>
                      <a:gd name="connsiteY2" fmla="*/ 105508 h 1580153"/>
                      <a:gd name="connsiteX3" fmla="*/ 685935 w 1164912"/>
                      <a:gd name="connsiteY3" fmla="*/ 102471 h 1580153"/>
                      <a:gd name="connsiteX4" fmla="*/ 483356 w 1164912"/>
                      <a:gd name="connsiteY4" fmla="*/ 185895 h 1580153"/>
                      <a:gd name="connsiteX5" fmla="*/ 448187 w 1164912"/>
                      <a:gd name="connsiteY5" fmla="*/ 286378 h 1580153"/>
                      <a:gd name="connsiteX6" fmla="*/ 508477 w 1164912"/>
                      <a:gd name="connsiteY6" fmla="*/ 396910 h 1580153"/>
                      <a:gd name="connsiteX7" fmla="*/ 799879 w 1164912"/>
                      <a:gd name="connsiteY7" fmla="*/ 401934 h 1580153"/>
                      <a:gd name="connsiteX8" fmla="*/ 794855 w 1164912"/>
                      <a:gd name="connsiteY8" fmla="*/ 497394 h 1580153"/>
                      <a:gd name="connsiteX9" fmla="*/ 468283 w 1164912"/>
                      <a:gd name="connsiteY9" fmla="*/ 497394 h 1580153"/>
                      <a:gd name="connsiteX10" fmla="*/ 367800 w 1164912"/>
                      <a:gd name="connsiteY10" fmla="*/ 577780 h 1580153"/>
                      <a:gd name="connsiteX11" fmla="*/ 181905 w 1164912"/>
                      <a:gd name="connsiteY11" fmla="*/ 1366576 h 1580153"/>
                      <a:gd name="connsiteX12" fmla="*/ 329406 w 1164912"/>
                      <a:gd name="connsiteY12" fmla="*/ 1441377 h 1580153"/>
                      <a:gd name="connsiteX13" fmla="*/ 852661 w 1164912"/>
                      <a:gd name="connsiteY13" fmla="*/ 1450076 h 1580153"/>
                      <a:gd name="connsiteX14" fmla="*/ 978639 w 1164912"/>
                      <a:gd name="connsiteY14" fmla="*/ 1482373 h 1580153"/>
                      <a:gd name="connsiteX15" fmla="*/ 901925 w 1164912"/>
                      <a:gd name="connsiteY15" fmla="*/ 1577525 h 1580153"/>
                      <a:gd name="connsiteX16" fmla="*/ 171857 w 1164912"/>
                      <a:gd name="connsiteY16" fmla="*/ 1572567 h 1580153"/>
                      <a:gd name="connsiteX17" fmla="*/ 4634 w 1164912"/>
                      <a:gd name="connsiteY17" fmla="*/ 1356528 h 1580153"/>
                      <a:gd name="connsiteX18" fmla="*/ 317558 w 1164912"/>
                      <a:gd name="connsiteY18" fmla="*/ 140677 h 1580153"/>
                      <a:gd name="connsiteX19" fmla="*/ 563743 w 1164912"/>
                      <a:gd name="connsiteY19" fmla="*/ 0 h 1580153"/>
                      <a:gd name="connsiteX0" fmla="*/ 563676 w 1164845"/>
                      <a:gd name="connsiteY0" fmla="*/ 0 h 1580153"/>
                      <a:gd name="connsiteX1" fmla="*/ 1106287 w 1164845"/>
                      <a:gd name="connsiteY1" fmla="*/ 0 h 1580153"/>
                      <a:gd name="connsiteX2" fmla="*/ 1141456 w 1164845"/>
                      <a:gd name="connsiteY2" fmla="*/ 105508 h 1580153"/>
                      <a:gd name="connsiteX3" fmla="*/ 685868 w 1164845"/>
                      <a:gd name="connsiteY3" fmla="*/ 102471 h 1580153"/>
                      <a:gd name="connsiteX4" fmla="*/ 483289 w 1164845"/>
                      <a:gd name="connsiteY4" fmla="*/ 185895 h 1580153"/>
                      <a:gd name="connsiteX5" fmla="*/ 448120 w 1164845"/>
                      <a:gd name="connsiteY5" fmla="*/ 286378 h 1580153"/>
                      <a:gd name="connsiteX6" fmla="*/ 508410 w 1164845"/>
                      <a:gd name="connsiteY6" fmla="*/ 396910 h 1580153"/>
                      <a:gd name="connsiteX7" fmla="*/ 799812 w 1164845"/>
                      <a:gd name="connsiteY7" fmla="*/ 401934 h 1580153"/>
                      <a:gd name="connsiteX8" fmla="*/ 794788 w 1164845"/>
                      <a:gd name="connsiteY8" fmla="*/ 497394 h 1580153"/>
                      <a:gd name="connsiteX9" fmla="*/ 468216 w 1164845"/>
                      <a:gd name="connsiteY9" fmla="*/ 497394 h 1580153"/>
                      <a:gd name="connsiteX10" fmla="*/ 367733 w 1164845"/>
                      <a:gd name="connsiteY10" fmla="*/ 577780 h 1580153"/>
                      <a:gd name="connsiteX11" fmla="*/ 181838 w 1164845"/>
                      <a:gd name="connsiteY11" fmla="*/ 1366576 h 1580153"/>
                      <a:gd name="connsiteX12" fmla="*/ 329339 w 1164845"/>
                      <a:gd name="connsiteY12" fmla="*/ 1441377 h 1580153"/>
                      <a:gd name="connsiteX13" fmla="*/ 852594 w 1164845"/>
                      <a:gd name="connsiteY13" fmla="*/ 1450076 h 1580153"/>
                      <a:gd name="connsiteX14" fmla="*/ 978572 w 1164845"/>
                      <a:gd name="connsiteY14" fmla="*/ 1482373 h 1580153"/>
                      <a:gd name="connsiteX15" fmla="*/ 901858 w 1164845"/>
                      <a:gd name="connsiteY15" fmla="*/ 1577525 h 1580153"/>
                      <a:gd name="connsiteX16" fmla="*/ 171790 w 1164845"/>
                      <a:gd name="connsiteY16" fmla="*/ 1572567 h 1580153"/>
                      <a:gd name="connsiteX17" fmla="*/ 4567 w 1164845"/>
                      <a:gd name="connsiteY17" fmla="*/ 1356528 h 1580153"/>
                      <a:gd name="connsiteX18" fmla="*/ 317491 w 1164845"/>
                      <a:gd name="connsiteY18" fmla="*/ 140677 h 1580153"/>
                      <a:gd name="connsiteX19" fmla="*/ 563676 w 1164845"/>
                      <a:gd name="connsiteY19" fmla="*/ 0 h 15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845" h="1580153">
                        <a:moveTo>
                          <a:pt x="563676" y="0"/>
                        </a:moveTo>
                        <a:lnTo>
                          <a:pt x="1106287" y="0"/>
                        </a:lnTo>
                        <a:cubicBezTo>
                          <a:pt x="1193073" y="18110"/>
                          <a:pt x="1163852" y="73751"/>
                          <a:pt x="1141456" y="105508"/>
                        </a:cubicBezTo>
                        <a:cubicBezTo>
                          <a:pt x="1120385" y="122693"/>
                          <a:pt x="833181" y="95522"/>
                          <a:pt x="685868" y="102471"/>
                        </a:cubicBezTo>
                        <a:cubicBezTo>
                          <a:pt x="610380" y="101846"/>
                          <a:pt x="507598" y="125105"/>
                          <a:pt x="483289" y="185895"/>
                        </a:cubicBezTo>
                        <a:lnTo>
                          <a:pt x="448120" y="286378"/>
                        </a:lnTo>
                        <a:cubicBezTo>
                          <a:pt x="430686" y="350518"/>
                          <a:pt x="440546" y="397597"/>
                          <a:pt x="508410" y="396910"/>
                        </a:cubicBezTo>
                        <a:lnTo>
                          <a:pt x="799812" y="401934"/>
                        </a:lnTo>
                        <a:cubicBezTo>
                          <a:pt x="859552" y="420106"/>
                          <a:pt x="864701" y="496281"/>
                          <a:pt x="794788" y="497394"/>
                        </a:cubicBezTo>
                        <a:lnTo>
                          <a:pt x="468216" y="497394"/>
                        </a:lnTo>
                        <a:cubicBezTo>
                          <a:pt x="424486" y="496893"/>
                          <a:pt x="384167" y="520278"/>
                          <a:pt x="367733" y="577780"/>
                        </a:cubicBezTo>
                        <a:lnTo>
                          <a:pt x="181838" y="1366576"/>
                        </a:lnTo>
                        <a:cubicBezTo>
                          <a:pt x="170727" y="1432453"/>
                          <a:pt x="261975" y="1440327"/>
                          <a:pt x="329339" y="1441377"/>
                        </a:cubicBezTo>
                        <a:lnTo>
                          <a:pt x="852594" y="1450076"/>
                        </a:lnTo>
                        <a:cubicBezTo>
                          <a:pt x="879065" y="1448961"/>
                          <a:pt x="963899" y="1450384"/>
                          <a:pt x="978572" y="1482373"/>
                        </a:cubicBezTo>
                        <a:cubicBezTo>
                          <a:pt x="987206" y="1501921"/>
                          <a:pt x="1016002" y="1570959"/>
                          <a:pt x="901858" y="1577525"/>
                        </a:cubicBezTo>
                        <a:cubicBezTo>
                          <a:pt x="777142" y="1583056"/>
                          <a:pt x="397405" y="1579117"/>
                          <a:pt x="171790" y="1572567"/>
                        </a:cubicBezTo>
                        <a:cubicBezTo>
                          <a:pt x="115783" y="1568792"/>
                          <a:pt x="-27266" y="1493368"/>
                          <a:pt x="4567" y="1356528"/>
                        </a:cubicBezTo>
                        <a:lnTo>
                          <a:pt x="317491" y="140677"/>
                        </a:lnTo>
                        <a:cubicBezTo>
                          <a:pt x="331314" y="80138"/>
                          <a:pt x="413375" y="2537"/>
                          <a:pt x="5636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8944715" y="3269067"/>
                    <a:ext cx="1398600" cy="1174791"/>
                  </a:xfrm>
                  <a:custGeom>
                    <a:avLst/>
                    <a:gdLst>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63222 w 1398600"/>
                      <a:gd name="connsiteY14" fmla="*/ 955460 h 1174791"/>
                      <a:gd name="connsiteX15" fmla="*/ 344696 w 1398600"/>
                      <a:gd name="connsiteY15" fmla="*/ 970421 h 1174791"/>
                      <a:gd name="connsiteX16" fmla="*/ 328195 w 1398600"/>
                      <a:gd name="connsiteY16" fmla="*/ 984650 h 1174791"/>
                      <a:gd name="connsiteX17" fmla="*/ 173547 w 1398600"/>
                      <a:gd name="connsiteY17" fmla="*/ 1109162 h 1174791"/>
                      <a:gd name="connsiteX18" fmla="*/ 169036 w 1398600"/>
                      <a:gd name="connsiteY18" fmla="*/ 1112282 h 1174791"/>
                      <a:gd name="connsiteX19" fmla="*/ 110252 w 1398600"/>
                      <a:gd name="connsiteY19" fmla="*/ 1159756 h 1174791"/>
                      <a:gd name="connsiteX20" fmla="*/ 15035 w 1398600"/>
                      <a:gd name="connsiteY20" fmla="*/ 1149621 h 1174791"/>
                      <a:gd name="connsiteX21" fmla="*/ 25170 w 1398600"/>
                      <a:gd name="connsiteY21" fmla="*/ 1054403 h 1174791"/>
                      <a:gd name="connsiteX22" fmla="*/ 278140 w 1398600"/>
                      <a:gd name="connsiteY22" fmla="*/ 850107 h 1174791"/>
                      <a:gd name="connsiteX23" fmla="*/ 289354 w 1398600"/>
                      <a:gd name="connsiteY23" fmla="*/ 844267 h 1174791"/>
                      <a:gd name="connsiteX24" fmla="*/ 626511 w 1398600"/>
                      <a:gd name="connsiteY24" fmla="*/ 559694 h 1174791"/>
                      <a:gd name="connsiteX25" fmla="*/ 626511 w 1398600"/>
                      <a:gd name="connsiteY25" fmla="*/ 454186 h 1174791"/>
                      <a:gd name="connsiteX26" fmla="*/ 415495 w 1398600"/>
                      <a:gd name="connsiteY26" fmla="*/ 132639 h 1174791"/>
                      <a:gd name="connsiteX27" fmla="*/ 479131 w 1398600"/>
                      <a:gd name="connsiteY27"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63222 w 1398600"/>
                      <a:gd name="connsiteY14" fmla="*/ 955460 h 1174791"/>
                      <a:gd name="connsiteX15" fmla="*/ 344696 w 1398600"/>
                      <a:gd name="connsiteY15" fmla="*/ 970421 h 1174791"/>
                      <a:gd name="connsiteX16" fmla="*/ 328195 w 1398600"/>
                      <a:gd name="connsiteY16" fmla="*/ 984650 h 1174791"/>
                      <a:gd name="connsiteX17" fmla="*/ 173547 w 1398600"/>
                      <a:gd name="connsiteY17" fmla="*/ 1109162 h 1174791"/>
                      <a:gd name="connsiteX18" fmla="*/ 169036 w 1398600"/>
                      <a:gd name="connsiteY18" fmla="*/ 1112282 h 1174791"/>
                      <a:gd name="connsiteX19" fmla="*/ 110252 w 1398600"/>
                      <a:gd name="connsiteY19" fmla="*/ 1159756 h 1174791"/>
                      <a:gd name="connsiteX20" fmla="*/ 15035 w 1398600"/>
                      <a:gd name="connsiteY20" fmla="*/ 1149621 h 1174791"/>
                      <a:gd name="connsiteX21" fmla="*/ 25170 w 1398600"/>
                      <a:gd name="connsiteY21" fmla="*/ 1054403 h 1174791"/>
                      <a:gd name="connsiteX22" fmla="*/ 278140 w 1398600"/>
                      <a:gd name="connsiteY22" fmla="*/ 850107 h 1174791"/>
                      <a:gd name="connsiteX23" fmla="*/ 626511 w 1398600"/>
                      <a:gd name="connsiteY23" fmla="*/ 559694 h 1174791"/>
                      <a:gd name="connsiteX24" fmla="*/ 626511 w 1398600"/>
                      <a:gd name="connsiteY24" fmla="*/ 454186 h 1174791"/>
                      <a:gd name="connsiteX25" fmla="*/ 415495 w 1398600"/>
                      <a:gd name="connsiteY25" fmla="*/ 132639 h 1174791"/>
                      <a:gd name="connsiteX26" fmla="*/ 479131 w 1398600"/>
                      <a:gd name="connsiteY26"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44696 w 1398600"/>
                      <a:gd name="connsiteY14" fmla="*/ 970421 h 1174791"/>
                      <a:gd name="connsiteX15" fmla="*/ 328195 w 1398600"/>
                      <a:gd name="connsiteY15" fmla="*/ 984650 h 1174791"/>
                      <a:gd name="connsiteX16" fmla="*/ 173547 w 1398600"/>
                      <a:gd name="connsiteY16" fmla="*/ 1109162 h 1174791"/>
                      <a:gd name="connsiteX17" fmla="*/ 169036 w 1398600"/>
                      <a:gd name="connsiteY17" fmla="*/ 1112282 h 1174791"/>
                      <a:gd name="connsiteX18" fmla="*/ 110252 w 1398600"/>
                      <a:gd name="connsiteY18" fmla="*/ 1159756 h 1174791"/>
                      <a:gd name="connsiteX19" fmla="*/ 15035 w 1398600"/>
                      <a:gd name="connsiteY19" fmla="*/ 1149621 h 1174791"/>
                      <a:gd name="connsiteX20" fmla="*/ 25170 w 1398600"/>
                      <a:gd name="connsiteY20" fmla="*/ 1054403 h 1174791"/>
                      <a:gd name="connsiteX21" fmla="*/ 278140 w 1398600"/>
                      <a:gd name="connsiteY21" fmla="*/ 850107 h 1174791"/>
                      <a:gd name="connsiteX22" fmla="*/ 626511 w 1398600"/>
                      <a:gd name="connsiteY22" fmla="*/ 559694 h 1174791"/>
                      <a:gd name="connsiteX23" fmla="*/ 626511 w 1398600"/>
                      <a:gd name="connsiteY23" fmla="*/ 454186 h 1174791"/>
                      <a:gd name="connsiteX24" fmla="*/ 415495 w 1398600"/>
                      <a:gd name="connsiteY24" fmla="*/ 132639 h 1174791"/>
                      <a:gd name="connsiteX25" fmla="*/ 479131 w 1398600"/>
                      <a:gd name="connsiteY25"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44696 w 1398600"/>
                      <a:gd name="connsiteY13" fmla="*/ 970421 h 1174791"/>
                      <a:gd name="connsiteX14" fmla="*/ 328195 w 1398600"/>
                      <a:gd name="connsiteY14" fmla="*/ 984650 h 1174791"/>
                      <a:gd name="connsiteX15" fmla="*/ 173547 w 1398600"/>
                      <a:gd name="connsiteY15" fmla="*/ 1109162 h 1174791"/>
                      <a:gd name="connsiteX16" fmla="*/ 169036 w 1398600"/>
                      <a:gd name="connsiteY16" fmla="*/ 1112282 h 1174791"/>
                      <a:gd name="connsiteX17" fmla="*/ 110252 w 1398600"/>
                      <a:gd name="connsiteY17" fmla="*/ 1159756 h 1174791"/>
                      <a:gd name="connsiteX18" fmla="*/ 15035 w 1398600"/>
                      <a:gd name="connsiteY18" fmla="*/ 1149621 h 1174791"/>
                      <a:gd name="connsiteX19" fmla="*/ 25170 w 1398600"/>
                      <a:gd name="connsiteY19" fmla="*/ 1054403 h 1174791"/>
                      <a:gd name="connsiteX20" fmla="*/ 278140 w 1398600"/>
                      <a:gd name="connsiteY20" fmla="*/ 850107 h 1174791"/>
                      <a:gd name="connsiteX21" fmla="*/ 626511 w 1398600"/>
                      <a:gd name="connsiteY21" fmla="*/ 559694 h 1174791"/>
                      <a:gd name="connsiteX22" fmla="*/ 626511 w 1398600"/>
                      <a:gd name="connsiteY22" fmla="*/ 454186 h 1174791"/>
                      <a:gd name="connsiteX23" fmla="*/ 415495 w 1398600"/>
                      <a:gd name="connsiteY23" fmla="*/ 132639 h 1174791"/>
                      <a:gd name="connsiteX24" fmla="*/ 479131 w 1398600"/>
                      <a:gd name="connsiteY24"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28195 w 1398600"/>
                      <a:gd name="connsiteY13" fmla="*/ 984650 h 1174791"/>
                      <a:gd name="connsiteX14" fmla="*/ 173547 w 1398600"/>
                      <a:gd name="connsiteY14" fmla="*/ 1109162 h 1174791"/>
                      <a:gd name="connsiteX15" fmla="*/ 169036 w 1398600"/>
                      <a:gd name="connsiteY15" fmla="*/ 1112282 h 1174791"/>
                      <a:gd name="connsiteX16" fmla="*/ 110252 w 1398600"/>
                      <a:gd name="connsiteY16" fmla="*/ 1159756 h 1174791"/>
                      <a:gd name="connsiteX17" fmla="*/ 15035 w 1398600"/>
                      <a:gd name="connsiteY17" fmla="*/ 1149621 h 1174791"/>
                      <a:gd name="connsiteX18" fmla="*/ 25170 w 1398600"/>
                      <a:gd name="connsiteY18" fmla="*/ 1054403 h 1174791"/>
                      <a:gd name="connsiteX19" fmla="*/ 278140 w 1398600"/>
                      <a:gd name="connsiteY19" fmla="*/ 850107 h 1174791"/>
                      <a:gd name="connsiteX20" fmla="*/ 626511 w 1398600"/>
                      <a:gd name="connsiteY20" fmla="*/ 559694 h 1174791"/>
                      <a:gd name="connsiteX21" fmla="*/ 626511 w 1398600"/>
                      <a:gd name="connsiteY21" fmla="*/ 454186 h 1174791"/>
                      <a:gd name="connsiteX22" fmla="*/ 415495 w 1398600"/>
                      <a:gd name="connsiteY22" fmla="*/ 132639 h 1174791"/>
                      <a:gd name="connsiteX23" fmla="*/ 479131 w 1398600"/>
                      <a:gd name="connsiteY23"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173547 w 1398600"/>
                      <a:gd name="connsiteY13" fmla="*/ 1109162 h 1174791"/>
                      <a:gd name="connsiteX14" fmla="*/ 169036 w 1398600"/>
                      <a:gd name="connsiteY14" fmla="*/ 1112282 h 1174791"/>
                      <a:gd name="connsiteX15" fmla="*/ 110252 w 1398600"/>
                      <a:gd name="connsiteY15" fmla="*/ 1159756 h 1174791"/>
                      <a:gd name="connsiteX16" fmla="*/ 15035 w 1398600"/>
                      <a:gd name="connsiteY16" fmla="*/ 1149621 h 1174791"/>
                      <a:gd name="connsiteX17" fmla="*/ 25170 w 1398600"/>
                      <a:gd name="connsiteY17" fmla="*/ 1054403 h 1174791"/>
                      <a:gd name="connsiteX18" fmla="*/ 278140 w 1398600"/>
                      <a:gd name="connsiteY18" fmla="*/ 850107 h 1174791"/>
                      <a:gd name="connsiteX19" fmla="*/ 626511 w 1398600"/>
                      <a:gd name="connsiteY19" fmla="*/ 559694 h 1174791"/>
                      <a:gd name="connsiteX20" fmla="*/ 626511 w 1398600"/>
                      <a:gd name="connsiteY20" fmla="*/ 454186 h 1174791"/>
                      <a:gd name="connsiteX21" fmla="*/ 415495 w 1398600"/>
                      <a:gd name="connsiteY21" fmla="*/ 132639 h 1174791"/>
                      <a:gd name="connsiteX22" fmla="*/ 479131 w 1398600"/>
                      <a:gd name="connsiteY22"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173547 w 1398600"/>
                      <a:gd name="connsiteY12" fmla="*/ 1109162 h 1174791"/>
                      <a:gd name="connsiteX13" fmla="*/ 169036 w 1398600"/>
                      <a:gd name="connsiteY13" fmla="*/ 1112282 h 1174791"/>
                      <a:gd name="connsiteX14" fmla="*/ 110252 w 1398600"/>
                      <a:gd name="connsiteY14" fmla="*/ 1159756 h 1174791"/>
                      <a:gd name="connsiteX15" fmla="*/ 15035 w 1398600"/>
                      <a:gd name="connsiteY15" fmla="*/ 1149621 h 1174791"/>
                      <a:gd name="connsiteX16" fmla="*/ 25170 w 1398600"/>
                      <a:gd name="connsiteY16" fmla="*/ 1054403 h 1174791"/>
                      <a:gd name="connsiteX17" fmla="*/ 278140 w 1398600"/>
                      <a:gd name="connsiteY17" fmla="*/ 850107 h 1174791"/>
                      <a:gd name="connsiteX18" fmla="*/ 626511 w 1398600"/>
                      <a:gd name="connsiteY18" fmla="*/ 559694 h 1174791"/>
                      <a:gd name="connsiteX19" fmla="*/ 626511 w 1398600"/>
                      <a:gd name="connsiteY19" fmla="*/ 454186 h 1174791"/>
                      <a:gd name="connsiteX20" fmla="*/ 415495 w 1398600"/>
                      <a:gd name="connsiteY20" fmla="*/ 132639 h 1174791"/>
                      <a:gd name="connsiteX21" fmla="*/ 479131 w 1398600"/>
                      <a:gd name="connsiteY21"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173547 w 1398600"/>
                      <a:gd name="connsiteY12" fmla="*/ 1109162 h 1174791"/>
                      <a:gd name="connsiteX13" fmla="*/ 110252 w 1398600"/>
                      <a:gd name="connsiteY13" fmla="*/ 1159756 h 1174791"/>
                      <a:gd name="connsiteX14" fmla="*/ 15035 w 1398600"/>
                      <a:gd name="connsiteY14" fmla="*/ 1149621 h 1174791"/>
                      <a:gd name="connsiteX15" fmla="*/ 25170 w 1398600"/>
                      <a:gd name="connsiteY15" fmla="*/ 1054403 h 1174791"/>
                      <a:gd name="connsiteX16" fmla="*/ 278140 w 1398600"/>
                      <a:gd name="connsiteY16" fmla="*/ 850107 h 1174791"/>
                      <a:gd name="connsiteX17" fmla="*/ 626511 w 1398600"/>
                      <a:gd name="connsiteY17" fmla="*/ 559694 h 1174791"/>
                      <a:gd name="connsiteX18" fmla="*/ 626511 w 1398600"/>
                      <a:gd name="connsiteY18" fmla="*/ 454186 h 1174791"/>
                      <a:gd name="connsiteX19" fmla="*/ 415495 w 1398600"/>
                      <a:gd name="connsiteY19" fmla="*/ 132639 h 1174791"/>
                      <a:gd name="connsiteX20" fmla="*/ 479131 w 1398600"/>
                      <a:gd name="connsiteY20" fmla="*/ 519 h 117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8600" h="1174791">
                        <a:moveTo>
                          <a:pt x="479131" y="519"/>
                        </a:moveTo>
                        <a:cubicBezTo>
                          <a:pt x="497077" y="3112"/>
                          <a:pt x="515450" y="15621"/>
                          <a:pt x="531051" y="42204"/>
                        </a:cubicBezTo>
                        <a:lnTo>
                          <a:pt x="752115" y="383848"/>
                        </a:lnTo>
                        <a:cubicBezTo>
                          <a:pt x="787222" y="429940"/>
                          <a:pt x="829152" y="404383"/>
                          <a:pt x="867671" y="378824"/>
                        </a:cubicBezTo>
                        <a:lnTo>
                          <a:pt x="1334920" y="27132"/>
                        </a:lnTo>
                        <a:cubicBezTo>
                          <a:pt x="1384111" y="-5750"/>
                          <a:pt x="1423068" y="70549"/>
                          <a:pt x="1380137" y="102494"/>
                        </a:cubicBezTo>
                        <a:lnTo>
                          <a:pt x="897816" y="469259"/>
                        </a:lnTo>
                        <a:cubicBezTo>
                          <a:pt x="853399" y="507715"/>
                          <a:pt x="870395" y="535935"/>
                          <a:pt x="907865" y="594863"/>
                        </a:cubicBezTo>
                        <a:lnTo>
                          <a:pt x="1199267" y="1047039"/>
                        </a:lnTo>
                        <a:cubicBezTo>
                          <a:pt x="1246111" y="1107954"/>
                          <a:pt x="1139414" y="1220048"/>
                          <a:pt x="1073662" y="1127426"/>
                        </a:cubicBezTo>
                        <a:lnTo>
                          <a:pt x="782260" y="695347"/>
                        </a:lnTo>
                        <a:cubicBezTo>
                          <a:pt x="747404" y="647642"/>
                          <a:pt x="722782" y="640881"/>
                          <a:pt x="664042" y="692123"/>
                        </a:cubicBezTo>
                        <a:lnTo>
                          <a:pt x="173547" y="1109162"/>
                        </a:lnTo>
                        <a:lnTo>
                          <a:pt x="110252" y="1159756"/>
                        </a:lnTo>
                        <a:cubicBezTo>
                          <a:pt x="81159" y="1183251"/>
                          <a:pt x="38529" y="1178713"/>
                          <a:pt x="15035" y="1149621"/>
                        </a:cubicBezTo>
                        <a:cubicBezTo>
                          <a:pt x="-8460" y="1120528"/>
                          <a:pt x="-3923" y="1077898"/>
                          <a:pt x="25170" y="1054403"/>
                        </a:cubicBezTo>
                        <a:lnTo>
                          <a:pt x="278140" y="850107"/>
                        </a:lnTo>
                        <a:lnTo>
                          <a:pt x="626511" y="559694"/>
                        </a:lnTo>
                        <a:cubicBezTo>
                          <a:pt x="657218" y="524525"/>
                          <a:pt x="674278" y="520063"/>
                          <a:pt x="626511" y="454186"/>
                        </a:cubicBezTo>
                        <a:lnTo>
                          <a:pt x="415495" y="132639"/>
                        </a:lnTo>
                        <a:cubicBezTo>
                          <a:pt x="375292" y="74205"/>
                          <a:pt x="425292" y="-7259"/>
                          <a:pt x="479131" y="5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3268332" y="2244650"/>
                  <a:ext cx="251857" cy="251857"/>
                </a:xfrm>
                <a:custGeom>
                  <a:avLst/>
                  <a:gdLst/>
                  <a:ahLst/>
                  <a:cxnLst/>
                  <a:rect l="l" t="t" r="r" b="b"/>
                  <a:pathLst>
                    <a:path w="673745" h="673745">
                      <a:moveTo>
                        <a:pt x="247799" y="209848"/>
                      </a:moveTo>
                      <a:lnTo>
                        <a:pt x="247799" y="319236"/>
                      </a:lnTo>
                      <a:lnTo>
                        <a:pt x="318790" y="319236"/>
                      </a:lnTo>
                      <a:cubicBezTo>
                        <a:pt x="352723" y="319236"/>
                        <a:pt x="375866" y="314176"/>
                        <a:pt x="388219" y="304056"/>
                      </a:cubicBezTo>
                      <a:cubicBezTo>
                        <a:pt x="400571" y="293936"/>
                        <a:pt x="406748" y="280541"/>
                        <a:pt x="406748" y="263872"/>
                      </a:cubicBezTo>
                      <a:cubicBezTo>
                        <a:pt x="406748" y="253157"/>
                        <a:pt x="403771" y="243557"/>
                        <a:pt x="397818" y="235074"/>
                      </a:cubicBezTo>
                      <a:cubicBezTo>
                        <a:pt x="391865" y="226591"/>
                        <a:pt x="383605" y="220266"/>
                        <a:pt x="373038" y="216098"/>
                      </a:cubicBezTo>
                      <a:cubicBezTo>
                        <a:pt x="362471" y="211931"/>
                        <a:pt x="342900" y="209848"/>
                        <a:pt x="314325" y="209848"/>
                      </a:cubicBezTo>
                      <a:close/>
                      <a:moveTo>
                        <a:pt x="189310" y="160734"/>
                      </a:moveTo>
                      <a:lnTo>
                        <a:pt x="313879" y="160734"/>
                      </a:lnTo>
                      <a:cubicBezTo>
                        <a:pt x="356444" y="160734"/>
                        <a:pt x="387251" y="164083"/>
                        <a:pt x="406301" y="170780"/>
                      </a:cubicBezTo>
                      <a:cubicBezTo>
                        <a:pt x="425351" y="177478"/>
                        <a:pt x="440532" y="189161"/>
                        <a:pt x="451843" y="205829"/>
                      </a:cubicBezTo>
                      <a:cubicBezTo>
                        <a:pt x="463154" y="222498"/>
                        <a:pt x="468809" y="240209"/>
                        <a:pt x="468809" y="258961"/>
                      </a:cubicBezTo>
                      <a:cubicBezTo>
                        <a:pt x="468809" y="285452"/>
                        <a:pt x="459358" y="308521"/>
                        <a:pt x="440457" y="328166"/>
                      </a:cubicBezTo>
                      <a:cubicBezTo>
                        <a:pt x="421556" y="347811"/>
                        <a:pt x="396479" y="358825"/>
                        <a:pt x="365225" y="361206"/>
                      </a:cubicBezTo>
                      <a:cubicBezTo>
                        <a:pt x="378024" y="366564"/>
                        <a:pt x="388293" y="372963"/>
                        <a:pt x="396032" y="380405"/>
                      </a:cubicBezTo>
                      <a:cubicBezTo>
                        <a:pt x="410617" y="394692"/>
                        <a:pt x="428477" y="418654"/>
                        <a:pt x="449610" y="452289"/>
                      </a:cubicBezTo>
                      <a:lnTo>
                        <a:pt x="493812" y="523280"/>
                      </a:lnTo>
                      <a:lnTo>
                        <a:pt x="422375" y="523280"/>
                      </a:lnTo>
                      <a:lnTo>
                        <a:pt x="390228" y="466130"/>
                      </a:lnTo>
                      <a:cubicBezTo>
                        <a:pt x="364927" y="421184"/>
                        <a:pt x="344538" y="393055"/>
                        <a:pt x="329059" y="381744"/>
                      </a:cubicBezTo>
                      <a:cubicBezTo>
                        <a:pt x="318344" y="373410"/>
                        <a:pt x="302717" y="369243"/>
                        <a:pt x="282179" y="369243"/>
                      </a:cubicBezTo>
                      <a:lnTo>
                        <a:pt x="247799" y="369243"/>
                      </a:lnTo>
                      <a:lnTo>
                        <a:pt x="247799" y="523280"/>
                      </a:lnTo>
                      <a:lnTo>
                        <a:pt x="189310" y="523280"/>
                      </a:lnTo>
                      <a:close/>
                      <a:moveTo>
                        <a:pt x="337096" y="55811"/>
                      </a:moveTo>
                      <a:cubicBezTo>
                        <a:pt x="289769" y="55811"/>
                        <a:pt x="243707" y="67940"/>
                        <a:pt x="198909" y="92199"/>
                      </a:cubicBezTo>
                      <a:cubicBezTo>
                        <a:pt x="154112" y="116458"/>
                        <a:pt x="119063" y="151135"/>
                        <a:pt x="93762" y="196230"/>
                      </a:cubicBezTo>
                      <a:cubicBezTo>
                        <a:pt x="68461" y="241325"/>
                        <a:pt x="55811" y="288280"/>
                        <a:pt x="55811" y="337096"/>
                      </a:cubicBezTo>
                      <a:cubicBezTo>
                        <a:pt x="55811" y="385614"/>
                        <a:pt x="68238" y="432123"/>
                        <a:pt x="93092" y="476622"/>
                      </a:cubicBezTo>
                      <a:cubicBezTo>
                        <a:pt x="117947" y="521122"/>
                        <a:pt x="152698" y="555799"/>
                        <a:pt x="197347" y="580653"/>
                      </a:cubicBezTo>
                      <a:cubicBezTo>
                        <a:pt x="241995" y="605507"/>
                        <a:pt x="288578" y="617934"/>
                        <a:pt x="337096" y="617934"/>
                      </a:cubicBezTo>
                      <a:cubicBezTo>
                        <a:pt x="385614" y="617934"/>
                        <a:pt x="432197" y="605507"/>
                        <a:pt x="476846" y="580653"/>
                      </a:cubicBezTo>
                      <a:cubicBezTo>
                        <a:pt x="521494" y="555799"/>
                        <a:pt x="556171" y="521122"/>
                        <a:pt x="580877" y="476622"/>
                      </a:cubicBezTo>
                      <a:cubicBezTo>
                        <a:pt x="605582" y="432123"/>
                        <a:pt x="617935" y="385614"/>
                        <a:pt x="617935" y="337096"/>
                      </a:cubicBezTo>
                      <a:cubicBezTo>
                        <a:pt x="617935" y="288280"/>
                        <a:pt x="605359" y="241325"/>
                        <a:pt x="580207" y="196230"/>
                      </a:cubicBezTo>
                      <a:cubicBezTo>
                        <a:pt x="555055" y="151135"/>
                        <a:pt x="520006" y="116458"/>
                        <a:pt x="475060" y="92199"/>
                      </a:cubicBezTo>
                      <a:cubicBezTo>
                        <a:pt x="430114" y="67940"/>
                        <a:pt x="384126" y="55811"/>
                        <a:pt x="337096" y="55811"/>
                      </a:cubicBezTo>
                      <a:close/>
                      <a:moveTo>
                        <a:pt x="337096" y="0"/>
                      </a:moveTo>
                      <a:cubicBezTo>
                        <a:pt x="393651" y="0"/>
                        <a:pt x="448866" y="14511"/>
                        <a:pt x="502742" y="43532"/>
                      </a:cubicBezTo>
                      <a:cubicBezTo>
                        <a:pt x="556618" y="72554"/>
                        <a:pt x="598587" y="114077"/>
                        <a:pt x="628650" y="168101"/>
                      </a:cubicBezTo>
                      <a:cubicBezTo>
                        <a:pt x="658714" y="222126"/>
                        <a:pt x="673745" y="278457"/>
                        <a:pt x="673745" y="337096"/>
                      </a:cubicBezTo>
                      <a:cubicBezTo>
                        <a:pt x="673745" y="395139"/>
                        <a:pt x="658937" y="450949"/>
                        <a:pt x="629320" y="504527"/>
                      </a:cubicBezTo>
                      <a:cubicBezTo>
                        <a:pt x="599703" y="558106"/>
                        <a:pt x="558180" y="599703"/>
                        <a:pt x="504751" y="629320"/>
                      </a:cubicBezTo>
                      <a:cubicBezTo>
                        <a:pt x="451322" y="658937"/>
                        <a:pt x="395437" y="673745"/>
                        <a:pt x="337096" y="673745"/>
                      </a:cubicBezTo>
                      <a:cubicBezTo>
                        <a:pt x="278756" y="673745"/>
                        <a:pt x="222871" y="658937"/>
                        <a:pt x="169441" y="629320"/>
                      </a:cubicBezTo>
                      <a:cubicBezTo>
                        <a:pt x="116012" y="599703"/>
                        <a:pt x="74415" y="558106"/>
                        <a:pt x="44649" y="504527"/>
                      </a:cubicBezTo>
                      <a:cubicBezTo>
                        <a:pt x="14883" y="450949"/>
                        <a:pt x="0" y="395139"/>
                        <a:pt x="0" y="337096"/>
                      </a:cubicBezTo>
                      <a:cubicBezTo>
                        <a:pt x="0" y="278457"/>
                        <a:pt x="15107" y="222126"/>
                        <a:pt x="45319" y="168101"/>
                      </a:cubicBezTo>
                      <a:cubicBezTo>
                        <a:pt x="75531" y="114077"/>
                        <a:pt x="117575" y="72554"/>
                        <a:pt x="171450" y="43532"/>
                      </a:cubicBezTo>
                      <a:cubicBezTo>
                        <a:pt x="225326" y="14511"/>
                        <a:pt x="280541" y="0"/>
                        <a:pt x="33709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7200" dirty="0">
                    <a:latin typeface="Arial" panose="020B0604020202020204" pitchFamily="34" charset="0"/>
                    <a:cs typeface="Arial" panose="020B0604020202020204" pitchFamily="34" charset="0"/>
                  </a:endParaRPr>
                </a:p>
              </p:txBody>
            </p:sp>
          </p:grpSp>
        </p:grpSp>
        <p:grpSp>
          <p:nvGrpSpPr>
            <p:cNvPr id="47" name="Group 46"/>
            <p:cNvGrpSpPr>
              <a:grpSpLocks noChangeAspect="1"/>
            </p:cNvGrpSpPr>
            <p:nvPr/>
          </p:nvGrpSpPr>
          <p:grpSpPr>
            <a:xfrm>
              <a:off x="11427126" y="1787036"/>
              <a:ext cx="8064254" cy="1499541"/>
              <a:chOff x="289834" y="2440831"/>
              <a:chExt cx="11258112" cy="2093437"/>
            </a:xfrm>
            <a:grpFill/>
          </p:grpSpPr>
          <p:sp>
            <p:nvSpPr>
              <p:cNvPr id="48" name="Freeform 47"/>
              <p:cNvSpPr/>
              <p:nvPr/>
            </p:nvSpPr>
            <p:spPr>
              <a:xfrm>
                <a:off x="4607716" y="2440832"/>
                <a:ext cx="1213447" cy="1294844"/>
              </a:xfrm>
              <a:custGeom>
                <a:avLst/>
                <a:gdLst>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63222 w 1398600"/>
                  <a:gd name="connsiteY14" fmla="*/ 955460 h 1174791"/>
                  <a:gd name="connsiteX15" fmla="*/ 344696 w 1398600"/>
                  <a:gd name="connsiteY15" fmla="*/ 970421 h 1174791"/>
                  <a:gd name="connsiteX16" fmla="*/ 328195 w 1398600"/>
                  <a:gd name="connsiteY16" fmla="*/ 984650 h 1174791"/>
                  <a:gd name="connsiteX17" fmla="*/ 173547 w 1398600"/>
                  <a:gd name="connsiteY17" fmla="*/ 1109162 h 1174791"/>
                  <a:gd name="connsiteX18" fmla="*/ 169036 w 1398600"/>
                  <a:gd name="connsiteY18" fmla="*/ 1112282 h 1174791"/>
                  <a:gd name="connsiteX19" fmla="*/ 110252 w 1398600"/>
                  <a:gd name="connsiteY19" fmla="*/ 1159756 h 1174791"/>
                  <a:gd name="connsiteX20" fmla="*/ 15035 w 1398600"/>
                  <a:gd name="connsiteY20" fmla="*/ 1149621 h 1174791"/>
                  <a:gd name="connsiteX21" fmla="*/ 25170 w 1398600"/>
                  <a:gd name="connsiteY21" fmla="*/ 1054403 h 1174791"/>
                  <a:gd name="connsiteX22" fmla="*/ 278140 w 1398600"/>
                  <a:gd name="connsiteY22" fmla="*/ 850107 h 1174791"/>
                  <a:gd name="connsiteX23" fmla="*/ 289354 w 1398600"/>
                  <a:gd name="connsiteY23" fmla="*/ 844267 h 1174791"/>
                  <a:gd name="connsiteX24" fmla="*/ 626511 w 1398600"/>
                  <a:gd name="connsiteY24" fmla="*/ 559694 h 1174791"/>
                  <a:gd name="connsiteX25" fmla="*/ 626511 w 1398600"/>
                  <a:gd name="connsiteY25" fmla="*/ 454186 h 1174791"/>
                  <a:gd name="connsiteX26" fmla="*/ 415495 w 1398600"/>
                  <a:gd name="connsiteY26" fmla="*/ 132639 h 1174791"/>
                  <a:gd name="connsiteX27" fmla="*/ 479131 w 1398600"/>
                  <a:gd name="connsiteY27"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63222 w 1398600"/>
                  <a:gd name="connsiteY14" fmla="*/ 955460 h 1174791"/>
                  <a:gd name="connsiteX15" fmla="*/ 344696 w 1398600"/>
                  <a:gd name="connsiteY15" fmla="*/ 970421 h 1174791"/>
                  <a:gd name="connsiteX16" fmla="*/ 328195 w 1398600"/>
                  <a:gd name="connsiteY16" fmla="*/ 984650 h 1174791"/>
                  <a:gd name="connsiteX17" fmla="*/ 173547 w 1398600"/>
                  <a:gd name="connsiteY17" fmla="*/ 1109162 h 1174791"/>
                  <a:gd name="connsiteX18" fmla="*/ 169036 w 1398600"/>
                  <a:gd name="connsiteY18" fmla="*/ 1112282 h 1174791"/>
                  <a:gd name="connsiteX19" fmla="*/ 110252 w 1398600"/>
                  <a:gd name="connsiteY19" fmla="*/ 1159756 h 1174791"/>
                  <a:gd name="connsiteX20" fmla="*/ 15035 w 1398600"/>
                  <a:gd name="connsiteY20" fmla="*/ 1149621 h 1174791"/>
                  <a:gd name="connsiteX21" fmla="*/ 25170 w 1398600"/>
                  <a:gd name="connsiteY21" fmla="*/ 1054403 h 1174791"/>
                  <a:gd name="connsiteX22" fmla="*/ 278140 w 1398600"/>
                  <a:gd name="connsiteY22" fmla="*/ 850107 h 1174791"/>
                  <a:gd name="connsiteX23" fmla="*/ 626511 w 1398600"/>
                  <a:gd name="connsiteY23" fmla="*/ 559694 h 1174791"/>
                  <a:gd name="connsiteX24" fmla="*/ 626511 w 1398600"/>
                  <a:gd name="connsiteY24" fmla="*/ 454186 h 1174791"/>
                  <a:gd name="connsiteX25" fmla="*/ 415495 w 1398600"/>
                  <a:gd name="connsiteY25" fmla="*/ 132639 h 1174791"/>
                  <a:gd name="connsiteX26" fmla="*/ 479131 w 1398600"/>
                  <a:gd name="connsiteY26"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44696 w 1398600"/>
                  <a:gd name="connsiteY14" fmla="*/ 970421 h 1174791"/>
                  <a:gd name="connsiteX15" fmla="*/ 328195 w 1398600"/>
                  <a:gd name="connsiteY15" fmla="*/ 984650 h 1174791"/>
                  <a:gd name="connsiteX16" fmla="*/ 173547 w 1398600"/>
                  <a:gd name="connsiteY16" fmla="*/ 1109162 h 1174791"/>
                  <a:gd name="connsiteX17" fmla="*/ 169036 w 1398600"/>
                  <a:gd name="connsiteY17" fmla="*/ 1112282 h 1174791"/>
                  <a:gd name="connsiteX18" fmla="*/ 110252 w 1398600"/>
                  <a:gd name="connsiteY18" fmla="*/ 1159756 h 1174791"/>
                  <a:gd name="connsiteX19" fmla="*/ 15035 w 1398600"/>
                  <a:gd name="connsiteY19" fmla="*/ 1149621 h 1174791"/>
                  <a:gd name="connsiteX20" fmla="*/ 25170 w 1398600"/>
                  <a:gd name="connsiteY20" fmla="*/ 1054403 h 1174791"/>
                  <a:gd name="connsiteX21" fmla="*/ 278140 w 1398600"/>
                  <a:gd name="connsiteY21" fmla="*/ 850107 h 1174791"/>
                  <a:gd name="connsiteX22" fmla="*/ 626511 w 1398600"/>
                  <a:gd name="connsiteY22" fmla="*/ 559694 h 1174791"/>
                  <a:gd name="connsiteX23" fmla="*/ 626511 w 1398600"/>
                  <a:gd name="connsiteY23" fmla="*/ 454186 h 1174791"/>
                  <a:gd name="connsiteX24" fmla="*/ 415495 w 1398600"/>
                  <a:gd name="connsiteY24" fmla="*/ 132639 h 1174791"/>
                  <a:gd name="connsiteX25" fmla="*/ 479131 w 1398600"/>
                  <a:gd name="connsiteY25"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44696 w 1398600"/>
                  <a:gd name="connsiteY13" fmla="*/ 970421 h 1174791"/>
                  <a:gd name="connsiteX14" fmla="*/ 328195 w 1398600"/>
                  <a:gd name="connsiteY14" fmla="*/ 984650 h 1174791"/>
                  <a:gd name="connsiteX15" fmla="*/ 173547 w 1398600"/>
                  <a:gd name="connsiteY15" fmla="*/ 1109162 h 1174791"/>
                  <a:gd name="connsiteX16" fmla="*/ 169036 w 1398600"/>
                  <a:gd name="connsiteY16" fmla="*/ 1112282 h 1174791"/>
                  <a:gd name="connsiteX17" fmla="*/ 110252 w 1398600"/>
                  <a:gd name="connsiteY17" fmla="*/ 1159756 h 1174791"/>
                  <a:gd name="connsiteX18" fmla="*/ 15035 w 1398600"/>
                  <a:gd name="connsiteY18" fmla="*/ 1149621 h 1174791"/>
                  <a:gd name="connsiteX19" fmla="*/ 25170 w 1398600"/>
                  <a:gd name="connsiteY19" fmla="*/ 1054403 h 1174791"/>
                  <a:gd name="connsiteX20" fmla="*/ 278140 w 1398600"/>
                  <a:gd name="connsiteY20" fmla="*/ 850107 h 1174791"/>
                  <a:gd name="connsiteX21" fmla="*/ 626511 w 1398600"/>
                  <a:gd name="connsiteY21" fmla="*/ 559694 h 1174791"/>
                  <a:gd name="connsiteX22" fmla="*/ 626511 w 1398600"/>
                  <a:gd name="connsiteY22" fmla="*/ 454186 h 1174791"/>
                  <a:gd name="connsiteX23" fmla="*/ 415495 w 1398600"/>
                  <a:gd name="connsiteY23" fmla="*/ 132639 h 1174791"/>
                  <a:gd name="connsiteX24" fmla="*/ 479131 w 1398600"/>
                  <a:gd name="connsiteY24"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28195 w 1398600"/>
                  <a:gd name="connsiteY13" fmla="*/ 984650 h 1174791"/>
                  <a:gd name="connsiteX14" fmla="*/ 173547 w 1398600"/>
                  <a:gd name="connsiteY14" fmla="*/ 1109162 h 1174791"/>
                  <a:gd name="connsiteX15" fmla="*/ 169036 w 1398600"/>
                  <a:gd name="connsiteY15" fmla="*/ 1112282 h 1174791"/>
                  <a:gd name="connsiteX16" fmla="*/ 110252 w 1398600"/>
                  <a:gd name="connsiteY16" fmla="*/ 1159756 h 1174791"/>
                  <a:gd name="connsiteX17" fmla="*/ 15035 w 1398600"/>
                  <a:gd name="connsiteY17" fmla="*/ 1149621 h 1174791"/>
                  <a:gd name="connsiteX18" fmla="*/ 25170 w 1398600"/>
                  <a:gd name="connsiteY18" fmla="*/ 1054403 h 1174791"/>
                  <a:gd name="connsiteX19" fmla="*/ 278140 w 1398600"/>
                  <a:gd name="connsiteY19" fmla="*/ 850107 h 1174791"/>
                  <a:gd name="connsiteX20" fmla="*/ 626511 w 1398600"/>
                  <a:gd name="connsiteY20" fmla="*/ 559694 h 1174791"/>
                  <a:gd name="connsiteX21" fmla="*/ 626511 w 1398600"/>
                  <a:gd name="connsiteY21" fmla="*/ 454186 h 1174791"/>
                  <a:gd name="connsiteX22" fmla="*/ 415495 w 1398600"/>
                  <a:gd name="connsiteY22" fmla="*/ 132639 h 1174791"/>
                  <a:gd name="connsiteX23" fmla="*/ 479131 w 1398600"/>
                  <a:gd name="connsiteY23"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173547 w 1398600"/>
                  <a:gd name="connsiteY13" fmla="*/ 1109162 h 1174791"/>
                  <a:gd name="connsiteX14" fmla="*/ 169036 w 1398600"/>
                  <a:gd name="connsiteY14" fmla="*/ 1112282 h 1174791"/>
                  <a:gd name="connsiteX15" fmla="*/ 110252 w 1398600"/>
                  <a:gd name="connsiteY15" fmla="*/ 1159756 h 1174791"/>
                  <a:gd name="connsiteX16" fmla="*/ 15035 w 1398600"/>
                  <a:gd name="connsiteY16" fmla="*/ 1149621 h 1174791"/>
                  <a:gd name="connsiteX17" fmla="*/ 25170 w 1398600"/>
                  <a:gd name="connsiteY17" fmla="*/ 1054403 h 1174791"/>
                  <a:gd name="connsiteX18" fmla="*/ 278140 w 1398600"/>
                  <a:gd name="connsiteY18" fmla="*/ 850107 h 1174791"/>
                  <a:gd name="connsiteX19" fmla="*/ 626511 w 1398600"/>
                  <a:gd name="connsiteY19" fmla="*/ 559694 h 1174791"/>
                  <a:gd name="connsiteX20" fmla="*/ 626511 w 1398600"/>
                  <a:gd name="connsiteY20" fmla="*/ 454186 h 1174791"/>
                  <a:gd name="connsiteX21" fmla="*/ 415495 w 1398600"/>
                  <a:gd name="connsiteY21" fmla="*/ 132639 h 1174791"/>
                  <a:gd name="connsiteX22" fmla="*/ 479131 w 1398600"/>
                  <a:gd name="connsiteY22"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173547 w 1398600"/>
                  <a:gd name="connsiteY12" fmla="*/ 1109162 h 1174791"/>
                  <a:gd name="connsiteX13" fmla="*/ 169036 w 1398600"/>
                  <a:gd name="connsiteY13" fmla="*/ 1112282 h 1174791"/>
                  <a:gd name="connsiteX14" fmla="*/ 110252 w 1398600"/>
                  <a:gd name="connsiteY14" fmla="*/ 1159756 h 1174791"/>
                  <a:gd name="connsiteX15" fmla="*/ 15035 w 1398600"/>
                  <a:gd name="connsiteY15" fmla="*/ 1149621 h 1174791"/>
                  <a:gd name="connsiteX16" fmla="*/ 25170 w 1398600"/>
                  <a:gd name="connsiteY16" fmla="*/ 1054403 h 1174791"/>
                  <a:gd name="connsiteX17" fmla="*/ 278140 w 1398600"/>
                  <a:gd name="connsiteY17" fmla="*/ 850107 h 1174791"/>
                  <a:gd name="connsiteX18" fmla="*/ 626511 w 1398600"/>
                  <a:gd name="connsiteY18" fmla="*/ 559694 h 1174791"/>
                  <a:gd name="connsiteX19" fmla="*/ 626511 w 1398600"/>
                  <a:gd name="connsiteY19" fmla="*/ 454186 h 1174791"/>
                  <a:gd name="connsiteX20" fmla="*/ 415495 w 1398600"/>
                  <a:gd name="connsiteY20" fmla="*/ 132639 h 1174791"/>
                  <a:gd name="connsiteX21" fmla="*/ 479131 w 1398600"/>
                  <a:gd name="connsiteY21"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173547 w 1398600"/>
                  <a:gd name="connsiteY12" fmla="*/ 1109162 h 1174791"/>
                  <a:gd name="connsiteX13" fmla="*/ 110252 w 1398600"/>
                  <a:gd name="connsiteY13" fmla="*/ 1159756 h 1174791"/>
                  <a:gd name="connsiteX14" fmla="*/ 15035 w 1398600"/>
                  <a:gd name="connsiteY14" fmla="*/ 1149621 h 1174791"/>
                  <a:gd name="connsiteX15" fmla="*/ 25170 w 1398600"/>
                  <a:gd name="connsiteY15" fmla="*/ 1054403 h 1174791"/>
                  <a:gd name="connsiteX16" fmla="*/ 278140 w 1398600"/>
                  <a:gd name="connsiteY16" fmla="*/ 850107 h 1174791"/>
                  <a:gd name="connsiteX17" fmla="*/ 626511 w 1398600"/>
                  <a:gd name="connsiteY17" fmla="*/ 559694 h 1174791"/>
                  <a:gd name="connsiteX18" fmla="*/ 626511 w 1398600"/>
                  <a:gd name="connsiteY18" fmla="*/ 454186 h 1174791"/>
                  <a:gd name="connsiteX19" fmla="*/ 415495 w 1398600"/>
                  <a:gd name="connsiteY19" fmla="*/ 132639 h 1174791"/>
                  <a:gd name="connsiteX20" fmla="*/ 479131 w 1398600"/>
                  <a:gd name="connsiteY20" fmla="*/ 519 h 117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8600" h="1174791">
                    <a:moveTo>
                      <a:pt x="479131" y="519"/>
                    </a:moveTo>
                    <a:cubicBezTo>
                      <a:pt x="497077" y="3112"/>
                      <a:pt x="515450" y="15621"/>
                      <a:pt x="531051" y="42204"/>
                    </a:cubicBezTo>
                    <a:lnTo>
                      <a:pt x="752115" y="383848"/>
                    </a:lnTo>
                    <a:cubicBezTo>
                      <a:pt x="787222" y="429940"/>
                      <a:pt x="829152" y="404383"/>
                      <a:pt x="867671" y="378824"/>
                    </a:cubicBezTo>
                    <a:lnTo>
                      <a:pt x="1334920" y="27132"/>
                    </a:lnTo>
                    <a:cubicBezTo>
                      <a:pt x="1384111" y="-5750"/>
                      <a:pt x="1423068" y="70549"/>
                      <a:pt x="1380137" y="102494"/>
                    </a:cubicBezTo>
                    <a:lnTo>
                      <a:pt x="897816" y="469259"/>
                    </a:lnTo>
                    <a:cubicBezTo>
                      <a:pt x="853399" y="507715"/>
                      <a:pt x="870395" y="535935"/>
                      <a:pt x="907865" y="594863"/>
                    </a:cubicBezTo>
                    <a:lnTo>
                      <a:pt x="1199267" y="1047039"/>
                    </a:lnTo>
                    <a:cubicBezTo>
                      <a:pt x="1246111" y="1107954"/>
                      <a:pt x="1139414" y="1220048"/>
                      <a:pt x="1073662" y="1127426"/>
                    </a:cubicBezTo>
                    <a:lnTo>
                      <a:pt x="782260" y="695347"/>
                    </a:lnTo>
                    <a:cubicBezTo>
                      <a:pt x="747404" y="647642"/>
                      <a:pt x="722782" y="640881"/>
                      <a:pt x="664042" y="692123"/>
                    </a:cubicBezTo>
                    <a:lnTo>
                      <a:pt x="173547" y="1109162"/>
                    </a:lnTo>
                    <a:lnTo>
                      <a:pt x="110252" y="1159756"/>
                    </a:lnTo>
                    <a:cubicBezTo>
                      <a:pt x="81159" y="1183251"/>
                      <a:pt x="38529" y="1178713"/>
                      <a:pt x="15035" y="1149621"/>
                    </a:cubicBezTo>
                    <a:cubicBezTo>
                      <a:pt x="-8460" y="1120528"/>
                      <a:pt x="-3923" y="1077898"/>
                      <a:pt x="25170" y="1054403"/>
                    </a:cubicBezTo>
                    <a:lnTo>
                      <a:pt x="278140" y="850107"/>
                    </a:lnTo>
                    <a:lnTo>
                      <a:pt x="626511" y="559694"/>
                    </a:lnTo>
                    <a:cubicBezTo>
                      <a:pt x="657218" y="524525"/>
                      <a:pt x="674278" y="520063"/>
                      <a:pt x="626511" y="454186"/>
                    </a:cubicBezTo>
                    <a:lnTo>
                      <a:pt x="415495" y="132639"/>
                    </a:lnTo>
                    <a:cubicBezTo>
                      <a:pt x="375292" y="74205"/>
                      <a:pt x="425292" y="-7259"/>
                      <a:pt x="479131" y="5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289834" y="2899459"/>
                <a:ext cx="968791" cy="833659"/>
              </a:xfrm>
              <a:custGeom>
                <a:avLst/>
                <a:gdLst>
                  <a:gd name="connsiteX0" fmla="*/ 1338147 w 1338147"/>
                  <a:gd name="connsiteY0" fmla="*/ 0 h 1025913"/>
                  <a:gd name="connsiteX1" fmla="*/ 379142 w 1338147"/>
                  <a:gd name="connsiteY1" fmla="*/ 352379 h 1025913"/>
                  <a:gd name="connsiteX2" fmla="*/ 691376 w 1338147"/>
                  <a:gd name="connsiteY2" fmla="*/ 914400 h 1025913"/>
                  <a:gd name="connsiteX3" fmla="*/ 0 w 1338147"/>
                  <a:gd name="connsiteY3" fmla="*/ 1025913 h 1025913"/>
                  <a:gd name="connsiteX4" fmla="*/ 990229 w 1338147"/>
                  <a:gd name="connsiteY4" fmla="*/ 834112 h 1025913"/>
                  <a:gd name="connsiteX5" fmla="*/ 655692 w 1338147"/>
                  <a:gd name="connsiteY5" fmla="*/ 410365 h 1025913"/>
                  <a:gd name="connsiteX6" fmla="*/ 1338147 w 1338147"/>
                  <a:gd name="connsiteY6" fmla="*/ 0 h 1025913"/>
                  <a:gd name="connsiteX0" fmla="*/ 1338147 w 1338147"/>
                  <a:gd name="connsiteY0" fmla="*/ 11395 h 1037308"/>
                  <a:gd name="connsiteX1" fmla="*/ 379142 w 1338147"/>
                  <a:gd name="connsiteY1" fmla="*/ 363774 h 1037308"/>
                  <a:gd name="connsiteX2" fmla="*/ 691376 w 1338147"/>
                  <a:gd name="connsiteY2" fmla="*/ 925795 h 1037308"/>
                  <a:gd name="connsiteX3" fmla="*/ 0 w 1338147"/>
                  <a:gd name="connsiteY3" fmla="*/ 1037308 h 1037308"/>
                  <a:gd name="connsiteX4" fmla="*/ 990229 w 1338147"/>
                  <a:gd name="connsiteY4" fmla="*/ 845507 h 1037308"/>
                  <a:gd name="connsiteX5" fmla="*/ 655692 w 1338147"/>
                  <a:gd name="connsiteY5" fmla="*/ 421760 h 1037308"/>
                  <a:gd name="connsiteX6" fmla="*/ 1338147 w 1338147"/>
                  <a:gd name="connsiteY6" fmla="*/ 11395 h 1037308"/>
                  <a:gd name="connsiteX0" fmla="*/ 1338147 w 1338147"/>
                  <a:gd name="connsiteY0" fmla="*/ 20823 h 1046736"/>
                  <a:gd name="connsiteX1" fmla="*/ 379142 w 1338147"/>
                  <a:gd name="connsiteY1" fmla="*/ 373202 h 1046736"/>
                  <a:gd name="connsiteX2" fmla="*/ 691376 w 1338147"/>
                  <a:gd name="connsiteY2" fmla="*/ 935223 h 1046736"/>
                  <a:gd name="connsiteX3" fmla="*/ 0 w 1338147"/>
                  <a:gd name="connsiteY3" fmla="*/ 1046736 h 1046736"/>
                  <a:gd name="connsiteX4" fmla="*/ 990229 w 1338147"/>
                  <a:gd name="connsiteY4" fmla="*/ 854935 h 1046736"/>
                  <a:gd name="connsiteX5" fmla="*/ 655692 w 1338147"/>
                  <a:gd name="connsiteY5" fmla="*/ 431188 h 1046736"/>
                  <a:gd name="connsiteX6" fmla="*/ 1338147 w 1338147"/>
                  <a:gd name="connsiteY6" fmla="*/ 20823 h 1046736"/>
                  <a:gd name="connsiteX0" fmla="*/ 1338147 w 1338147"/>
                  <a:gd name="connsiteY0" fmla="*/ 20823 h 1046736"/>
                  <a:gd name="connsiteX1" fmla="*/ 379142 w 1338147"/>
                  <a:gd name="connsiteY1" fmla="*/ 373202 h 1046736"/>
                  <a:gd name="connsiteX2" fmla="*/ 691376 w 1338147"/>
                  <a:gd name="connsiteY2" fmla="*/ 935223 h 1046736"/>
                  <a:gd name="connsiteX3" fmla="*/ 0 w 1338147"/>
                  <a:gd name="connsiteY3" fmla="*/ 1046736 h 1046736"/>
                  <a:gd name="connsiteX4" fmla="*/ 990229 w 1338147"/>
                  <a:gd name="connsiteY4" fmla="*/ 854935 h 1046736"/>
                  <a:gd name="connsiteX5" fmla="*/ 655692 w 1338147"/>
                  <a:gd name="connsiteY5" fmla="*/ 431188 h 1046736"/>
                  <a:gd name="connsiteX6" fmla="*/ 1338147 w 1338147"/>
                  <a:gd name="connsiteY6" fmla="*/ 20823 h 1046736"/>
                  <a:gd name="connsiteX0" fmla="*/ 1338147 w 1338147"/>
                  <a:gd name="connsiteY0" fmla="*/ 20823 h 1046736"/>
                  <a:gd name="connsiteX1" fmla="*/ 379142 w 1338147"/>
                  <a:gd name="connsiteY1" fmla="*/ 373202 h 1046736"/>
                  <a:gd name="connsiteX2" fmla="*/ 691376 w 1338147"/>
                  <a:gd name="connsiteY2" fmla="*/ 935223 h 1046736"/>
                  <a:gd name="connsiteX3" fmla="*/ 0 w 1338147"/>
                  <a:gd name="connsiteY3" fmla="*/ 1046736 h 1046736"/>
                  <a:gd name="connsiteX4" fmla="*/ 990229 w 1338147"/>
                  <a:gd name="connsiteY4" fmla="*/ 854935 h 1046736"/>
                  <a:gd name="connsiteX5" fmla="*/ 655692 w 1338147"/>
                  <a:gd name="connsiteY5" fmla="*/ 431188 h 1046736"/>
                  <a:gd name="connsiteX6" fmla="*/ 1338147 w 1338147"/>
                  <a:gd name="connsiteY6" fmla="*/ 20823 h 1046736"/>
                  <a:gd name="connsiteX0" fmla="*/ 1338147 w 1338147"/>
                  <a:gd name="connsiteY0" fmla="*/ 20823 h 1046736"/>
                  <a:gd name="connsiteX1" fmla="*/ 379142 w 1338147"/>
                  <a:gd name="connsiteY1" fmla="*/ 373202 h 1046736"/>
                  <a:gd name="connsiteX2" fmla="*/ 691376 w 1338147"/>
                  <a:gd name="connsiteY2" fmla="*/ 935223 h 1046736"/>
                  <a:gd name="connsiteX3" fmla="*/ 0 w 1338147"/>
                  <a:gd name="connsiteY3" fmla="*/ 1046736 h 1046736"/>
                  <a:gd name="connsiteX4" fmla="*/ 990229 w 1338147"/>
                  <a:gd name="connsiteY4" fmla="*/ 854935 h 1046736"/>
                  <a:gd name="connsiteX5" fmla="*/ 655692 w 1338147"/>
                  <a:gd name="connsiteY5" fmla="*/ 431188 h 1046736"/>
                  <a:gd name="connsiteX6" fmla="*/ 1338147 w 1338147"/>
                  <a:gd name="connsiteY6" fmla="*/ 20823 h 1046736"/>
                  <a:gd name="connsiteX0" fmla="*/ 1338147 w 1338147"/>
                  <a:gd name="connsiteY0" fmla="*/ 20823 h 1046736"/>
                  <a:gd name="connsiteX1" fmla="*/ 379142 w 1338147"/>
                  <a:gd name="connsiteY1" fmla="*/ 373202 h 1046736"/>
                  <a:gd name="connsiteX2" fmla="*/ 691376 w 1338147"/>
                  <a:gd name="connsiteY2" fmla="*/ 935223 h 1046736"/>
                  <a:gd name="connsiteX3" fmla="*/ 0 w 1338147"/>
                  <a:gd name="connsiteY3" fmla="*/ 1046736 h 1046736"/>
                  <a:gd name="connsiteX4" fmla="*/ 990229 w 1338147"/>
                  <a:gd name="connsiteY4" fmla="*/ 854935 h 1046736"/>
                  <a:gd name="connsiteX5" fmla="*/ 655692 w 1338147"/>
                  <a:gd name="connsiteY5" fmla="*/ 431188 h 1046736"/>
                  <a:gd name="connsiteX6" fmla="*/ 1338147 w 1338147"/>
                  <a:gd name="connsiteY6" fmla="*/ 20823 h 1046736"/>
                  <a:gd name="connsiteX0" fmla="*/ 1338147 w 1338147"/>
                  <a:gd name="connsiteY0" fmla="*/ 20823 h 1088724"/>
                  <a:gd name="connsiteX1" fmla="*/ 379142 w 1338147"/>
                  <a:gd name="connsiteY1" fmla="*/ 373202 h 1088724"/>
                  <a:gd name="connsiteX2" fmla="*/ 691376 w 1338147"/>
                  <a:gd name="connsiteY2" fmla="*/ 935223 h 1088724"/>
                  <a:gd name="connsiteX3" fmla="*/ 0 w 1338147"/>
                  <a:gd name="connsiteY3" fmla="*/ 1046736 h 1088724"/>
                  <a:gd name="connsiteX4" fmla="*/ 990229 w 1338147"/>
                  <a:gd name="connsiteY4" fmla="*/ 854935 h 1088724"/>
                  <a:gd name="connsiteX5" fmla="*/ 655692 w 1338147"/>
                  <a:gd name="connsiteY5" fmla="*/ 431188 h 1088724"/>
                  <a:gd name="connsiteX6" fmla="*/ 1338147 w 1338147"/>
                  <a:gd name="connsiteY6" fmla="*/ 20823 h 1088724"/>
                  <a:gd name="connsiteX0" fmla="*/ 1338147 w 1338147"/>
                  <a:gd name="connsiteY0" fmla="*/ 20823 h 1089101"/>
                  <a:gd name="connsiteX1" fmla="*/ 379142 w 1338147"/>
                  <a:gd name="connsiteY1" fmla="*/ 373202 h 1089101"/>
                  <a:gd name="connsiteX2" fmla="*/ 691376 w 1338147"/>
                  <a:gd name="connsiteY2" fmla="*/ 937889 h 1089101"/>
                  <a:gd name="connsiteX3" fmla="*/ 0 w 1338147"/>
                  <a:gd name="connsiteY3" fmla="*/ 1046736 h 1089101"/>
                  <a:gd name="connsiteX4" fmla="*/ 990229 w 1338147"/>
                  <a:gd name="connsiteY4" fmla="*/ 854935 h 1089101"/>
                  <a:gd name="connsiteX5" fmla="*/ 655692 w 1338147"/>
                  <a:gd name="connsiteY5" fmla="*/ 431188 h 1089101"/>
                  <a:gd name="connsiteX6" fmla="*/ 1338147 w 1338147"/>
                  <a:gd name="connsiteY6" fmla="*/ 20823 h 1089101"/>
                  <a:gd name="connsiteX0" fmla="*/ 1338147 w 1338147"/>
                  <a:gd name="connsiteY0" fmla="*/ 20823 h 1089101"/>
                  <a:gd name="connsiteX1" fmla="*/ 379142 w 1338147"/>
                  <a:gd name="connsiteY1" fmla="*/ 373202 h 1089101"/>
                  <a:gd name="connsiteX2" fmla="*/ 691376 w 1338147"/>
                  <a:gd name="connsiteY2" fmla="*/ 937889 h 1089101"/>
                  <a:gd name="connsiteX3" fmla="*/ 0 w 1338147"/>
                  <a:gd name="connsiteY3" fmla="*/ 1046736 h 1089101"/>
                  <a:gd name="connsiteX4" fmla="*/ 990229 w 1338147"/>
                  <a:gd name="connsiteY4" fmla="*/ 854935 h 1089101"/>
                  <a:gd name="connsiteX5" fmla="*/ 655692 w 1338147"/>
                  <a:gd name="connsiteY5" fmla="*/ 431188 h 1089101"/>
                  <a:gd name="connsiteX6" fmla="*/ 1338147 w 1338147"/>
                  <a:gd name="connsiteY6" fmla="*/ 20823 h 1089101"/>
                  <a:gd name="connsiteX0" fmla="*/ 1338147 w 1338147"/>
                  <a:gd name="connsiteY0" fmla="*/ 20823 h 1089101"/>
                  <a:gd name="connsiteX1" fmla="*/ 379142 w 1338147"/>
                  <a:gd name="connsiteY1" fmla="*/ 373202 h 1089101"/>
                  <a:gd name="connsiteX2" fmla="*/ 691376 w 1338147"/>
                  <a:gd name="connsiteY2" fmla="*/ 937889 h 1089101"/>
                  <a:gd name="connsiteX3" fmla="*/ 0 w 1338147"/>
                  <a:gd name="connsiteY3" fmla="*/ 1046736 h 1089101"/>
                  <a:gd name="connsiteX4" fmla="*/ 990229 w 1338147"/>
                  <a:gd name="connsiteY4" fmla="*/ 854935 h 1089101"/>
                  <a:gd name="connsiteX5" fmla="*/ 655692 w 1338147"/>
                  <a:gd name="connsiteY5" fmla="*/ 431188 h 1089101"/>
                  <a:gd name="connsiteX6" fmla="*/ 1338147 w 1338147"/>
                  <a:gd name="connsiteY6" fmla="*/ 20823 h 1089101"/>
                  <a:gd name="connsiteX0" fmla="*/ 1338147 w 1338147"/>
                  <a:gd name="connsiteY0" fmla="*/ 20823 h 1130916"/>
                  <a:gd name="connsiteX1" fmla="*/ 379142 w 1338147"/>
                  <a:gd name="connsiteY1" fmla="*/ 373202 h 1130916"/>
                  <a:gd name="connsiteX2" fmla="*/ 691376 w 1338147"/>
                  <a:gd name="connsiteY2" fmla="*/ 937889 h 1130916"/>
                  <a:gd name="connsiteX3" fmla="*/ 0 w 1338147"/>
                  <a:gd name="connsiteY3" fmla="*/ 1046736 h 1130916"/>
                  <a:gd name="connsiteX4" fmla="*/ 990229 w 1338147"/>
                  <a:gd name="connsiteY4" fmla="*/ 854935 h 1130916"/>
                  <a:gd name="connsiteX5" fmla="*/ 655692 w 1338147"/>
                  <a:gd name="connsiteY5" fmla="*/ 431188 h 1130916"/>
                  <a:gd name="connsiteX6" fmla="*/ 1338147 w 1338147"/>
                  <a:gd name="connsiteY6" fmla="*/ 20823 h 1130916"/>
                  <a:gd name="connsiteX0" fmla="*/ 1338376 w 1338376"/>
                  <a:gd name="connsiteY0" fmla="*/ 20823 h 1130916"/>
                  <a:gd name="connsiteX1" fmla="*/ 379371 w 1338376"/>
                  <a:gd name="connsiteY1" fmla="*/ 373202 h 1130916"/>
                  <a:gd name="connsiteX2" fmla="*/ 691605 w 1338376"/>
                  <a:gd name="connsiteY2" fmla="*/ 937889 h 1130916"/>
                  <a:gd name="connsiteX3" fmla="*/ 229 w 1338376"/>
                  <a:gd name="connsiteY3" fmla="*/ 1046736 h 1130916"/>
                  <a:gd name="connsiteX4" fmla="*/ 990458 w 1338376"/>
                  <a:gd name="connsiteY4" fmla="*/ 854935 h 1130916"/>
                  <a:gd name="connsiteX5" fmla="*/ 655921 w 1338376"/>
                  <a:gd name="connsiteY5" fmla="*/ 431188 h 1130916"/>
                  <a:gd name="connsiteX6" fmla="*/ 1338376 w 1338376"/>
                  <a:gd name="connsiteY6" fmla="*/ 20823 h 1130916"/>
                  <a:gd name="connsiteX0" fmla="*/ 1338376 w 1338376"/>
                  <a:gd name="connsiteY0" fmla="*/ 20823 h 1147503"/>
                  <a:gd name="connsiteX1" fmla="*/ 379371 w 1338376"/>
                  <a:gd name="connsiteY1" fmla="*/ 373202 h 1147503"/>
                  <a:gd name="connsiteX2" fmla="*/ 691605 w 1338376"/>
                  <a:gd name="connsiteY2" fmla="*/ 937889 h 1147503"/>
                  <a:gd name="connsiteX3" fmla="*/ 229 w 1338376"/>
                  <a:gd name="connsiteY3" fmla="*/ 1046736 h 1147503"/>
                  <a:gd name="connsiteX4" fmla="*/ 990458 w 1338376"/>
                  <a:gd name="connsiteY4" fmla="*/ 854935 h 1147503"/>
                  <a:gd name="connsiteX5" fmla="*/ 655921 w 1338376"/>
                  <a:gd name="connsiteY5" fmla="*/ 431188 h 1147503"/>
                  <a:gd name="connsiteX6" fmla="*/ 1338376 w 1338376"/>
                  <a:gd name="connsiteY6" fmla="*/ 20823 h 1147503"/>
                  <a:gd name="connsiteX0" fmla="*/ 1338376 w 1338376"/>
                  <a:gd name="connsiteY0" fmla="*/ 20823 h 1147503"/>
                  <a:gd name="connsiteX1" fmla="*/ 379371 w 1338376"/>
                  <a:gd name="connsiteY1" fmla="*/ 373202 h 1147503"/>
                  <a:gd name="connsiteX2" fmla="*/ 691605 w 1338376"/>
                  <a:gd name="connsiteY2" fmla="*/ 937889 h 1147503"/>
                  <a:gd name="connsiteX3" fmla="*/ 229 w 1338376"/>
                  <a:gd name="connsiteY3" fmla="*/ 1046736 h 1147503"/>
                  <a:gd name="connsiteX4" fmla="*/ 979795 w 1338376"/>
                  <a:gd name="connsiteY4" fmla="*/ 854935 h 1147503"/>
                  <a:gd name="connsiteX5" fmla="*/ 655921 w 1338376"/>
                  <a:gd name="connsiteY5" fmla="*/ 431188 h 1147503"/>
                  <a:gd name="connsiteX6" fmla="*/ 1338376 w 1338376"/>
                  <a:gd name="connsiteY6" fmla="*/ 20823 h 1147503"/>
                  <a:gd name="connsiteX0" fmla="*/ 1338376 w 1338376"/>
                  <a:gd name="connsiteY0" fmla="*/ 20823 h 1164834"/>
                  <a:gd name="connsiteX1" fmla="*/ 379371 w 1338376"/>
                  <a:gd name="connsiteY1" fmla="*/ 373202 h 1164834"/>
                  <a:gd name="connsiteX2" fmla="*/ 691605 w 1338376"/>
                  <a:gd name="connsiteY2" fmla="*/ 937889 h 1164834"/>
                  <a:gd name="connsiteX3" fmla="*/ 229 w 1338376"/>
                  <a:gd name="connsiteY3" fmla="*/ 1046736 h 1164834"/>
                  <a:gd name="connsiteX4" fmla="*/ 979795 w 1338376"/>
                  <a:gd name="connsiteY4" fmla="*/ 854935 h 1164834"/>
                  <a:gd name="connsiteX5" fmla="*/ 655921 w 1338376"/>
                  <a:gd name="connsiteY5" fmla="*/ 431188 h 1164834"/>
                  <a:gd name="connsiteX6" fmla="*/ 1338376 w 1338376"/>
                  <a:gd name="connsiteY6" fmla="*/ 20823 h 1164834"/>
                  <a:gd name="connsiteX0" fmla="*/ 1338376 w 1338376"/>
                  <a:gd name="connsiteY0" fmla="*/ 20823 h 1164834"/>
                  <a:gd name="connsiteX1" fmla="*/ 379371 w 1338376"/>
                  <a:gd name="connsiteY1" fmla="*/ 373202 h 1164834"/>
                  <a:gd name="connsiteX2" fmla="*/ 691605 w 1338376"/>
                  <a:gd name="connsiteY2" fmla="*/ 937889 h 1164834"/>
                  <a:gd name="connsiteX3" fmla="*/ 229 w 1338376"/>
                  <a:gd name="connsiteY3" fmla="*/ 1046736 h 1164834"/>
                  <a:gd name="connsiteX4" fmla="*/ 979795 w 1338376"/>
                  <a:gd name="connsiteY4" fmla="*/ 854935 h 1164834"/>
                  <a:gd name="connsiteX5" fmla="*/ 655921 w 1338376"/>
                  <a:gd name="connsiteY5" fmla="*/ 431188 h 1164834"/>
                  <a:gd name="connsiteX6" fmla="*/ 1338376 w 1338376"/>
                  <a:gd name="connsiteY6" fmla="*/ 20823 h 1164834"/>
                  <a:gd name="connsiteX0" fmla="*/ 1338376 w 1338376"/>
                  <a:gd name="connsiteY0" fmla="*/ 20823 h 1164834"/>
                  <a:gd name="connsiteX1" fmla="*/ 379371 w 1338376"/>
                  <a:gd name="connsiteY1" fmla="*/ 373202 h 1164834"/>
                  <a:gd name="connsiteX2" fmla="*/ 691605 w 1338376"/>
                  <a:gd name="connsiteY2" fmla="*/ 937889 h 1164834"/>
                  <a:gd name="connsiteX3" fmla="*/ 229 w 1338376"/>
                  <a:gd name="connsiteY3" fmla="*/ 1046736 h 1164834"/>
                  <a:gd name="connsiteX4" fmla="*/ 979795 w 1338376"/>
                  <a:gd name="connsiteY4" fmla="*/ 854935 h 1164834"/>
                  <a:gd name="connsiteX5" fmla="*/ 655921 w 1338376"/>
                  <a:gd name="connsiteY5" fmla="*/ 431188 h 1164834"/>
                  <a:gd name="connsiteX6" fmla="*/ 1338376 w 1338376"/>
                  <a:gd name="connsiteY6" fmla="*/ 20823 h 1164834"/>
                  <a:gd name="connsiteX0" fmla="*/ 1338376 w 1338376"/>
                  <a:gd name="connsiteY0" fmla="*/ 20823 h 1164834"/>
                  <a:gd name="connsiteX1" fmla="*/ 379371 w 1338376"/>
                  <a:gd name="connsiteY1" fmla="*/ 373202 h 1164834"/>
                  <a:gd name="connsiteX2" fmla="*/ 691605 w 1338376"/>
                  <a:gd name="connsiteY2" fmla="*/ 937889 h 1164834"/>
                  <a:gd name="connsiteX3" fmla="*/ 229 w 1338376"/>
                  <a:gd name="connsiteY3" fmla="*/ 1046736 h 1164834"/>
                  <a:gd name="connsiteX4" fmla="*/ 979795 w 1338376"/>
                  <a:gd name="connsiteY4" fmla="*/ 854935 h 1164834"/>
                  <a:gd name="connsiteX5" fmla="*/ 655921 w 1338376"/>
                  <a:gd name="connsiteY5" fmla="*/ 431188 h 1164834"/>
                  <a:gd name="connsiteX6" fmla="*/ 1338376 w 1338376"/>
                  <a:gd name="connsiteY6" fmla="*/ 20823 h 1164834"/>
                  <a:gd name="connsiteX0" fmla="*/ 1338374 w 1338374"/>
                  <a:gd name="connsiteY0" fmla="*/ 20823 h 1164834"/>
                  <a:gd name="connsiteX1" fmla="*/ 379369 w 1338374"/>
                  <a:gd name="connsiteY1" fmla="*/ 373202 h 1164834"/>
                  <a:gd name="connsiteX2" fmla="*/ 696935 w 1338374"/>
                  <a:gd name="connsiteY2" fmla="*/ 924559 h 1164834"/>
                  <a:gd name="connsiteX3" fmla="*/ 227 w 1338374"/>
                  <a:gd name="connsiteY3" fmla="*/ 1046736 h 1164834"/>
                  <a:gd name="connsiteX4" fmla="*/ 979793 w 1338374"/>
                  <a:gd name="connsiteY4" fmla="*/ 854935 h 1164834"/>
                  <a:gd name="connsiteX5" fmla="*/ 655919 w 1338374"/>
                  <a:gd name="connsiteY5" fmla="*/ 431188 h 1164834"/>
                  <a:gd name="connsiteX6" fmla="*/ 1338374 w 1338374"/>
                  <a:gd name="connsiteY6" fmla="*/ 20823 h 1164834"/>
                  <a:gd name="connsiteX0" fmla="*/ 1338374 w 1338374"/>
                  <a:gd name="connsiteY0" fmla="*/ 20823 h 1164834"/>
                  <a:gd name="connsiteX1" fmla="*/ 379369 w 1338374"/>
                  <a:gd name="connsiteY1" fmla="*/ 373202 h 1164834"/>
                  <a:gd name="connsiteX2" fmla="*/ 696935 w 1338374"/>
                  <a:gd name="connsiteY2" fmla="*/ 924559 h 1164834"/>
                  <a:gd name="connsiteX3" fmla="*/ 227 w 1338374"/>
                  <a:gd name="connsiteY3" fmla="*/ 1046736 h 1164834"/>
                  <a:gd name="connsiteX4" fmla="*/ 979793 w 1338374"/>
                  <a:gd name="connsiteY4" fmla="*/ 854935 h 1164834"/>
                  <a:gd name="connsiteX5" fmla="*/ 655919 w 1338374"/>
                  <a:gd name="connsiteY5" fmla="*/ 431188 h 1164834"/>
                  <a:gd name="connsiteX6" fmla="*/ 1338374 w 1338374"/>
                  <a:gd name="connsiteY6" fmla="*/ 20823 h 1164834"/>
                  <a:gd name="connsiteX0" fmla="*/ 1338374 w 1338374"/>
                  <a:gd name="connsiteY0" fmla="*/ 20823 h 1164834"/>
                  <a:gd name="connsiteX1" fmla="*/ 379369 w 1338374"/>
                  <a:gd name="connsiteY1" fmla="*/ 373202 h 1164834"/>
                  <a:gd name="connsiteX2" fmla="*/ 696935 w 1338374"/>
                  <a:gd name="connsiteY2" fmla="*/ 924559 h 1164834"/>
                  <a:gd name="connsiteX3" fmla="*/ 227 w 1338374"/>
                  <a:gd name="connsiteY3" fmla="*/ 1046736 h 1164834"/>
                  <a:gd name="connsiteX4" fmla="*/ 979793 w 1338374"/>
                  <a:gd name="connsiteY4" fmla="*/ 854935 h 1164834"/>
                  <a:gd name="connsiteX5" fmla="*/ 655919 w 1338374"/>
                  <a:gd name="connsiteY5" fmla="*/ 431188 h 1164834"/>
                  <a:gd name="connsiteX6" fmla="*/ 1338374 w 1338374"/>
                  <a:gd name="connsiteY6" fmla="*/ 20823 h 1164834"/>
                  <a:gd name="connsiteX0" fmla="*/ 1338374 w 1338374"/>
                  <a:gd name="connsiteY0" fmla="*/ 20823 h 1164834"/>
                  <a:gd name="connsiteX1" fmla="*/ 379369 w 1338374"/>
                  <a:gd name="connsiteY1" fmla="*/ 373202 h 1164834"/>
                  <a:gd name="connsiteX2" fmla="*/ 696935 w 1338374"/>
                  <a:gd name="connsiteY2" fmla="*/ 924559 h 1164834"/>
                  <a:gd name="connsiteX3" fmla="*/ 227 w 1338374"/>
                  <a:gd name="connsiteY3" fmla="*/ 1046736 h 1164834"/>
                  <a:gd name="connsiteX4" fmla="*/ 979793 w 1338374"/>
                  <a:gd name="connsiteY4" fmla="*/ 854935 h 1164834"/>
                  <a:gd name="connsiteX5" fmla="*/ 655919 w 1338374"/>
                  <a:gd name="connsiteY5" fmla="*/ 431188 h 1164834"/>
                  <a:gd name="connsiteX6" fmla="*/ 1338374 w 1338374"/>
                  <a:gd name="connsiteY6" fmla="*/ 20823 h 1164834"/>
                  <a:gd name="connsiteX0" fmla="*/ 1338374 w 1338677"/>
                  <a:gd name="connsiteY0" fmla="*/ 20823 h 1164834"/>
                  <a:gd name="connsiteX1" fmla="*/ 379369 w 1338677"/>
                  <a:gd name="connsiteY1" fmla="*/ 373202 h 1164834"/>
                  <a:gd name="connsiteX2" fmla="*/ 696935 w 1338677"/>
                  <a:gd name="connsiteY2" fmla="*/ 924559 h 1164834"/>
                  <a:gd name="connsiteX3" fmla="*/ 227 w 1338677"/>
                  <a:gd name="connsiteY3" fmla="*/ 1046736 h 1164834"/>
                  <a:gd name="connsiteX4" fmla="*/ 979793 w 1338677"/>
                  <a:gd name="connsiteY4" fmla="*/ 854935 h 1164834"/>
                  <a:gd name="connsiteX5" fmla="*/ 655919 w 1338677"/>
                  <a:gd name="connsiteY5" fmla="*/ 431188 h 1164834"/>
                  <a:gd name="connsiteX6" fmla="*/ 1338374 w 1338677"/>
                  <a:gd name="connsiteY6" fmla="*/ 20823 h 1164834"/>
                  <a:gd name="connsiteX0" fmla="*/ 1338374 w 1342438"/>
                  <a:gd name="connsiteY0" fmla="*/ 20823 h 1164834"/>
                  <a:gd name="connsiteX1" fmla="*/ 379369 w 1342438"/>
                  <a:gd name="connsiteY1" fmla="*/ 373202 h 1164834"/>
                  <a:gd name="connsiteX2" fmla="*/ 696935 w 1342438"/>
                  <a:gd name="connsiteY2" fmla="*/ 924559 h 1164834"/>
                  <a:gd name="connsiteX3" fmla="*/ 227 w 1342438"/>
                  <a:gd name="connsiteY3" fmla="*/ 1046736 h 1164834"/>
                  <a:gd name="connsiteX4" fmla="*/ 979793 w 1342438"/>
                  <a:gd name="connsiteY4" fmla="*/ 854935 h 1164834"/>
                  <a:gd name="connsiteX5" fmla="*/ 655919 w 1342438"/>
                  <a:gd name="connsiteY5" fmla="*/ 431188 h 1164834"/>
                  <a:gd name="connsiteX6" fmla="*/ 1338374 w 1342438"/>
                  <a:gd name="connsiteY6" fmla="*/ 20823 h 1164834"/>
                  <a:gd name="connsiteX0" fmla="*/ 1338374 w 1342450"/>
                  <a:gd name="connsiteY0" fmla="*/ 20823 h 1164834"/>
                  <a:gd name="connsiteX1" fmla="*/ 379369 w 1342450"/>
                  <a:gd name="connsiteY1" fmla="*/ 373202 h 1164834"/>
                  <a:gd name="connsiteX2" fmla="*/ 696935 w 1342450"/>
                  <a:gd name="connsiteY2" fmla="*/ 924559 h 1164834"/>
                  <a:gd name="connsiteX3" fmla="*/ 227 w 1342450"/>
                  <a:gd name="connsiteY3" fmla="*/ 1046736 h 1164834"/>
                  <a:gd name="connsiteX4" fmla="*/ 979793 w 1342450"/>
                  <a:gd name="connsiteY4" fmla="*/ 854935 h 1164834"/>
                  <a:gd name="connsiteX5" fmla="*/ 655919 w 1342450"/>
                  <a:gd name="connsiteY5" fmla="*/ 431188 h 1164834"/>
                  <a:gd name="connsiteX6" fmla="*/ 1338374 w 1342450"/>
                  <a:gd name="connsiteY6" fmla="*/ 20823 h 1164834"/>
                  <a:gd name="connsiteX0" fmla="*/ 1338374 w 1342450"/>
                  <a:gd name="connsiteY0" fmla="*/ 20823 h 1164834"/>
                  <a:gd name="connsiteX1" fmla="*/ 379369 w 1342450"/>
                  <a:gd name="connsiteY1" fmla="*/ 373202 h 1164834"/>
                  <a:gd name="connsiteX2" fmla="*/ 696935 w 1342450"/>
                  <a:gd name="connsiteY2" fmla="*/ 924559 h 1164834"/>
                  <a:gd name="connsiteX3" fmla="*/ 227 w 1342450"/>
                  <a:gd name="connsiteY3" fmla="*/ 1046736 h 1164834"/>
                  <a:gd name="connsiteX4" fmla="*/ 979793 w 1342450"/>
                  <a:gd name="connsiteY4" fmla="*/ 854935 h 1164834"/>
                  <a:gd name="connsiteX5" fmla="*/ 655919 w 1342450"/>
                  <a:gd name="connsiteY5" fmla="*/ 431188 h 1164834"/>
                  <a:gd name="connsiteX6" fmla="*/ 1338374 w 1342450"/>
                  <a:gd name="connsiteY6" fmla="*/ 20823 h 1164834"/>
                  <a:gd name="connsiteX0" fmla="*/ 1338374 w 1342450"/>
                  <a:gd name="connsiteY0" fmla="*/ 21850 h 1155198"/>
                  <a:gd name="connsiteX1" fmla="*/ 379369 w 1342450"/>
                  <a:gd name="connsiteY1" fmla="*/ 363566 h 1155198"/>
                  <a:gd name="connsiteX2" fmla="*/ 696935 w 1342450"/>
                  <a:gd name="connsiteY2" fmla="*/ 914923 h 1155198"/>
                  <a:gd name="connsiteX3" fmla="*/ 227 w 1342450"/>
                  <a:gd name="connsiteY3" fmla="*/ 1037100 h 1155198"/>
                  <a:gd name="connsiteX4" fmla="*/ 979793 w 1342450"/>
                  <a:gd name="connsiteY4" fmla="*/ 845299 h 1155198"/>
                  <a:gd name="connsiteX5" fmla="*/ 655919 w 1342450"/>
                  <a:gd name="connsiteY5" fmla="*/ 421552 h 1155198"/>
                  <a:gd name="connsiteX6" fmla="*/ 1338374 w 1342450"/>
                  <a:gd name="connsiteY6" fmla="*/ 21850 h 115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450" h="1155198">
                    <a:moveTo>
                      <a:pt x="1338374" y="21850"/>
                    </a:moveTo>
                    <a:cubicBezTo>
                      <a:pt x="1063311" y="-52491"/>
                      <a:pt x="449250" y="63226"/>
                      <a:pt x="379369" y="363566"/>
                    </a:cubicBezTo>
                    <a:cubicBezTo>
                      <a:pt x="334405" y="654771"/>
                      <a:pt x="811460" y="647606"/>
                      <a:pt x="696935" y="914923"/>
                    </a:cubicBezTo>
                    <a:cubicBezTo>
                      <a:pt x="466476" y="1080056"/>
                      <a:pt x="-11910" y="989265"/>
                      <a:pt x="227" y="1037100"/>
                    </a:cubicBezTo>
                    <a:cubicBezTo>
                      <a:pt x="69046" y="1250419"/>
                      <a:pt x="958961" y="1167824"/>
                      <a:pt x="979793" y="845299"/>
                    </a:cubicBezTo>
                    <a:cubicBezTo>
                      <a:pt x="1004242" y="600081"/>
                      <a:pt x="684788" y="538808"/>
                      <a:pt x="655919" y="421552"/>
                    </a:cubicBezTo>
                    <a:cubicBezTo>
                      <a:pt x="590156" y="132808"/>
                      <a:pt x="1406803" y="113318"/>
                      <a:pt x="1338374" y="218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056960" y="2884129"/>
                <a:ext cx="895476" cy="847613"/>
              </a:xfrm>
              <a:custGeom>
                <a:avLst/>
                <a:gdLst>
                  <a:gd name="connsiteX0" fmla="*/ 1236973 w 1236973"/>
                  <a:gd name="connsiteY0" fmla="*/ 0 h 1093014"/>
                  <a:gd name="connsiteX1" fmla="*/ 314575 w 1236973"/>
                  <a:gd name="connsiteY1" fmla="*/ 165285 h 1093014"/>
                  <a:gd name="connsiteX2" fmla="*/ 0 w 1236973"/>
                  <a:gd name="connsiteY2" fmla="*/ 685133 h 1093014"/>
                  <a:gd name="connsiteX3" fmla="*/ 277253 w 1236973"/>
                  <a:gd name="connsiteY3" fmla="*/ 1039696 h 1093014"/>
                  <a:gd name="connsiteX4" fmla="*/ 901071 w 1236973"/>
                  <a:gd name="connsiteY4" fmla="*/ 1093014 h 1093014"/>
                  <a:gd name="connsiteX5" fmla="*/ 407881 w 1236973"/>
                  <a:gd name="connsiteY5" fmla="*/ 935727 h 1093014"/>
                  <a:gd name="connsiteX6" fmla="*/ 274587 w 1236973"/>
                  <a:gd name="connsiteY6" fmla="*/ 535843 h 1093014"/>
                  <a:gd name="connsiteX7" fmla="*/ 703795 w 1236973"/>
                  <a:gd name="connsiteY7" fmla="*/ 127962 h 1093014"/>
                  <a:gd name="connsiteX8" fmla="*/ 1236973 w 1236973"/>
                  <a:gd name="connsiteY8" fmla="*/ 0 h 1093014"/>
                  <a:gd name="connsiteX0" fmla="*/ 1236973 w 1236973"/>
                  <a:gd name="connsiteY0" fmla="*/ 34511 h 1127525"/>
                  <a:gd name="connsiteX1" fmla="*/ 314575 w 1236973"/>
                  <a:gd name="connsiteY1" fmla="*/ 199796 h 1127525"/>
                  <a:gd name="connsiteX2" fmla="*/ 0 w 1236973"/>
                  <a:gd name="connsiteY2" fmla="*/ 719644 h 1127525"/>
                  <a:gd name="connsiteX3" fmla="*/ 277253 w 1236973"/>
                  <a:gd name="connsiteY3" fmla="*/ 1074207 h 1127525"/>
                  <a:gd name="connsiteX4" fmla="*/ 901071 w 1236973"/>
                  <a:gd name="connsiteY4" fmla="*/ 1127525 h 1127525"/>
                  <a:gd name="connsiteX5" fmla="*/ 407881 w 1236973"/>
                  <a:gd name="connsiteY5" fmla="*/ 970238 h 1127525"/>
                  <a:gd name="connsiteX6" fmla="*/ 274587 w 1236973"/>
                  <a:gd name="connsiteY6" fmla="*/ 570354 h 1127525"/>
                  <a:gd name="connsiteX7" fmla="*/ 703795 w 1236973"/>
                  <a:gd name="connsiteY7" fmla="*/ 162473 h 1127525"/>
                  <a:gd name="connsiteX8" fmla="*/ 1236973 w 1236973"/>
                  <a:gd name="connsiteY8" fmla="*/ 34511 h 1127525"/>
                  <a:gd name="connsiteX0" fmla="*/ 1236973 w 1236973"/>
                  <a:gd name="connsiteY0" fmla="*/ 51697 h 1144711"/>
                  <a:gd name="connsiteX1" fmla="*/ 314575 w 1236973"/>
                  <a:gd name="connsiteY1" fmla="*/ 216982 h 1144711"/>
                  <a:gd name="connsiteX2" fmla="*/ 0 w 1236973"/>
                  <a:gd name="connsiteY2" fmla="*/ 736830 h 1144711"/>
                  <a:gd name="connsiteX3" fmla="*/ 277253 w 1236973"/>
                  <a:gd name="connsiteY3" fmla="*/ 1091393 h 1144711"/>
                  <a:gd name="connsiteX4" fmla="*/ 901071 w 1236973"/>
                  <a:gd name="connsiteY4" fmla="*/ 1144711 h 1144711"/>
                  <a:gd name="connsiteX5" fmla="*/ 407881 w 1236973"/>
                  <a:gd name="connsiteY5" fmla="*/ 987424 h 1144711"/>
                  <a:gd name="connsiteX6" fmla="*/ 274587 w 1236973"/>
                  <a:gd name="connsiteY6" fmla="*/ 587540 h 1144711"/>
                  <a:gd name="connsiteX7" fmla="*/ 703795 w 1236973"/>
                  <a:gd name="connsiteY7" fmla="*/ 179659 h 1144711"/>
                  <a:gd name="connsiteX8" fmla="*/ 1236973 w 1236973"/>
                  <a:gd name="connsiteY8" fmla="*/ 51697 h 1144711"/>
                  <a:gd name="connsiteX0" fmla="*/ 1236973 w 1236973"/>
                  <a:gd name="connsiteY0" fmla="*/ 51697 h 1144711"/>
                  <a:gd name="connsiteX1" fmla="*/ 314575 w 1236973"/>
                  <a:gd name="connsiteY1" fmla="*/ 216982 h 1144711"/>
                  <a:gd name="connsiteX2" fmla="*/ 0 w 1236973"/>
                  <a:gd name="connsiteY2" fmla="*/ 736830 h 1144711"/>
                  <a:gd name="connsiteX3" fmla="*/ 277253 w 1236973"/>
                  <a:gd name="connsiteY3" fmla="*/ 1091393 h 1144711"/>
                  <a:gd name="connsiteX4" fmla="*/ 901071 w 1236973"/>
                  <a:gd name="connsiteY4" fmla="*/ 1144711 h 1144711"/>
                  <a:gd name="connsiteX5" fmla="*/ 407881 w 1236973"/>
                  <a:gd name="connsiteY5" fmla="*/ 987424 h 1144711"/>
                  <a:gd name="connsiteX6" fmla="*/ 274587 w 1236973"/>
                  <a:gd name="connsiteY6" fmla="*/ 587540 h 1144711"/>
                  <a:gd name="connsiteX7" fmla="*/ 703795 w 1236973"/>
                  <a:gd name="connsiteY7" fmla="*/ 179659 h 1144711"/>
                  <a:gd name="connsiteX8" fmla="*/ 1236973 w 1236973"/>
                  <a:gd name="connsiteY8" fmla="*/ 51697 h 1144711"/>
                  <a:gd name="connsiteX0" fmla="*/ 1241566 w 1241566"/>
                  <a:gd name="connsiteY0" fmla="*/ 51697 h 1144711"/>
                  <a:gd name="connsiteX1" fmla="*/ 319168 w 1241566"/>
                  <a:gd name="connsiteY1" fmla="*/ 216982 h 1144711"/>
                  <a:gd name="connsiteX2" fmla="*/ 4593 w 1241566"/>
                  <a:gd name="connsiteY2" fmla="*/ 736830 h 1144711"/>
                  <a:gd name="connsiteX3" fmla="*/ 281846 w 1241566"/>
                  <a:gd name="connsiteY3" fmla="*/ 1091393 h 1144711"/>
                  <a:gd name="connsiteX4" fmla="*/ 905664 w 1241566"/>
                  <a:gd name="connsiteY4" fmla="*/ 1144711 h 1144711"/>
                  <a:gd name="connsiteX5" fmla="*/ 412474 w 1241566"/>
                  <a:gd name="connsiteY5" fmla="*/ 987424 h 1144711"/>
                  <a:gd name="connsiteX6" fmla="*/ 279180 w 1241566"/>
                  <a:gd name="connsiteY6" fmla="*/ 587540 h 1144711"/>
                  <a:gd name="connsiteX7" fmla="*/ 708388 w 1241566"/>
                  <a:gd name="connsiteY7" fmla="*/ 179659 h 1144711"/>
                  <a:gd name="connsiteX8" fmla="*/ 1241566 w 1241566"/>
                  <a:gd name="connsiteY8" fmla="*/ 51697 h 1144711"/>
                  <a:gd name="connsiteX0" fmla="*/ 1241566 w 1241566"/>
                  <a:gd name="connsiteY0" fmla="*/ 51697 h 1144711"/>
                  <a:gd name="connsiteX1" fmla="*/ 319168 w 1241566"/>
                  <a:gd name="connsiteY1" fmla="*/ 216982 h 1144711"/>
                  <a:gd name="connsiteX2" fmla="*/ 4593 w 1241566"/>
                  <a:gd name="connsiteY2" fmla="*/ 736830 h 1144711"/>
                  <a:gd name="connsiteX3" fmla="*/ 281846 w 1241566"/>
                  <a:gd name="connsiteY3" fmla="*/ 1091393 h 1144711"/>
                  <a:gd name="connsiteX4" fmla="*/ 905664 w 1241566"/>
                  <a:gd name="connsiteY4" fmla="*/ 1144711 h 1144711"/>
                  <a:gd name="connsiteX5" fmla="*/ 412474 w 1241566"/>
                  <a:gd name="connsiteY5" fmla="*/ 987424 h 1144711"/>
                  <a:gd name="connsiteX6" fmla="*/ 279180 w 1241566"/>
                  <a:gd name="connsiteY6" fmla="*/ 587540 h 1144711"/>
                  <a:gd name="connsiteX7" fmla="*/ 708388 w 1241566"/>
                  <a:gd name="connsiteY7" fmla="*/ 179659 h 1144711"/>
                  <a:gd name="connsiteX8" fmla="*/ 1241566 w 1241566"/>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91393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91393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83395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83395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0260 w 1240644"/>
                  <a:gd name="connsiteY6" fmla="*/ 598204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0260 w 1240644"/>
                  <a:gd name="connsiteY6" fmla="*/ 598204 h 1181736"/>
                  <a:gd name="connsiteX7" fmla="*/ 707466 w 1240644"/>
                  <a:gd name="connsiteY7" fmla="*/ 179659 h 1181736"/>
                  <a:gd name="connsiteX8" fmla="*/ 1240644 w 1240644"/>
                  <a:gd name="connsiteY8" fmla="*/ 51697 h 1181736"/>
                  <a:gd name="connsiteX0" fmla="*/ 1240644 w 1240803"/>
                  <a:gd name="connsiteY0" fmla="*/ 51697 h 1181736"/>
                  <a:gd name="connsiteX1" fmla="*/ 318246 w 1240803"/>
                  <a:gd name="connsiteY1" fmla="*/ 216982 h 1181736"/>
                  <a:gd name="connsiteX2" fmla="*/ 3671 w 1240803"/>
                  <a:gd name="connsiteY2" fmla="*/ 736830 h 1181736"/>
                  <a:gd name="connsiteX3" fmla="*/ 280924 w 1240803"/>
                  <a:gd name="connsiteY3" fmla="*/ 1083395 h 1181736"/>
                  <a:gd name="connsiteX4" fmla="*/ 904742 w 1240803"/>
                  <a:gd name="connsiteY4" fmla="*/ 1144711 h 1181736"/>
                  <a:gd name="connsiteX5" fmla="*/ 411552 w 1240803"/>
                  <a:gd name="connsiteY5" fmla="*/ 982092 h 1181736"/>
                  <a:gd name="connsiteX6" fmla="*/ 270260 w 1240803"/>
                  <a:gd name="connsiteY6" fmla="*/ 598204 h 1181736"/>
                  <a:gd name="connsiteX7" fmla="*/ 707466 w 1240803"/>
                  <a:gd name="connsiteY7" fmla="*/ 179659 h 1181736"/>
                  <a:gd name="connsiteX8" fmla="*/ 1240644 w 1240803"/>
                  <a:gd name="connsiteY8" fmla="*/ 51697 h 1181736"/>
                  <a:gd name="connsiteX0" fmla="*/ 1240644 w 1240858"/>
                  <a:gd name="connsiteY0" fmla="*/ 51697 h 1181736"/>
                  <a:gd name="connsiteX1" fmla="*/ 318246 w 1240858"/>
                  <a:gd name="connsiteY1" fmla="*/ 216982 h 1181736"/>
                  <a:gd name="connsiteX2" fmla="*/ 3671 w 1240858"/>
                  <a:gd name="connsiteY2" fmla="*/ 736830 h 1181736"/>
                  <a:gd name="connsiteX3" fmla="*/ 280924 w 1240858"/>
                  <a:gd name="connsiteY3" fmla="*/ 1083395 h 1181736"/>
                  <a:gd name="connsiteX4" fmla="*/ 904742 w 1240858"/>
                  <a:gd name="connsiteY4" fmla="*/ 1144711 h 1181736"/>
                  <a:gd name="connsiteX5" fmla="*/ 411552 w 1240858"/>
                  <a:gd name="connsiteY5" fmla="*/ 982092 h 1181736"/>
                  <a:gd name="connsiteX6" fmla="*/ 270260 w 1240858"/>
                  <a:gd name="connsiteY6" fmla="*/ 598204 h 1181736"/>
                  <a:gd name="connsiteX7" fmla="*/ 707466 w 1240858"/>
                  <a:gd name="connsiteY7" fmla="*/ 179659 h 1181736"/>
                  <a:gd name="connsiteX8" fmla="*/ 1240644 w 1240858"/>
                  <a:gd name="connsiteY8" fmla="*/ 51697 h 1181736"/>
                  <a:gd name="connsiteX0" fmla="*/ 1240644 w 1240858"/>
                  <a:gd name="connsiteY0" fmla="*/ 35318 h 1165357"/>
                  <a:gd name="connsiteX1" fmla="*/ 318246 w 1240858"/>
                  <a:gd name="connsiteY1" fmla="*/ 200603 h 1165357"/>
                  <a:gd name="connsiteX2" fmla="*/ 3671 w 1240858"/>
                  <a:gd name="connsiteY2" fmla="*/ 720451 h 1165357"/>
                  <a:gd name="connsiteX3" fmla="*/ 280924 w 1240858"/>
                  <a:gd name="connsiteY3" fmla="*/ 1067016 h 1165357"/>
                  <a:gd name="connsiteX4" fmla="*/ 904742 w 1240858"/>
                  <a:gd name="connsiteY4" fmla="*/ 1128332 h 1165357"/>
                  <a:gd name="connsiteX5" fmla="*/ 411552 w 1240858"/>
                  <a:gd name="connsiteY5" fmla="*/ 965713 h 1165357"/>
                  <a:gd name="connsiteX6" fmla="*/ 270260 w 1240858"/>
                  <a:gd name="connsiteY6" fmla="*/ 581825 h 1165357"/>
                  <a:gd name="connsiteX7" fmla="*/ 707466 w 1240858"/>
                  <a:gd name="connsiteY7" fmla="*/ 163280 h 1165357"/>
                  <a:gd name="connsiteX8" fmla="*/ 1240644 w 1240858"/>
                  <a:gd name="connsiteY8" fmla="*/ 35318 h 1165357"/>
                  <a:gd name="connsiteX0" fmla="*/ 1240644 w 1240858"/>
                  <a:gd name="connsiteY0" fmla="*/ 38817 h 1168856"/>
                  <a:gd name="connsiteX1" fmla="*/ 318246 w 1240858"/>
                  <a:gd name="connsiteY1" fmla="*/ 204102 h 1168856"/>
                  <a:gd name="connsiteX2" fmla="*/ 3671 w 1240858"/>
                  <a:gd name="connsiteY2" fmla="*/ 723950 h 1168856"/>
                  <a:gd name="connsiteX3" fmla="*/ 280924 w 1240858"/>
                  <a:gd name="connsiteY3" fmla="*/ 1070515 h 1168856"/>
                  <a:gd name="connsiteX4" fmla="*/ 904742 w 1240858"/>
                  <a:gd name="connsiteY4" fmla="*/ 1131831 h 1168856"/>
                  <a:gd name="connsiteX5" fmla="*/ 411552 w 1240858"/>
                  <a:gd name="connsiteY5" fmla="*/ 969212 h 1168856"/>
                  <a:gd name="connsiteX6" fmla="*/ 270260 w 1240858"/>
                  <a:gd name="connsiteY6" fmla="*/ 585324 h 1168856"/>
                  <a:gd name="connsiteX7" fmla="*/ 707466 w 1240858"/>
                  <a:gd name="connsiteY7" fmla="*/ 166779 h 1168856"/>
                  <a:gd name="connsiteX8" fmla="*/ 1240644 w 1240858"/>
                  <a:gd name="connsiteY8" fmla="*/ 38817 h 1168856"/>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707466 w 1240858"/>
                  <a:gd name="connsiteY7" fmla="*/ 172458 h 1174535"/>
                  <a:gd name="connsiteX8" fmla="*/ 1240644 w 1240858"/>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707466 w 1240858"/>
                  <a:gd name="connsiteY7" fmla="*/ 172458 h 1174535"/>
                  <a:gd name="connsiteX8" fmla="*/ 1240644 w 1240858"/>
                  <a:gd name="connsiteY8" fmla="*/ 44496 h 1174535"/>
                  <a:gd name="connsiteX0" fmla="*/ 1240644 w 1240869"/>
                  <a:gd name="connsiteY0" fmla="*/ 44496 h 1174535"/>
                  <a:gd name="connsiteX1" fmla="*/ 318246 w 1240869"/>
                  <a:gd name="connsiteY1" fmla="*/ 209781 h 1174535"/>
                  <a:gd name="connsiteX2" fmla="*/ 3671 w 1240869"/>
                  <a:gd name="connsiteY2" fmla="*/ 729629 h 1174535"/>
                  <a:gd name="connsiteX3" fmla="*/ 280924 w 1240869"/>
                  <a:gd name="connsiteY3" fmla="*/ 1076194 h 1174535"/>
                  <a:gd name="connsiteX4" fmla="*/ 904742 w 1240869"/>
                  <a:gd name="connsiteY4" fmla="*/ 1137510 h 1174535"/>
                  <a:gd name="connsiteX5" fmla="*/ 411552 w 1240869"/>
                  <a:gd name="connsiteY5" fmla="*/ 974891 h 1174535"/>
                  <a:gd name="connsiteX6" fmla="*/ 270260 w 1240869"/>
                  <a:gd name="connsiteY6" fmla="*/ 591003 h 1174535"/>
                  <a:gd name="connsiteX7" fmla="*/ 707466 w 1240869"/>
                  <a:gd name="connsiteY7" fmla="*/ 172458 h 1174535"/>
                  <a:gd name="connsiteX8" fmla="*/ 1240644 w 1240869"/>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694136 w 1240858"/>
                  <a:gd name="connsiteY7" fmla="*/ 172458 h 1174535"/>
                  <a:gd name="connsiteX8" fmla="*/ 1240644 w 1240858"/>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694136 w 1240858"/>
                  <a:gd name="connsiteY7" fmla="*/ 172458 h 1174535"/>
                  <a:gd name="connsiteX8" fmla="*/ 1240644 w 1240858"/>
                  <a:gd name="connsiteY8" fmla="*/ 44496 h 11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0858" h="1174535">
                    <a:moveTo>
                      <a:pt x="1240644" y="44496"/>
                    </a:moveTo>
                    <a:cubicBezTo>
                      <a:pt x="1197101" y="-47033"/>
                      <a:pt x="628378" y="65"/>
                      <a:pt x="318246" y="209781"/>
                    </a:cubicBezTo>
                    <a:cubicBezTo>
                      <a:pt x="-7881" y="433715"/>
                      <a:pt x="-8770" y="652318"/>
                      <a:pt x="3671" y="729629"/>
                    </a:cubicBezTo>
                    <a:cubicBezTo>
                      <a:pt x="50769" y="965116"/>
                      <a:pt x="201836" y="1032651"/>
                      <a:pt x="280924" y="1076194"/>
                    </a:cubicBezTo>
                    <a:cubicBezTo>
                      <a:pt x="419550" y="1157948"/>
                      <a:pt x="747455" y="1215709"/>
                      <a:pt x="904742" y="1137510"/>
                    </a:cubicBezTo>
                    <a:cubicBezTo>
                      <a:pt x="926957" y="1066420"/>
                      <a:pt x="618603" y="1123292"/>
                      <a:pt x="411552" y="974891"/>
                    </a:cubicBezTo>
                    <a:cubicBezTo>
                      <a:pt x="263151" y="840708"/>
                      <a:pt x="250710" y="741181"/>
                      <a:pt x="270260" y="591003"/>
                    </a:cubicBezTo>
                    <a:cubicBezTo>
                      <a:pt x="309359" y="396394"/>
                      <a:pt x="484419" y="257767"/>
                      <a:pt x="694136" y="172458"/>
                    </a:cubicBezTo>
                    <a:cubicBezTo>
                      <a:pt x="981163" y="63157"/>
                      <a:pt x="1249530" y="135136"/>
                      <a:pt x="1240644" y="44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1841424" y="2894829"/>
                <a:ext cx="809219" cy="843166"/>
              </a:xfrm>
              <a:custGeom>
                <a:avLst/>
                <a:gdLst>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658 h 1168004"/>
                  <a:gd name="connsiteX1" fmla="*/ 669138 w 1119674"/>
                  <a:gd name="connsiteY1" fmla="*/ 88319 h 1168004"/>
                  <a:gd name="connsiteX2" fmla="*/ 463865 w 1119674"/>
                  <a:gd name="connsiteY2" fmla="*/ 160298 h 1168004"/>
                  <a:gd name="connsiteX3" fmla="*/ 391886 w 1119674"/>
                  <a:gd name="connsiteY3" fmla="*/ 345 h 1168004"/>
                  <a:gd name="connsiteX4" fmla="*/ 210605 w 1119674"/>
                  <a:gd name="connsiteY4" fmla="*/ 125642 h 1168004"/>
                  <a:gd name="connsiteX5" fmla="*/ 0 w 1119674"/>
                  <a:gd name="connsiteY5" fmla="*/ 1082696 h 1168004"/>
                  <a:gd name="connsiteX6" fmla="*/ 93306 w 1119674"/>
                  <a:gd name="connsiteY6" fmla="*/ 1168004 h 1168004"/>
                  <a:gd name="connsiteX7" fmla="*/ 239930 w 1119674"/>
                  <a:gd name="connsiteY7" fmla="*/ 1072032 h 1168004"/>
                  <a:gd name="connsiteX8" fmla="*/ 373225 w 1119674"/>
                  <a:gd name="connsiteY8" fmla="*/ 482871 h 1168004"/>
                  <a:gd name="connsiteX9" fmla="*/ 719790 w 1119674"/>
                  <a:gd name="connsiteY9" fmla="*/ 197621 h 1168004"/>
                  <a:gd name="connsiteX10" fmla="*/ 1119674 w 1119674"/>
                  <a:gd name="connsiteY10" fmla="*/ 69658 h 1168004"/>
                  <a:gd name="connsiteX0" fmla="*/ 1127346 w 1127346"/>
                  <a:gd name="connsiteY0" fmla="*/ 69658 h 1168004"/>
                  <a:gd name="connsiteX1" fmla="*/ 676810 w 1127346"/>
                  <a:gd name="connsiteY1" fmla="*/ 88319 h 1168004"/>
                  <a:gd name="connsiteX2" fmla="*/ 471537 w 1127346"/>
                  <a:gd name="connsiteY2" fmla="*/ 160298 h 1168004"/>
                  <a:gd name="connsiteX3" fmla="*/ 399558 w 1127346"/>
                  <a:gd name="connsiteY3" fmla="*/ 345 h 1168004"/>
                  <a:gd name="connsiteX4" fmla="*/ 218277 w 1127346"/>
                  <a:gd name="connsiteY4" fmla="*/ 125642 h 1168004"/>
                  <a:gd name="connsiteX5" fmla="*/ 7672 w 1127346"/>
                  <a:gd name="connsiteY5" fmla="*/ 1082696 h 1168004"/>
                  <a:gd name="connsiteX6" fmla="*/ 100978 w 1127346"/>
                  <a:gd name="connsiteY6" fmla="*/ 1168004 h 1168004"/>
                  <a:gd name="connsiteX7" fmla="*/ 247602 w 1127346"/>
                  <a:gd name="connsiteY7" fmla="*/ 1072032 h 1168004"/>
                  <a:gd name="connsiteX8" fmla="*/ 380897 w 1127346"/>
                  <a:gd name="connsiteY8" fmla="*/ 482871 h 1168004"/>
                  <a:gd name="connsiteX9" fmla="*/ 727462 w 1127346"/>
                  <a:gd name="connsiteY9" fmla="*/ 197621 h 1168004"/>
                  <a:gd name="connsiteX10" fmla="*/ 1127346 w 1127346"/>
                  <a:gd name="connsiteY10" fmla="*/ 69658 h 1168004"/>
                  <a:gd name="connsiteX0" fmla="*/ 1128189 w 1128189"/>
                  <a:gd name="connsiteY0" fmla="*/ 69658 h 1168004"/>
                  <a:gd name="connsiteX1" fmla="*/ 677653 w 1128189"/>
                  <a:gd name="connsiteY1" fmla="*/ 88319 h 1168004"/>
                  <a:gd name="connsiteX2" fmla="*/ 472380 w 1128189"/>
                  <a:gd name="connsiteY2" fmla="*/ 160298 h 1168004"/>
                  <a:gd name="connsiteX3" fmla="*/ 400401 w 1128189"/>
                  <a:gd name="connsiteY3" fmla="*/ 345 h 1168004"/>
                  <a:gd name="connsiteX4" fmla="*/ 219120 w 1128189"/>
                  <a:gd name="connsiteY4" fmla="*/ 125642 h 1168004"/>
                  <a:gd name="connsiteX5" fmla="*/ 8515 w 1128189"/>
                  <a:gd name="connsiteY5" fmla="*/ 1082696 h 1168004"/>
                  <a:gd name="connsiteX6" fmla="*/ 101821 w 1128189"/>
                  <a:gd name="connsiteY6" fmla="*/ 1168004 h 1168004"/>
                  <a:gd name="connsiteX7" fmla="*/ 248445 w 1128189"/>
                  <a:gd name="connsiteY7" fmla="*/ 1072032 h 1168004"/>
                  <a:gd name="connsiteX8" fmla="*/ 381740 w 1128189"/>
                  <a:gd name="connsiteY8" fmla="*/ 482871 h 1168004"/>
                  <a:gd name="connsiteX9" fmla="*/ 728305 w 1128189"/>
                  <a:gd name="connsiteY9" fmla="*/ 197621 h 1168004"/>
                  <a:gd name="connsiteX10" fmla="*/ 1128189 w 1128189"/>
                  <a:gd name="connsiteY10" fmla="*/ 69658 h 1168004"/>
                  <a:gd name="connsiteX0" fmla="*/ 1125726 w 1125726"/>
                  <a:gd name="connsiteY0" fmla="*/ 69658 h 1168004"/>
                  <a:gd name="connsiteX1" fmla="*/ 675190 w 1125726"/>
                  <a:gd name="connsiteY1" fmla="*/ 88319 h 1168004"/>
                  <a:gd name="connsiteX2" fmla="*/ 469917 w 1125726"/>
                  <a:gd name="connsiteY2" fmla="*/ 160298 h 1168004"/>
                  <a:gd name="connsiteX3" fmla="*/ 397938 w 1125726"/>
                  <a:gd name="connsiteY3" fmla="*/ 345 h 1168004"/>
                  <a:gd name="connsiteX4" fmla="*/ 216657 w 1125726"/>
                  <a:gd name="connsiteY4" fmla="*/ 125642 h 1168004"/>
                  <a:gd name="connsiteX5" fmla="*/ 8718 w 1125726"/>
                  <a:gd name="connsiteY5" fmla="*/ 1064035 h 1168004"/>
                  <a:gd name="connsiteX6" fmla="*/ 99358 w 1125726"/>
                  <a:gd name="connsiteY6" fmla="*/ 1168004 h 1168004"/>
                  <a:gd name="connsiteX7" fmla="*/ 245982 w 1125726"/>
                  <a:gd name="connsiteY7" fmla="*/ 1072032 h 1168004"/>
                  <a:gd name="connsiteX8" fmla="*/ 379277 w 1125726"/>
                  <a:gd name="connsiteY8" fmla="*/ 482871 h 1168004"/>
                  <a:gd name="connsiteX9" fmla="*/ 725842 w 1125726"/>
                  <a:gd name="connsiteY9" fmla="*/ 197621 h 1168004"/>
                  <a:gd name="connsiteX10" fmla="*/ 1125726 w 1125726"/>
                  <a:gd name="connsiteY10" fmla="*/ 69658 h 1168004"/>
                  <a:gd name="connsiteX0" fmla="*/ 1121332 w 1121332"/>
                  <a:gd name="connsiteY0" fmla="*/ 69658 h 1168004"/>
                  <a:gd name="connsiteX1" fmla="*/ 670796 w 1121332"/>
                  <a:gd name="connsiteY1" fmla="*/ 88319 h 1168004"/>
                  <a:gd name="connsiteX2" fmla="*/ 465523 w 1121332"/>
                  <a:gd name="connsiteY2" fmla="*/ 160298 h 1168004"/>
                  <a:gd name="connsiteX3" fmla="*/ 393544 w 1121332"/>
                  <a:gd name="connsiteY3" fmla="*/ 345 h 1168004"/>
                  <a:gd name="connsiteX4" fmla="*/ 212263 w 1121332"/>
                  <a:gd name="connsiteY4" fmla="*/ 125642 h 1168004"/>
                  <a:gd name="connsiteX5" fmla="*/ 4324 w 1121332"/>
                  <a:gd name="connsiteY5" fmla="*/ 1064035 h 1168004"/>
                  <a:gd name="connsiteX6" fmla="*/ 94964 w 1121332"/>
                  <a:gd name="connsiteY6" fmla="*/ 1168004 h 1168004"/>
                  <a:gd name="connsiteX7" fmla="*/ 241588 w 1121332"/>
                  <a:gd name="connsiteY7" fmla="*/ 1072032 h 1168004"/>
                  <a:gd name="connsiteX8" fmla="*/ 374883 w 1121332"/>
                  <a:gd name="connsiteY8" fmla="*/ 482871 h 1168004"/>
                  <a:gd name="connsiteX9" fmla="*/ 721448 w 1121332"/>
                  <a:gd name="connsiteY9" fmla="*/ 197621 h 1168004"/>
                  <a:gd name="connsiteX10" fmla="*/ 1121332 w 1121332"/>
                  <a:gd name="connsiteY10" fmla="*/ 69658 h 1168004"/>
                  <a:gd name="connsiteX0" fmla="*/ 1121332 w 1121332"/>
                  <a:gd name="connsiteY0" fmla="*/ 69658 h 1168294"/>
                  <a:gd name="connsiteX1" fmla="*/ 670796 w 1121332"/>
                  <a:gd name="connsiteY1" fmla="*/ 88319 h 1168294"/>
                  <a:gd name="connsiteX2" fmla="*/ 465523 w 1121332"/>
                  <a:gd name="connsiteY2" fmla="*/ 160298 h 1168294"/>
                  <a:gd name="connsiteX3" fmla="*/ 393544 w 1121332"/>
                  <a:gd name="connsiteY3" fmla="*/ 345 h 1168294"/>
                  <a:gd name="connsiteX4" fmla="*/ 212263 w 1121332"/>
                  <a:gd name="connsiteY4" fmla="*/ 125642 h 1168294"/>
                  <a:gd name="connsiteX5" fmla="*/ 4324 w 1121332"/>
                  <a:gd name="connsiteY5" fmla="*/ 1064035 h 1168294"/>
                  <a:gd name="connsiteX6" fmla="*/ 94964 w 1121332"/>
                  <a:gd name="connsiteY6" fmla="*/ 1168004 h 1168294"/>
                  <a:gd name="connsiteX7" fmla="*/ 241588 w 1121332"/>
                  <a:gd name="connsiteY7" fmla="*/ 1072032 h 1168294"/>
                  <a:gd name="connsiteX8" fmla="*/ 374883 w 1121332"/>
                  <a:gd name="connsiteY8" fmla="*/ 482871 h 1168294"/>
                  <a:gd name="connsiteX9" fmla="*/ 721448 w 1121332"/>
                  <a:gd name="connsiteY9" fmla="*/ 197621 h 1168294"/>
                  <a:gd name="connsiteX10" fmla="*/ 1121332 w 1121332"/>
                  <a:gd name="connsiteY10" fmla="*/ 69658 h 1168294"/>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80098 w 1121332"/>
                  <a:gd name="connsiteY9" fmla="*/ 168297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80098 w 1121332"/>
                  <a:gd name="connsiteY9" fmla="*/ 168297 h 1168373"/>
                  <a:gd name="connsiteX10" fmla="*/ 1121332 w 1121332"/>
                  <a:gd name="connsiteY10" fmla="*/ 69658 h 116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1332" h="1168373">
                    <a:moveTo>
                      <a:pt x="1121332" y="69658"/>
                    </a:moveTo>
                    <a:cubicBezTo>
                      <a:pt x="1040466" y="-38756"/>
                      <a:pt x="751662" y="44777"/>
                      <a:pt x="670796" y="88319"/>
                    </a:cubicBezTo>
                    <a:cubicBezTo>
                      <a:pt x="602372" y="133639"/>
                      <a:pt x="509954" y="176293"/>
                      <a:pt x="465523" y="160298"/>
                    </a:cubicBezTo>
                    <a:cubicBezTo>
                      <a:pt x="441530" y="106980"/>
                      <a:pt x="582822" y="21672"/>
                      <a:pt x="393544" y="345"/>
                    </a:cubicBezTo>
                    <a:cubicBezTo>
                      <a:pt x="255805" y="-5875"/>
                      <a:pt x="232701" y="73213"/>
                      <a:pt x="212263" y="125642"/>
                    </a:cubicBezTo>
                    <a:lnTo>
                      <a:pt x="4324" y="1064035"/>
                    </a:lnTo>
                    <a:cubicBezTo>
                      <a:pt x="-17891" y="1169783"/>
                      <a:pt x="50533" y="1166227"/>
                      <a:pt x="94964" y="1168004"/>
                    </a:cubicBezTo>
                    <a:cubicBezTo>
                      <a:pt x="229148" y="1173335"/>
                      <a:pt x="227370" y="1120018"/>
                      <a:pt x="241588" y="1072032"/>
                    </a:cubicBezTo>
                    <a:lnTo>
                      <a:pt x="374883" y="490868"/>
                    </a:lnTo>
                    <a:cubicBezTo>
                      <a:pt x="434421" y="278486"/>
                      <a:pt x="661910" y="220725"/>
                      <a:pt x="780098" y="168297"/>
                    </a:cubicBezTo>
                    <a:cubicBezTo>
                      <a:pt x="958712" y="88319"/>
                      <a:pt x="1092007" y="138971"/>
                      <a:pt x="1121332" y="696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27391" y="2877764"/>
                <a:ext cx="1031198" cy="856586"/>
              </a:xfrm>
              <a:custGeom>
                <a:avLst/>
                <a:gdLst>
                  <a:gd name="connsiteX0" fmla="*/ 157288 w 1410256"/>
                  <a:gd name="connsiteY0" fmla="*/ 109301 h 1186320"/>
                  <a:gd name="connsiteX1" fmla="*/ 0 w 1410256"/>
                  <a:gd name="connsiteY1" fmla="*/ 685133 h 1186320"/>
                  <a:gd name="connsiteX2" fmla="*/ 362561 w 1410256"/>
                  <a:gd name="connsiteY2" fmla="*/ 1114341 h 1186320"/>
                  <a:gd name="connsiteX3" fmla="*/ 930396 w 1410256"/>
                  <a:gd name="connsiteY3" fmla="*/ 1109010 h 1186320"/>
                  <a:gd name="connsiteX4" fmla="*/ 1042363 w 1410256"/>
                  <a:gd name="connsiteY4" fmla="*/ 1186320 h 1186320"/>
                  <a:gd name="connsiteX5" fmla="*/ 1188987 w 1410256"/>
                  <a:gd name="connsiteY5" fmla="*/ 1093014 h 1186320"/>
                  <a:gd name="connsiteX6" fmla="*/ 1410256 w 1410256"/>
                  <a:gd name="connsiteY6" fmla="*/ 98638 h 1186320"/>
                  <a:gd name="connsiteX7" fmla="*/ 1308952 w 1410256"/>
                  <a:gd name="connsiteY7" fmla="*/ 0 h 1186320"/>
                  <a:gd name="connsiteX8" fmla="*/ 1159662 w 1410256"/>
                  <a:gd name="connsiteY8" fmla="*/ 101304 h 1186320"/>
                  <a:gd name="connsiteX9" fmla="*/ 989045 w 1410256"/>
                  <a:gd name="connsiteY9" fmla="*/ 954388 h 1186320"/>
                  <a:gd name="connsiteX10" fmla="*/ 887741 w 1410256"/>
                  <a:gd name="connsiteY10" fmla="*/ 1047694 h 1186320"/>
                  <a:gd name="connsiteX11" fmla="*/ 458533 w 1410256"/>
                  <a:gd name="connsiteY11" fmla="*/ 1007706 h 1186320"/>
                  <a:gd name="connsiteX12" fmla="*/ 231933 w 1410256"/>
                  <a:gd name="connsiteY12" fmla="*/ 677136 h 1186320"/>
                  <a:gd name="connsiteX13" fmla="*/ 237264 w 1410256"/>
                  <a:gd name="connsiteY13" fmla="*/ 191944 h 1186320"/>
                  <a:gd name="connsiteX14" fmla="*/ 157288 w 1410256"/>
                  <a:gd name="connsiteY14" fmla="*/ 109301 h 1186320"/>
                  <a:gd name="connsiteX0" fmla="*/ 157288 w 1410256"/>
                  <a:gd name="connsiteY0" fmla="*/ 109301 h 1186320"/>
                  <a:gd name="connsiteX1" fmla="*/ 0 w 1410256"/>
                  <a:gd name="connsiteY1" fmla="*/ 685133 h 1186320"/>
                  <a:gd name="connsiteX2" fmla="*/ 362561 w 1410256"/>
                  <a:gd name="connsiteY2" fmla="*/ 1114341 h 1186320"/>
                  <a:gd name="connsiteX3" fmla="*/ 930396 w 1410256"/>
                  <a:gd name="connsiteY3" fmla="*/ 1109010 h 1186320"/>
                  <a:gd name="connsiteX4" fmla="*/ 1042363 w 1410256"/>
                  <a:gd name="connsiteY4" fmla="*/ 1186320 h 1186320"/>
                  <a:gd name="connsiteX5" fmla="*/ 1188987 w 1410256"/>
                  <a:gd name="connsiteY5" fmla="*/ 1093014 h 1186320"/>
                  <a:gd name="connsiteX6" fmla="*/ 1410256 w 1410256"/>
                  <a:gd name="connsiteY6" fmla="*/ 98638 h 1186320"/>
                  <a:gd name="connsiteX7" fmla="*/ 1308952 w 1410256"/>
                  <a:gd name="connsiteY7" fmla="*/ 0 h 1186320"/>
                  <a:gd name="connsiteX8" fmla="*/ 1159662 w 1410256"/>
                  <a:gd name="connsiteY8" fmla="*/ 101304 h 1186320"/>
                  <a:gd name="connsiteX9" fmla="*/ 989045 w 1410256"/>
                  <a:gd name="connsiteY9" fmla="*/ 954388 h 1186320"/>
                  <a:gd name="connsiteX10" fmla="*/ 887741 w 1410256"/>
                  <a:gd name="connsiteY10" fmla="*/ 1047694 h 1186320"/>
                  <a:gd name="connsiteX11" fmla="*/ 458533 w 1410256"/>
                  <a:gd name="connsiteY11" fmla="*/ 1007706 h 1186320"/>
                  <a:gd name="connsiteX12" fmla="*/ 231933 w 1410256"/>
                  <a:gd name="connsiteY12" fmla="*/ 677136 h 1186320"/>
                  <a:gd name="connsiteX13" fmla="*/ 237264 w 1410256"/>
                  <a:gd name="connsiteY13" fmla="*/ 191944 h 1186320"/>
                  <a:gd name="connsiteX14" fmla="*/ 157288 w 1410256"/>
                  <a:gd name="connsiteY14" fmla="*/ 109301 h 1186320"/>
                  <a:gd name="connsiteX0" fmla="*/ 157288 w 1410256"/>
                  <a:gd name="connsiteY0" fmla="*/ 109301 h 1186320"/>
                  <a:gd name="connsiteX1" fmla="*/ 0 w 1410256"/>
                  <a:gd name="connsiteY1" fmla="*/ 685133 h 1186320"/>
                  <a:gd name="connsiteX2" fmla="*/ 362561 w 1410256"/>
                  <a:gd name="connsiteY2" fmla="*/ 1114341 h 1186320"/>
                  <a:gd name="connsiteX3" fmla="*/ 930396 w 1410256"/>
                  <a:gd name="connsiteY3" fmla="*/ 1109010 h 1186320"/>
                  <a:gd name="connsiteX4" fmla="*/ 1042363 w 1410256"/>
                  <a:gd name="connsiteY4" fmla="*/ 1186320 h 1186320"/>
                  <a:gd name="connsiteX5" fmla="*/ 1188987 w 1410256"/>
                  <a:gd name="connsiteY5" fmla="*/ 1093014 h 1186320"/>
                  <a:gd name="connsiteX6" fmla="*/ 1410256 w 1410256"/>
                  <a:gd name="connsiteY6" fmla="*/ 98638 h 1186320"/>
                  <a:gd name="connsiteX7" fmla="*/ 1308952 w 1410256"/>
                  <a:gd name="connsiteY7" fmla="*/ 0 h 1186320"/>
                  <a:gd name="connsiteX8" fmla="*/ 1159662 w 1410256"/>
                  <a:gd name="connsiteY8" fmla="*/ 101304 h 1186320"/>
                  <a:gd name="connsiteX9" fmla="*/ 989045 w 1410256"/>
                  <a:gd name="connsiteY9" fmla="*/ 954388 h 1186320"/>
                  <a:gd name="connsiteX10" fmla="*/ 887741 w 1410256"/>
                  <a:gd name="connsiteY10" fmla="*/ 1047694 h 1186320"/>
                  <a:gd name="connsiteX11" fmla="*/ 458533 w 1410256"/>
                  <a:gd name="connsiteY11" fmla="*/ 1007706 h 1186320"/>
                  <a:gd name="connsiteX12" fmla="*/ 231933 w 1410256"/>
                  <a:gd name="connsiteY12" fmla="*/ 677136 h 1186320"/>
                  <a:gd name="connsiteX13" fmla="*/ 237264 w 1410256"/>
                  <a:gd name="connsiteY13" fmla="*/ 191944 h 1186320"/>
                  <a:gd name="connsiteX14" fmla="*/ 157288 w 1410256"/>
                  <a:gd name="connsiteY14" fmla="*/ 109301 h 1186320"/>
                  <a:gd name="connsiteX0" fmla="*/ 177306 w 1430274"/>
                  <a:gd name="connsiteY0" fmla="*/ 109301 h 1186320"/>
                  <a:gd name="connsiteX1" fmla="*/ 20018 w 1430274"/>
                  <a:gd name="connsiteY1" fmla="*/ 685133 h 1186320"/>
                  <a:gd name="connsiteX2" fmla="*/ 382579 w 1430274"/>
                  <a:gd name="connsiteY2" fmla="*/ 1114341 h 1186320"/>
                  <a:gd name="connsiteX3" fmla="*/ 950414 w 1430274"/>
                  <a:gd name="connsiteY3" fmla="*/ 1109010 h 1186320"/>
                  <a:gd name="connsiteX4" fmla="*/ 1062381 w 1430274"/>
                  <a:gd name="connsiteY4" fmla="*/ 1186320 h 1186320"/>
                  <a:gd name="connsiteX5" fmla="*/ 1209005 w 1430274"/>
                  <a:gd name="connsiteY5" fmla="*/ 1093014 h 1186320"/>
                  <a:gd name="connsiteX6" fmla="*/ 1430274 w 1430274"/>
                  <a:gd name="connsiteY6" fmla="*/ 98638 h 1186320"/>
                  <a:gd name="connsiteX7" fmla="*/ 1328970 w 1430274"/>
                  <a:gd name="connsiteY7" fmla="*/ 0 h 1186320"/>
                  <a:gd name="connsiteX8" fmla="*/ 1179680 w 1430274"/>
                  <a:gd name="connsiteY8" fmla="*/ 101304 h 1186320"/>
                  <a:gd name="connsiteX9" fmla="*/ 1009063 w 1430274"/>
                  <a:gd name="connsiteY9" fmla="*/ 954388 h 1186320"/>
                  <a:gd name="connsiteX10" fmla="*/ 907759 w 1430274"/>
                  <a:gd name="connsiteY10" fmla="*/ 1047694 h 1186320"/>
                  <a:gd name="connsiteX11" fmla="*/ 478551 w 1430274"/>
                  <a:gd name="connsiteY11" fmla="*/ 1007706 h 1186320"/>
                  <a:gd name="connsiteX12" fmla="*/ 251951 w 1430274"/>
                  <a:gd name="connsiteY12" fmla="*/ 677136 h 1186320"/>
                  <a:gd name="connsiteX13" fmla="*/ 257282 w 1430274"/>
                  <a:gd name="connsiteY13" fmla="*/ 191944 h 1186320"/>
                  <a:gd name="connsiteX14" fmla="*/ 177306 w 1430274"/>
                  <a:gd name="connsiteY14" fmla="*/ 109301 h 1186320"/>
                  <a:gd name="connsiteX0" fmla="*/ 168248 w 1421216"/>
                  <a:gd name="connsiteY0" fmla="*/ 109301 h 1186320"/>
                  <a:gd name="connsiteX1" fmla="*/ 10960 w 1421216"/>
                  <a:gd name="connsiteY1" fmla="*/ 685133 h 1186320"/>
                  <a:gd name="connsiteX2" fmla="*/ 373521 w 1421216"/>
                  <a:gd name="connsiteY2" fmla="*/ 1114341 h 1186320"/>
                  <a:gd name="connsiteX3" fmla="*/ 941356 w 1421216"/>
                  <a:gd name="connsiteY3" fmla="*/ 1109010 h 1186320"/>
                  <a:gd name="connsiteX4" fmla="*/ 1053323 w 1421216"/>
                  <a:gd name="connsiteY4" fmla="*/ 1186320 h 1186320"/>
                  <a:gd name="connsiteX5" fmla="*/ 1199947 w 1421216"/>
                  <a:gd name="connsiteY5" fmla="*/ 1093014 h 1186320"/>
                  <a:gd name="connsiteX6" fmla="*/ 1421216 w 1421216"/>
                  <a:gd name="connsiteY6" fmla="*/ 98638 h 1186320"/>
                  <a:gd name="connsiteX7" fmla="*/ 1319912 w 1421216"/>
                  <a:gd name="connsiteY7" fmla="*/ 0 h 1186320"/>
                  <a:gd name="connsiteX8" fmla="*/ 1170622 w 1421216"/>
                  <a:gd name="connsiteY8" fmla="*/ 101304 h 1186320"/>
                  <a:gd name="connsiteX9" fmla="*/ 1000005 w 1421216"/>
                  <a:gd name="connsiteY9" fmla="*/ 954388 h 1186320"/>
                  <a:gd name="connsiteX10" fmla="*/ 898701 w 1421216"/>
                  <a:gd name="connsiteY10" fmla="*/ 1047694 h 1186320"/>
                  <a:gd name="connsiteX11" fmla="*/ 469493 w 1421216"/>
                  <a:gd name="connsiteY11" fmla="*/ 1007706 h 1186320"/>
                  <a:gd name="connsiteX12" fmla="*/ 242893 w 1421216"/>
                  <a:gd name="connsiteY12" fmla="*/ 677136 h 1186320"/>
                  <a:gd name="connsiteX13" fmla="*/ 248224 w 1421216"/>
                  <a:gd name="connsiteY13" fmla="*/ 191944 h 1186320"/>
                  <a:gd name="connsiteX14" fmla="*/ 168248 w 1421216"/>
                  <a:gd name="connsiteY14" fmla="*/ 109301 h 1186320"/>
                  <a:gd name="connsiteX0" fmla="*/ 153493 w 1427788"/>
                  <a:gd name="connsiteY0" fmla="*/ 114633 h 1186320"/>
                  <a:gd name="connsiteX1" fmla="*/ 17532 w 1427788"/>
                  <a:gd name="connsiteY1" fmla="*/ 685133 h 1186320"/>
                  <a:gd name="connsiteX2" fmla="*/ 380093 w 1427788"/>
                  <a:gd name="connsiteY2" fmla="*/ 1114341 h 1186320"/>
                  <a:gd name="connsiteX3" fmla="*/ 947928 w 1427788"/>
                  <a:gd name="connsiteY3" fmla="*/ 1109010 h 1186320"/>
                  <a:gd name="connsiteX4" fmla="*/ 1059895 w 1427788"/>
                  <a:gd name="connsiteY4" fmla="*/ 1186320 h 1186320"/>
                  <a:gd name="connsiteX5" fmla="*/ 1206519 w 1427788"/>
                  <a:gd name="connsiteY5" fmla="*/ 1093014 h 1186320"/>
                  <a:gd name="connsiteX6" fmla="*/ 1427788 w 1427788"/>
                  <a:gd name="connsiteY6" fmla="*/ 98638 h 1186320"/>
                  <a:gd name="connsiteX7" fmla="*/ 1326484 w 1427788"/>
                  <a:gd name="connsiteY7" fmla="*/ 0 h 1186320"/>
                  <a:gd name="connsiteX8" fmla="*/ 1177194 w 1427788"/>
                  <a:gd name="connsiteY8" fmla="*/ 101304 h 1186320"/>
                  <a:gd name="connsiteX9" fmla="*/ 1006577 w 1427788"/>
                  <a:gd name="connsiteY9" fmla="*/ 954388 h 1186320"/>
                  <a:gd name="connsiteX10" fmla="*/ 905273 w 1427788"/>
                  <a:gd name="connsiteY10" fmla="*/ 1047694 h 1186320"/>
                  <a:gd name="connsiteX11" fmla="*/ 476065 w 1427788"/>
                  <a:gd name="connsiteY11" fmla="*/ 1007706 h 1186320"/>
                  <a:gd name="connsiteX12" fmla="*/ 249465 w 1427788"/>
                  <a:gd name="connsiteY12" fmla="*/ 677136 h 1186320"/>
                  <a:gd name="connsiteX13" fmla="*/ 254796 w 1427788"/>
                  <a:gd name="connsiteY13" fmla="*/ 191944 h 1186320"/>
                  <a:gd name="connsiteX14" fmla="*/ 153493 w 1427788"/>
                  <a:gd name="connsiteY14" fmla="*/ 114633 h 1186320"/>
                  <a:gd name="connsiteX0" fmla="*/ 147147 w 1421442"/>
                  <a:gd name="connsiteY0" fmla="*/ 114633 h 1186320"/>
                  <a:gd name="connsiteX1" fmla="*/ 11186 w 1421442"/>
                  <a:gd name="connsiteY1" fmla="*/ 685133 h 1186320"/>
                  <a:gd name="connsiteX2" fmla="*/ 373747 w 1421442"/>
                  <a:gd name="connsiteY2" fmla="*/ 1114341 h 1186320"/>
                  <a:gd name="connsiteX3" fmla="*/ 941582 w 1421442"/>
                  <a:gd name="connsiteY3" fmla="*/ 1109010 h 1186320"/>
                  <a:gd name="connsiteX4" fmla="*/ 1053549 w 1421442"/>
                  <a:gd name="connsiteY4" fmla="*/ 1186320 h 1186320"/>
                  <a:gd name="connsiteX5" fmla="*/ 1200173 w 1421442"/>
                  <a:gd name="connsiteY5" fmla="*/ 1093014 h 1186320"/>
                  <a:gd name="connsiteX6" fmla="*/ 1421442 w 1421442"/>
                  <a:gd name="connsiteY6" fmla="*/ 98638 h 1186320"/>
                  <a:gd name="connsiteX7" fmla="*/ 1320138 w 1421442"/>
                  <a:gd name="connsiteY7" fmla="*/ 0 h 1186320"/>
                  <a:gd name="connsiteX8" fmla="*/ 1170848 w 1421442"/>
                  <a:gd name="connsiteY8" fmla="*/ 101304 h 1186320"/>
                  <a:gd name="connsiteX9" fmla="*/ 1000231 w 1421442"/>
                  <a:gd name="connsiteY9" fmla="*/ 954388 h 1186320"/>
                  <a:gd name="connsiteX10" fmla="*/ 898927 w 1421442"/>
                  <a:gd name="connsiteY10" fmla="*/ 1047694 h 1186320"/>
                  <a:gd name="connsiteX11" fmla="*/ 469719 w 1421442"/>
                  <a:gd name="connsiteY11" fmla="*/ 1007706 h 1186320"/>
                  <a:gd name="connsiteX12" fmla="*/ 243119 w 1421442"/>
                  <a:gd name="connsiteY12" fmla="*/ 677136 h 1186320"/>
                  <a:gd name="connsiteX13" fmla="*/ 248450 w 1421442"/>
                  <a:gd name="connsiteY13" fmla="*/ 191944 h 1186320"/>
                  <a:gd name="connsiteX14" fmla="*/ 147147 w 1421442"/>
                  <a:gd name="connsiteY14" fmla="*/ 114633 h 1186320"/>
                  <a:gd name="connsiteX0" fmla="*/ 147147 w 1421442"/>
                  <a:gd name="connsiteY0" fmla="*/ 114633 h 1186320"/>
                  <a:gd name="connsiteX1" fmla="*/ 11186 w 1421442"/>
                  <a:gd name="connsiteY1" fmla="*/ 685133 h 1186320"/>
                  <a:gd name="connsiteX2" fmla="*/ 373747 w 1421442"/>
                  <a:gd name="connsiteY2" fmla="*/ 1114341 h 1186320"/>
                  <a:gd name="connsiteX3" fmla="*/ 941582 w 1421442"/>
                  <a:gd name="connsiteY3" fmla="*/ 1109010 h 1186320"/>
                  <a:gd name="connsiteX4" fmla="*/ 1053549 w 1421442"/>
                  <a:gd name="connsiteY4" fmla="*/ 1186320 h 1186320"/>
                  <a:gd name="connsiteX5" fmla="*/ 1200173 w 1421442"/>
                  <a:gd name="connsiteY5" fmla="*/ 1093014 h 1186320"/>
                  <a:gd name="connsiteX6" fmla="*/ 1421442 w 1421442"/>
                  <a:gd name="connsiteY6" fmla="*/ 98638 h 1186320"/>
                  <a:gd name="connsiteX7" fmla="*/ 1320138 w 1421442"/>
                  <a:gd name="connsiteY7" fmla="*/ 0 h 1186320"/>
                  <a:gd name="connsiteX8" fmla="*/ 1170848 w 1421442"/>
                  <a:gd name="connsiteY8" fmla="*/ 101304 h 1186320"/>
                  <a:gd name="connsiteX9" fmla="*/ 1000231 w 1421442"/>
                  <a:gd name="connsiteY9" fmla="*/ 954388 h 1186320"/>
                  <a:gd name="connsiteX10" fmla="*/ 898927 w 1421442"/>
                  <a:gd name="connsiteY10" fmla="*/ 1047694 h 1186320"/>
                  <a:gd name="connsiteX11" fmla="*/ 469719 w 1421442"/>
                  <a:gd name="connsiteY11" fmla="*/ 1007706 h 1186320"/>
                  <a:gd name="connsiteX12" fmla="*/ 243119 w 1421442"/>
                  <a:gd name="connsiteY12" fmla="*/ 677136 h 1186320"/>
                  <a:gd name="connsiteX13" fmla="*/ 248450 w 1421442"/>
                  <a:gd name="connsiteY13" fmla="*/ 191944 h 1186320"/>
                  <a:gd name="connsiteX14" fmla="*/ 147147 w 1421442"/>
                  <a:gd name="connsiteY14" fmla="*/ 114633 h 1186320"/>
                  <a:gd name="connsiteX0" fmla="*/ 147147 w 1421442"/>
                  <a:gd name="connsiteY0" fmla="*/ 114633 h 1186320"/>
                  <a:gd name="connsiteX1" fmla="*/ 11186 w 1421442"/>
                  <a:gd name="connsiteY1" fmla="*/ 685133 h 1186320"/>
                  <a:gd name="connsiteX2" fmla="*/ 373747 w 1421442"/>
                  <a:gd name="connsiteY2" fmla="*/ 1114341 h 1186320"/>
                  <a:gd name="connsiteX3" fmla="*/ 941582 w 1421442"/>
                  <a:gd name="connsiteY3" fmla="*/ 1109010 h 1186320"/>
                  <a:gd name="connsiteX4" fmla="*/ 1053549 w 1421442"/>
                  <a:gd name="connsiteY4" fmla="*/ 1186320 h 1186320"/>
                  <a:gd name="connsiteX5" fmla="*/ 1200173 w 1421442"/>
                  <a:gd name="connsiteY5" fmla="*/ 1093014 h 1186320"/>
                  <a:gd name="connsiteX6" fmla="*/ 1421442 w 1421442"/>
                  <a:gd name="connsiteY6" fmla="*/ 98638 h 1186320"/>
                  <a:gd name="connsiteX7" fmla="*/ 1320138 w 1421442"/>
                  <a:gd name="connsiteY7" fmla="*/ 0 h 1186320"/>
                  <a:gd name="connsiteX8" fmla="*/ 1170848 w 1421442"/>
                  <a:gd name="connsiteY8" fmla="*/ 101304 h 1186320"/>
                  <a:gd name="connsiteX9" fmla="*/ 1000231 w 1421442"/>
                  <a:gd name="connsiteY9" fmla="*/ 954388 h 1186320"/>
                  <a:gd name="connsiteX10" fmla="*/ 898927 w 1421442"/>
                  <a:gd name="connsiteY10" fmla="*/ 1047694 h 1186320"/>
                  <a:gd name="connsiteX11" fmla="*/ 469719 w 1421442"/>
                  <a:gd name="connsiteY11" fmla="*/ 1007706 h 1186320"/>
                  <a:gd name="connsiteX12" fmla="*/ 243119 w 1421442"/>
                  <a:gd name="connsiteY12" fmla="*/ 677136 h 1186320"/>
                  <a:gd name="connsiteX13" fmla="*/ 248450 w 1421442"/>
                  <a:gd name="connsiteY13" fmla="*/ 191944 h 1186320"/>
                  <a:gd name="connsiteX14" fmla="*/ 147147 w 1421442"/>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9669"/>
                  <a:gd name="connsiteX1" fmla="*/ 13557 w 1423813"/>
                  <a:gd name="connsiteY1" fmla="*/ 685133 h 1189669"/>
                  <a:gd name="connsiteX2" fmla="*/ 376118 w 1423813"/>
                  <a:gd name="connsiteY2" fmla="*/ 1114341 h 1189669"/>
                  <a:gd name="connsiteX3" fmla="*/ 943953 w 1423813"/>
                  <a:gd name="connsiteY3" fmla="*/ 1109010 h 1189669"/>
                  <a:gd name="connsiteX4" fmla="*/ 1055920 w 1423813"/>
                  <a:gd name="connsiteY4" fmla="*/ 1186320 h 1189669"/>
                  <a:gd name="connsiteX5" fmla="*/ 1202544 w 1423813"/>
                  <a:gd name="connsiteY5" fmla="*/ 1093014 h 1189669"/>
                  <a:gd name="connsiteX6" fmla="*/ 1423813 w 1423813"/>
                  <a:gd name="connsiteY6" fmla="*/ 98638 h 1189669"/>
                  <a:gd name="connsiteX7" fmla="*/ 1322509 w 1423813"/>
                  <a:gd name="connsiteY7" fmla="*/ 0 h 1189669"/>
                  <a:gd name="connsiteX8" fmla="*/ 1173219 w 1423813"/>
                  <a:gd name="connsiteY8" fmla="*/ 101304 h 1189669"/>
                  <a:gd name="connsiteX9" fmla="*/ 1002602 w 1423813"/>
                  <a:gd name="connsiteY9" fmla="*/ 954388 h 1189669"/>
                  <a:gd name="connsiteX10" fmla="*/ 901298 w 1423813"/>
                  <a:gd name="connsiteY10" fmla="*/ 1047694 h 1189669"/>
                  <a:gd name="connsiteX11" fmla="*/ 472090 w 1423813"/>
                  <a:gd name="connsiteY11" fmla="*/ 1007706 h 1189669"/>
                  <a:gd name="connsiteX12" fmla="*/ 245490 w 1423813"/>
                  <a:gd name="connsiteY12" fmla="*/ 677136 h 1189669"/>
                  <a:gd name="connsiteX13" fmla="*/ 250821 w 1423813"/>
                  <a:gd name="connsiteY13" fmla="*/ 191944 h 1189669"/>
                  <a:gd name="connsiteX14" fmla="*/ 141521 w 1423813"/>
                  <a:gd name="connsiteY14" fmla="*/ 114633 h 1189669"/>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717"/>
                  <a:gd name="connsiteX1" fmla="*/ 13557 w 1423813"/>
                  <a:gd name="connsiteY1" fmla="*/ 685133 h 1186717"/>
                  <a:gd name="connsiteX2" fmla="*/ 376118 w 1423813"/>
                  <a:gd name="connsiteY2" fmla="*/ 1114341 h 1186717"/>
                  <a:gd name="connsiteX3" fmla="*/ 943953 w 1423813"/>
                  <a:gd name="connsiteY3" fmla="*/ 1109010 h 1186717"/>
                  <a:gd name="connsiteX4" fmla="*/ 1055920 w 1423813"/>
                  <a:gd name="connsiteY4" fmla="*/ 1186320 h 1186717"/>
                  <a:gd name="connsiteX5" fmla="*/ 1202544 w 1423813"/>
                  <a:gd name="connsiteY5" fmla="*/ 1093014 h 1186717"/>
                  <a:gd name="connsiteX6" fmla="*/ 1423813 w 1423813"/>
                  <a:gd name="connsiteY6" fmla="*/ 98638 h 1186717"/>
                  <a:gd name="connsiteX7" fmla="*/ 1322509 w 1423813"/>
                  <a:gd name="connsiteY7" fmla="*/ 0 h 1186717"/>
                  <a:gd name="connsiteX8" fmla="*/ 1173219 w 1423813"/>
                  <a:gd name="connsiteY8" fmla="*/ 101304 h 1186717"/>
                  <a:gd name="connsiteX9" fmla="*/ 1002602 w 1423813"/>
                  <a:gd name="connsiteY9" fmla="*/ 954388 h 1186717"/>
                  <a:gd name="connsiteX10" fmla="*/ 901298 w 1423813"/>
                  <a:gd name="connsiteY10" fmla="*/ 1047694 h 1186717"/>
                  <a:gd name="connsiteX11" fmla="*/ 472090 w 1423813"/>
                  <a:gd name="connsiteY11" fmla="*/ 1007706 h 1186717"/>
                  <a:gd name="connsiteX12" fmla="*/ 245490 w 1423813"/>
                  <a:gd name="connsiteY12" fmla="*/ 677136 h 1186717"/>
                  <a:gd name="connsiteX13" fmla="*/ 250821 w 1423813"/>
                  <a:gd name="connsiteY13" fmla="*/ 191944 h 1186717"/>
                  <a:gd name="connsiteX14" fmla="*/ 141521 w 1423813"/>
                  <a:gd name="connsiteY14" fmla="*/ 114633 h 1186717"/>
                  <a:gd name="connsiteX0" fmla="*/ 141521 w 1423813"/>
                  <a:gd name="connsiteY0" fmla="*/ 114633 h 1186968"/>
                  <a:gd name="connsiteX1" fmla="*/ 13557 w 1423813"/>
                  <a:gd name="connsiteY1" fmla="*/ 685133 h 1186968"/>
                  <a:gd name="connsiteX2" fmla="*/ 376118 w 1423813"/>
                  <a:gd name="connsiteY2" fmla="*/ 1114341 h 1186968"/>
                  <a:gd name="connsiteX3" fmla="*/ 943953 w 1423813"/>
                  <a:gd name="connsiteY3" fmla="*/ 1109010 h 1186968"/>
                  <a:gd name="connsiteX4" fmla="*/ 1055920 w 1423813"/>
                  <a:gd name="connsiteY4" fmla="*/ 1186320 h 1186968"/>
                  <a:gd name="connsiteX5" fmla="*/ 1202544 w 1423813"/>
                  <a:gd name="connsiteY5" fmla="*/ 1093014 h 1186968"/>
                  <a:gd name="connsiteX6" fmla="*/ 1423813 w 1423813"/>
                  <a:gd name="connsiteY6" fmla="*/ 98638 h 1186968"/>
                  <a:gd name="connsiteX7" fmla="*/ 1322509 w 1423813"/>
                  <a:gd name="connsiteY7" fmla="*/ 0 h 1186968"/>
                  <a:gd name="connsiteX8" fmla="*/ 1173219 w 1423813"/>
                  <a:gd name="connsiteY8" fmla="*/ 101304 h 1186968"/>
                  <a:gd name="connsiteX9" fmla="*/ 1002602 w 1423813"/>
                  <a:gd name="connsiteY9" fmla="*/ 954388 h 1186968"/>
                  <a:gd name="connsiteX10" fmla="*/ 901298 w 1423813"/>
                  <a:gd name="connsiteY10" fmla="*/ 1047694 h 1186968"/>
                  <a:gd name="connsiteX11" fmla="*/ 472090 w 1423813"/>
                  <a:gd name="connsiteY11" fmla="*/ 1007706 h 1186968"/>
                  <a:gd name="connsiteX12" fmla="*/ 245490 w 1423813"/>
                  <a:gd name="connsiteY12" fmla="*/ 677136 h 1186968"/>
                  <a:gd name="connsiteX13" fmla="*/ 250821 w 1423813"/>
                  <a:gd name="connsiteY13" fmla="*/ 191944 h 1186968"/>
                  <a:gd name="connsiteX14" fmla="*/ 141521 w 1423813"/>
                  <a:gd name="connsiteY14" fmla="*/ 114633 h 1186968"/>
                  <a:gd name="connsiteX0" fmla="*/ 141521 w 1428011"/>
                  <a:gd name="connsiteY0" fmla="*/ 114633 h 1186968"/>
                  <a:gd name="connsiteX1" fmla="*/ 13557 w 1428011"/>
                  <a:gd name="connsiteY1" fmla="*/ 685133 h 1186968"/>
                  <a:gd name="connsiteX2" fmla="*/ 376118 w 1428011"/>
                  <a:gd name="connsiteY2" fmla="*/ 1114341 h 1186968"/>
                  <a:gd name="connsiteX3" fmla="*/ 943953 w 1428011"/>
                  <a:gd name="connsiteY3" fmla="*/ 1109010 h 1186968"/>
                  <a:gd name="connsiteX4" fmla="*/ 1055920 w 1428011"/>
                  <a:gd name="connsiteY4" fmla="*/ 1186320 h 1186968"/>
                  <a:gd name="connsiteX5" fmla="*/ 1202544 w 1428011"/>
                  <a:gd name="connsiteY5" fmla="*/ 1093014 h 1186968"/>
                  <a:gd name="connsiteX6" fmla="*/ 1423813 w 1428011"/>
                  <a:gd name="connsiteY6" fmla="*/ 98638 h 1186968"/>
                  <a:gd name="connsiteX7" fmla="*/ 1322509 w 1428011"/>
                  <a:gd name="connsiteY7" fmla="*/ 0 h 1186968"/>
                  <a:gd name="connsiteX8" fmla="*/ 1173219 w 1428011"/>
                  <a:gd name="connsiteY8" fmla="*/ 101304 h 1186968"/>
                  <a:gd name="connsiteX9" fmla="*/ 1002602 w 1428011"/>
                  <a:gd name="connsiteY9" fmla="*/ 954388 h 1186968"/>
                  <a:gd name="connsiteX10" fmla="*/ 901298 w 1428011"/>
                  <a:gd name="connsiteY10" fmla="*/ 1047694 h 1186968"/>
                  <a:gd name="connsiteX11" fmla="*/ 472090 w 1428011"/>
                  <a:gd name="connsiteY11" fmla="*/ 1007706 h 1186968"/>
                  <a:gd name="connsiteX12" fmla="*/ 245490 w 1428011"/>
                  <a:gd name="connsiteY12" fmla="*/ 677136 h 1186968"/>
                  <a:gd name="connsiteX13" fmla="*/ 250821 w 1428011"/>
                  <a:gd name="connsiteY13" fmla="*/ 191944 h 1186968"/>
                  <a:gd name="connsiteX14" fmla="*/ 141521 w 1428011"/>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202607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202607 h 1186968"/>
                  <a:gd name="connsiteX14" fmla="*/ 141521 w 1428927"/>
                  <a:gd name="connsiteY14" fmla="*/ 114633 h 118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8927" h="1186968">
                    <a:moveTo>
                      <a:pt x="141521" y="114633"/>
                    </a:moveTo>
                    <a:cubicBezTo>
                      <a:pt x="-44202" y="154622"/>
                      <a:pt x="2005" y="610488"/>
                      <a:pt x="13557" y="685133"/>
                    </a:cubicBezTo>
                    <a:cubicBezTo>
                      <a:pt x="35773" y="918843"/>
                      <a:pt x="201947" y="1051249"/>
                      <a:pt x="376118" y="1114341"/>
                    </a:cubicBezTo>
                    <a:cubicBezTo>
                      <a:pt x="648039" y="1192540"/>
                      <a:pt x="821323" y="1166770"/>
                      <a:pt x="943953" y="1109010"/>
                    </a:cubicBezTo>
                    <a:cubicBezTo>
                      <a:pt x="941287" y="1185432"/>
                      <a:pt x="1010601" y="1184543"/>
                      <a:pt x="1055920" y="1186320"/>
                    </a:cubicBezTo>
                    <a:cubicBezTo>
                      <a:pt x="1166110" y="1192540"/>
                      <a:pt x="1180328" y="1153441"/>
                      <a:pt x="1202544" y="1093014"/>
                    </a:cubicBezTo>
                    <a:lnTo>
                      <a:pt x="1423813" y="98638"/>
                    </a:lnTo>
                    <a:cubicBezTo>
                      <a:pt x="1448695" y="12442"/>
                      <a:pt x="1377604" y="888"/>
                      <a:pt x="1322509" y="0"/>
                    </a:cubicBezTo>
                    <a:cubicBezTo>
                      <a:pt x="1238089" y="1778"/>
                      <a:pt x="1190990" y="32879"/>
                      <a:pt x="1173219" y="101304"/>
                    </a:cubicBezTo>
                    <a:lnTo>
                      <a:pt x="1002602" y="954388"/>
                    </a:lnTo>
                    <a:cubicBezTo>
                      <a:pt x="984830" y="1030810"/>
                      <a:pt x="948787" y="1042269"/>
                      <a:pt x="890635" y="1053026"/>
                    </a:cubicBezTo>
                    <a:cubicBezTo>
                      <a:pt x="739721" y="1080942"/>
                      <a:pt x="596498" y="1077019"/>
                      <a:pt x="472090" y="1007706"/>
                    </a:cubicBezTo>
                    <a:cubicBezTo>
                      <a:pt x="351237" y="942836"/>
                      <a:pt x="273037" y="840644"/>
                      <a:pt x="245490" y="677136"/>
                    </a:cubicBezTo>
                    <a:cubicBezTo>
                      <a:pt x="220609" y="491412"/>
                      <a:pt x="235715" y="367004"/>
                      <a:pt x="250821" y="202607"/>
                    </a:cubicBezTo>
                    <a:cubicBezTo>
                      <a:pt x="253487" y="172393"/>
                      <a:pt x="266817" y="96861"/>
                      <a:pt x="141521" y="1146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p:nvPr/>
            </p:nvSpPr>
            <p:spPr>
              <a:xfrm>
                <a:off x="3583763" y="2440831"/>
                <a:ext cx="1199383" cy="1296693"/>
              </a:xfrm>
              <a:custGeom>
                <a:avLst/>
                <a:gdLst>
                  <a:gd name="connsiteX0" fmla="*/ 810126 w 1661981"/>
                  <a:gd name="connsiteY0" fmla="*/ 717292 h 1796824"/>
                  <a:gd name="connsiteX1" fmla="*/ 674725 w 1661981"/>
                  <a:gd name="connsiteY1" fmla="*/ 720136 h 1796824"/>
                  <a:gd name="connsiteX2" fmla="*/ 416492 w 1661981"/>
                  <a:gd name="connsiteY2" fmla="*/ 889470 h 1796824"/>
                  <a:gd name="connsiteX3" fmla="*/ 264092 w 1661981"/>
                  <a:gd name="connsiteY3" fmla="*/ 1499070 h 1796824"/>
                  <a:gd name="connsiteX4" fmla="*/ 382626 w 1661981"/>
                  <a:gd name="connsiteY4" fmla="*/ 1706503 h 1796824"/>
                  <a:gd name="connsiteX5" fmla="*/ 1288559 w 1661981"/>
                  <a:gd name="connsiteY5" fmla="*/ 1448270 h 1796824"/>
                  <a:gd name="connsiteX6" fmla="*/ 1402859 w 1661981"/>
                  <a:gd name="connsiteY6" fmla="*/ 1033403 h 1796824"/>
                  <a:gd name="connsiteX7" fmla="*/ 810126 w 1661981"/>
                  <a:gd name="connsiteY7" fmla="*/ 717292 h 1796824"/>
                  <a:gd name="connsiteX8" fmla="*/ 496926 w 1661981"/>
                  <a:gd name="connsiteY8" fmla="*/ 472 h 1796824"/>
                  <a:gd name="connsiteX9" fmla="*/ 598526 w 1661981"/>
                  <a:gd name="connsiteY9" fmla="*/ 140172 h 1796824"/>
                  <a:gd name="connsiteX10" fmla="*/ 496926 w 1661981"/>
                  <a:gd name="connsiteY10" fmla="*/ 529638 h 1796824"/>
                  <a:gd name="connsiteX11" fmla="*/ 645092 w 1661981"/>
                  <a:gd name="connsiteY11" fmla="*/ 627005 h 1796824"/>
                  <a:gd name="connsiteX12" fmla="*/ 1102292 w 1661981"/>
                  <a:gd name="connsiteY12" fmla="*/ 643938 h 1796824"/>
                  <a:gd name="connsiteX13" fmla="*/ 1648393 w 1661981"/>
                  <a:gd name="connsiteY13" fmla="*/ 991071 h 1796824"/>
                  <a:gd name="connsiteX14" fmla="*/ 1305492 w 1661981"/>
                  <a:gd name="connsiteY14" fmla="*/ 1626072 h 1796824"/>
                  <a:gd name="connsiteX15" fmla="*/ 103226 w 1661981"/>
                  <a:gd name="connsiteY15" fmla="*/ 1782705 h 1796824"/>
                  <a:gd name="connsiteX16" fmla="*/ 14326 w 1661981"/>
                  <a:gd name="connsiteY16" fmla="*/ 1575272 h 1796824"/>
                  <a:gd name="connsiteX17" fmla="*/ 352992 w 1661981"/>
                  <a:gd name="connsiteY17" fmla="*/ 131705 h 1796824"/>
                  <a:gd name="connsiteX18" fmla="*/ 496926 w 1661981"/>
                  <a:gd name="connsiteY18" fmla="*/ 472 h 179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1981" h="1796824">
                    <a:moveTo>
                      <a:pt x="810126" y="717292"/>
                    </a:moveTo>
                    <a:cubicBezTo>
                      <a:pt x="748632" y="716697"/>
                      <a:pt x="699773" y="720136"/>
                      <a:pt x="674725" y="720136"/>
                    </a:cubicBezTo>
                    <a:cubicBezTo>
                      <a:pt x="488458" y="727192"/>
                      <a:pt x="446125" y="785047"/>
                      <a:pt x="416492" y="889470"/>
                    </a:cubicBezTo>
                    <a:lnTo>
                      <a:pt x="264092" y="1499070"/>
                    </a:lnTo>
                    <a:cubicBezTo>
                      <a:pt x="231636" y="1631714"/>
                      <a:pt x="292315" y="1675459"/>
                      <a:pt x="382626" y="1706503"/>
                    </a:cubicBezTo>
                    <a:cubicBezTo>
                      <a:pt x="875104" y="1755891"/>
                      <a:pt x="1198247" y="1538581"/>
                      <a:pt x="1288559" y="1448270"/>
                    </a:cubicBezTo>
                    <a:cubicBezTo>
                      <a:pt x="1411326" y="1305747"/>
                      <a:pt x="1432492" y="1099726"/>
                      <a:pt x="1402859" y="1033403"/>
                    </a:cubicBezTo>
                    <a:cubicBezTo>
                      <a:pt x="1292792" y="757179"/>
                      <a:pt x="994607" y="719078"/>
                      <a:pt x="810126" y="717292"/>
                    </a:cubicBezTo>
                    <a:close/>
                    <a:moveTo>
                      <a:pt x="496926" y="472"/>
                    </a:moveTo>
                    <a:cubicBezTo>
                      <a:pt x="560425" y="472"/>
                      <a:pt x="619693" y="21639"/>
                      <a:pt x="598526" y="140172"/>
                    </a:cubicBezTo>
                    <a:lnTo>
                      <a:pt x="496926" y="529638"/>
                    </a:lnTo>
                    <a:cubicBezTo>
                      <a:pt x="482815" y="579027"/>
                      <a:pt x="511036" y="636883"/>
                      <a:pt x="645092" y="627005"/>
                    </a:cubicBezTo>
                    <a:cubicBezTo>
                      <a:pt x="797492" y="632649"/>
                      <a:pt x="945659" y="617128"/>
                      <a:pt x="1102292" y="643938"/>
                    </a:cubicBezTo>
                    <a:cubicBezTo>
                      <a:pt x="1367580" y="694739"/>
                      <a:pt x="1603239" y="834438"/>
                      <a:pt x="1648393" y="991071"/>
                    </a:cubicBezTo>
                    <a:cubicBezTo>
                      <a:pt x="1713303" y="1297282"/>
                      <a:pt x="1536914" y="1531527"/>
                      <a:pt x="1305492" y="1626072"/>
                    </a:cubicBezTo>
                    <a:cubicBezTo>
                      <a:pt x="870870" y="1813750"/>
                      <a:pt x="508215" y="1810926"/>
                      <a:pt x="103226" y="1782705"/>
                    </a:cubicBezTo>
                    <a:cubicBezTo>
                      <a:pt x="60893" y="1755894"/>
                      <a:pt x="-36474" y="1767182"/>
                      <a:pt x="14326" y="1575272"/>
                    </a:cubicBezTo>
                    <a:lnTo>
                      <a:pt x="352992" y="131705"/>
                    </a:lnTo>
                    <a:cubicBezTo>
                      <a:pt x="371336" y="66794"/>
                      <a:pt x="393915" y="-6584"/>
                      <a:pt x="496926" y="4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5644049" y="2894829"/>
                <a:ext cx="895476" cy="847613"/>
              </a:xfrm>
              <a:custGeom>
                <a:avLst/>
                <a:gdLst>
                  <a:gd name="connsiteX0" fmla="*/ 1236973 w 1236973"/>
                  <a:gd name="connsiteY0" fmla="*/ 0 h 1093014"/>
                  <a:gd name="connsiteX1" fmla="*/ 314575 w 1236973"/>
                  <a:gd name="connsiteY1" fmla="*/ 165285 h 1093014"/>
                  <a:gd name="connsiteX2" fmla="*/ 0 w 1236973"/>
                  <a:gd name="connsiteY2" fmla="*/ 685133 h 1093014"/>
                  <a:gd name="connsiteX3" fmla="*/ 277253 w 1236973"/>
                  <a:gd name="connsiteY3" fmla="*/ 1039696 h 1093014"/>
                  <a:gd name="connsiteX4" fmla="*/ 901071 w 1236973"/>
                  <a:gd name="connsiteY4" fmla="*/ 1093014 h 1093014"/>
                  <a:gd name="connsiteX5" fmla="*/ 407881 w 1236973"/>
                  <a:gd name="connsiteY5" fmla="*/ 935727 h 1093014"/>
                  <a:gd name="connsiteX6" fmla="*/ 274587 w 1236973"/>
                  <a:gd name="connsiteY6" fmla="*/ 535843 h 1093014"/>
                  <a:gd name="connsiteX7" fmla="*/ 703795 w 1236973"/>
                  <a:gd name="connsiteY7" fmla="*/ 127962 h 1093014"/>
                  <a:gd name="connsiteX8" fmla="*/ 1236973 w 1236973"/>
                  <a:gd name="connsiteY8" fmla="*/ 0 h 1093014"/>
                  <a:gd name="connsiteX0" fmla="*/ 1236973 w 1236973"/>
                  <a:gd name="connsiteY0" fmla="*/ 34511 h 1127525"/>
                  <a:gd name="connsiteX1" fmla="*/ 314575 w 1236973"/>
                  <a:gd name="connsiteY1" fmla="*/ 199796 h 1127525"/>
                  <a:gd name="connsiteX2" fmla="*/ 0 w 1236973"/>
                  <a:gd name="connsiteY2" fmla="*/ 719644 h 1127525"/>
                  <a:gd name="connsiteX3" fmla="*/ 277253 w 1236973"/>
                  <a:gd name="connsiteY3" fmla="*/ 1074207 h 1127525"/>
                  <a:gd name="connsiteX4" fmla="*/ 901071 w 1236973"/>
                  <a:gd name="connsiteY4" fmla="*/ 1127525 h 1127525"/>
                  <a:gd name="connsiteX5" fmla="*/ 407881 w 1236973"/>
                  <a:gd name="connsiteY5" fmla="*/ 970238 h 1127525"/>
                  <a:gd name="connsiteX6" fmla="*/ 274587 w 1236973"/>
                  <a:gd name="connsiteY6" fmla="*/ 570354 h 1127525"/>
                  <a:gd name="connsiteX7" fmla="*/ 703795 w 1236973"/>
                  <a:gd name="connsiteY7" fmla="*/ 162473 h 1127525"/>
                  <a:gd name="connsiteX8" fmla="*/ 1236973 w 1236973"/>
                  <a:gd name="connsiteY8" fmla="*/ 34511 h 1127525"/>
                  <a:gd name="connsiteX0" fmla="*/ 1236973 w 1236973"/>
                  <a:gd name="connsiteY0" fmla="*/ 51697 h 1144711"/>
                  <a:gd name="connsiteX1" fmla="*/ 314575 w 1236973"/>
                  <a:gd name="connsiteY1" fmla="*/ 216982 h 1144711"/>
                  <a:gd name="connsiteX2" fmla="*/ 0 w 1236973"/>
                  <a:gd name="connsiteY2" fmla="*/ 736830 h 1144711"/>
                  <a:gd name="connsiteX3" fmla="*/ 277253 w 1236973"/>
                  <a:gd name="connsiteY3" fmla="*/ 1091393 h 1144711"/>
                  <a:gd name="connsiteX4" fmla="*/ 901071 w 1236973"/>
                  <a:gd name="connsiteY4" fmla="*/ 1144711 h 1144711"/>
                  <a:gd name="connsiteX5" fmla="*/ 407881 w 1236973"/>
                  <a:gd name="connsiteY5" fmla="*/ 987424 h 1144711"/>
                  <a:gd name="connsiteX6" fmla="*/ 274587 w 1236973"/>
                  <a:gd name="connsiteY6" fmla="*/ 587540 h 1144711"/>
                  <a:gd name="connsiteX7" fmla="*/ 703795 w 1236973"/>
                  <a:gd name="connsiteY7" fmla="*/ 179659 h 1144711"/>
                  <a:gd name="connsiteX8" fmla="*/ 1236973 w 1236973"/>
                  <a:gd name="connsiteY8" fmla="*/ 51697 h 1144711"/>
                  <a:gd name="connsiteX0" fmla="*/ 1236973 w 1236973"/>
                  <a:gd name="connsiteY0" fmla="*/ 51697 h 1144711"/>
                  <a:gd name="connsiteX1" fmla="*/ 314575 w 1236973"/>
                  <a:gd name="connsiteY1" fmla="*/ 216982 h 1144711"/>
                  <a:gd name="connsiteX2" fmla="*/ 0 w 1236973"/>
                  <a:gd name="connsiteY2" fmla="*/ 736830 h 1144711"/>
                  <a:gd name="connsiteX3" fmla="*/ 277253 w 1236973"/>
                  <a:gd name="connsiteY3" fmla="*/ 1091393 h 1144711"/>
                  <a:gd name="connsiteX4" fmla="*/ 901071 w 1236973"/>
                  <a:gd name="connsiteY4" fmla="*/ 1144711 h 1144711"/>
                  <a:gd name="connsiteX5" fmla="*/ 407881 w 1236973"/>
                  <a:gd name="connsiteY5" fmla="*/ 987424 h 1144711"/>
                  <a:gd name="connsiteX6" fmla="*/ 274587 w 1236973"/>
                  <a:gd name="connsiteY6" fmla="*/ 587540 h 1144711"/>
                  <a:gd name="connsiteX7" fmla="*/ 703795 w 1236973"/>
                  <a:gd name="connsiteY7" fmla="*/ 179659 h 1144711"/>
                  <a:gd name="connsiteX8" fmla="*/ 1236973 w 1236973"/>
                  <a:gd name="connsiteY8" fmla="*/ 51697 h 1144711"/>
                  <a:gd name="connsiteX0" fmla="*/ 1241566 w 1241566"/>
                  <a:gd name="connsiteY0" fmla="*/ 51697 h 1144711"/>
                  <a:gd name="connsiteX1" fmla="*/ 319168 w 1241566"/>
                  <a:gd name="connsiteY1" fmla="*/ 216982 h 1144711"/>
                  <a:gd name="connsiteX2" fmla="*/ 4593 w 1241566"/>
                  <a:gd name="connsiteY2" fmla="*/ 736830 h 1144711"/>
                  <a:gd name="connsiteX3" fmla="*/ 281846 w 1241566"/>
                  <a:gd name="connsiteY3" fmla="*/ 1091393 h 1144711"/>
                  <a:gd name="connsiteX4" fmla="*/ 905664 w 1241566"/>
                  <a:gd name="connsiteY4" fmla="*/ 1144711 h 1144711"/>
                  <a:gd name="connsiteX5" fmla="*/ 412474 w 1241566"/>
                  <a:gd name="connsiteY5" fmla="*/ 987424 h 1144711"/>
                  <a:gd name="connsiteX6" fmla="*/ 279180 w 1241566"/>
                  <a:gd name="connsiteY6" fmla="*/ 587540 h 1144711"/>
                  <a:gd name="connsiteX7" fmla="*/ 708388 w 1241566"/>
                  <a:gd name="connsiteY7" fmla="*/ 179659 h 1144711"/>
                  <a:gd name="connsiteX8" fmla="*/ 1241566 w 1241566"/>
                  <a:gd name="connsiteY8" fmla="*/ 51697 h 1144711"/>
                  <a:gd name="connsiteX0" fmla="*/ 1241566 w 1241566"/>
                  <a:gd name="connsiteY0" fmla="*/ 51697 h 1144711"/>
                  <a:gd name="connsiteX1" fmla="*/ 319168 w 1241566"/>
                  <a:gd name="connsiteY1" fmla="*/ 216982 h 1144711"/>
                  <a:gd name="connsiteX2" fmla="*/ 4593 w 1241566"/>
                  <a:gd name="connsiteY2" fmla="*/ 736830 h 1144711"/>
                  <a:gd name="connsiteX3" fmla="*/ 281846 w 1241566"/>
                  <a:gd name="connsiteY3" fmla="*/ 1091393 h 1144711"/>
                  <a:gd name="connsiteX4" fmla="*/ 905664 w 1241566"/>
                  <a:gd name="connsiteY4" fmla="*/ 1144711 h 1144711"/>
                  <a:gd name="connsiteX5" fmla="*/ 412474 w 1241566"/>
                  <a:gd name="connsiteY5" fmla="*/ 987424 h 1144711"/>
                  <a:gd name="connsiteX6" fmla="*/ 279180 w 1241566"/>
                  <a:gd name="connsiteY6" fmla="*/ 587540 h 1144711"/>
                  <a:gd name="connsiteX7" fmla="*/ 708388 w 1241566"/>
                  <a:gd name="connsiteY7" fmla="*/ 179659 h 1144711"/>
                  <a:gd name="connsiteX8" fmla="*/ 1241566 w 1241566"/>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91393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91393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83395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83395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0260 w 1240644"/>
                  <a:gd name="connsiteY6" fmla="*/ 598204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0260 w 1240644"/>
                  <a:gd name="connsiteY6" fmla="*/ 598204 h 1181736"/>
                  <a:gd name="connsiteX7" fmla="*/ 707466 w 1240644"/>
                  <a:gd name="connsiteY7" fmla="*/ 179659 h 1181736"/>
                  <a:gd name="connsiteX8" fmla="*/ 1240644 w 1240644"/>
                  <a:gd name="connsiteY8" fmla="*/ 51697 h 1181736"/>
                  <a:gd name="connsiteX0" fmla="*/ 1240644 w 1240803"/>
                  <a:gd name="connsiteY0" fmla="*/ 51697 h 1181736"/>
                  <a:gd name="connsiteX1" fmla="*/ 318246 w 1240803"/>
                  <a:gd name="connsiteY1" fmla="*/ 216982 h 1181736"/>
                  <a:gd name="connsiteX2" fmla="*/ 3671 w 1240803"/>
                  <a:gd name="connsiteY2" fmla="*/ 736830 h 1181736"/>
                  <a:gd name="connsiteX3" fmla="*/ 280924 w 1240803"/>
                  <a:gd name="connsiteY3" fmla="*/ 1083395 h 1181736"/>
                  <a:gd name="connsiteX4" fmla="*/ 904742 w 1240803"/>
                  <a:gd name="connsiteY4" fmla="*/ 1144711 h 1181736"/>
                  <a:gd name="connsiteX5" fmla="*/ 411552 w 1240803"/>
                  <a:gd name="connsiteY5" fmla="*/ 982092 h 1181736"/>
                  <a:gd name="connsiteX6" fmla="*/ 270260 w 1240803"/>
                  <a:gd name="connsiteY6" fmla="*/ 598204 h 1181736"/>
                  <a:gd name="connsiteX7" fmla="*/ 707466 w 1240803"/>
                  <a:gd name="connsiteY7" fmla="*/ 179659 h 1181736"/>
                  <a:gd name="connsiteX8" fmla="*/ 1240644 w 1240803"/>
                  <a:gd name="connsiteY8" fmla="*/ 51697 h 1181736"/>
                  <a:gd name="connsiteX0" fmla="*/ 1240644 w 1240858"/>
                  <a:gd name="connsiteY0" fmla="*/ 51697 h 1181736"/>
                  <a:gd name="connsiteX1" fmla="*/ 318246 w 1240858"/>
                  <a:gd name="connsiteY1" fmla="*/ 216982 h 1181736"/>
                  <a:gd name="connsiteX2" fmla="*/ 3671 w 1240858"/>
                  <a:gd name="connsiteY2" fmla="*/ 736830 h 1181736"/>
                  <a:gd name="connsiteX3" fmla="*/ 280924 w 1240858"/>
                  <a:gd name="connsiteY3" fmla="*/ 1083395 h 1181736"/>
                  <a:gd name="connsiteX4" fmla="*/ 904742 w 1240858"/>
                  <a:gd name="connsiteY4" fmla="*/ 1144711 h 1181736"/>
                  <a:gd name="connsiteX5" fmla="*/ 411552 w 1240858"/>
                  <a:gd name="connsiteY5" fmla="*/ 982092 h 1181736"/>
                  <a:gd name="connsiteX6" fmla="*/ 270260 w 1240858"/>
                  <a:gd name="connsiteY6" fmla="*/ 598204 h 1181736"/>
                  <a:gd name="connsiteX7" fmla="*/ 707466 w 1240858"/>
                  <a:gd name="connsiteY7" fmla="*/ 179659 h 1181736"/>
                  <a:gd name="connsiteX8" fmla="*/ 1240644 w 1240858"/>
                  <a:gd name="connsiteY8" fmla="*/ 51697 h 1181736"/>
                  <a:gd name="connsiteX0" fmla="*/ 1240644 w 1240858"/>
                  <a:gd name="connsiteY0" fmla="*/ 35318 h 1165357"/>
                  <a:gd name="connsiteX1" fmla="*/ 318246 w 1240858"/>
                  <a:gd name="connsiteY1" fmla="*/ 200603 h 1165357"/>
                  <a:gd name="connsiteX2" fmla="*/ 3671 w 1240858"/>
                  <a:gd name="connsiteY2" fmla="*/ 720451 h 1165357"/>
                  <a:gd name="connsiteX3" fmla="*/ 280924 w 1240858"/>
                  <a:gd name="connsiteY3" fmla="*/ 1067016 h 1165357"/>
                  <a:gd name="connsiteX4" fmla="*/ 904742 w 1240858"/>
                  <a:gd name="connsiteY4" fmla="*/ 1128332 h 1165357"/>
                  <a:gd name="connsiteX5" fmla="*/ 411552 w 1240858"/>
                  <a:gd name="connsiteY5" fmla="*/ 965713 h 1165357"/>
                  <a:gd name="connsiteX6" fmla="*/ 270260 w 1240858"/>
                  <a:gd name="connsiteY6" fmla="*/ 581825 h 1165357"/>
                  <a:gd name="connsiteX7" fmla="*/ 707466 w 1240858"/>
                  <a:gd name="connsiteY7" fmla="*/ 163280 h 1165357"/>
                  <a:gd name="connsiteX8" fmla="*/ 1240644 w 1240858"/>
                  <a:gd name="connsiteY8" fmla="*/ 35318 h 1165357"/>
                  <a:gd name="connsiteX0" fmla="*/ 1240644 w 1240858"/>
                  <a:gd name="connsiteY0" fmla="*/ 38817 h 1168856"/>
                  <a:gd name="connsiteX1" fmla="*/ 318246 w 1240858"/>
                  <a:gd name="connsiteY1" fmla="*/ 204102 h 1168856"/>
                  <a:gd name="connsiteX2" fmla="*/ 3671 w 1240858"/>
                  <a:gd name="connsiteY2" fmla="*/ 723950 h 1168856"/>
                  <a:gd name="connsiteX3" fmla="*/ 280924 w 1240858"/>
                  <a:gd name="connsiteY3" fmla="*/ 1070515 h 1168856"/>
                  <a:gd name="connsiteX4" fmla="*/ 904742 w 1240858"/>
                  <a:gd name="connsiteY4" fmla="*/ 1131831 h 1168856"/>
                  <a:gd name="connsiteX5" fmla="*/ 411552 w 1240858"/>
                  <a:gd name="connsiteY5" fmla="*/ 969212 h 1168856"/>
                  <a:gd name="connsiteX6" fmla="*/ 270260 w 1240858"/>
                  <a:gd name="connsiteY6" fmla="*/ 585324 h 1168856"/>
                  <a:gd name="connsiteX7" fmla="*/ 707466 w 1240858"/>
                  <a:gd name="connsiteY7" fmla="*/ 166779 h 1168856"/>
                  <a:gd name="connsiteX8" fmla="*/ 1240644 w 1240858"/>
                  <a:gd name="connsiteY8" fmla="*/ 38817 h 1168856"/>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707466 w 1240858"/>
                  <a:gd name="connsiteY7" fmla="*/ 172458 h 1174535"/>
                  <a:gd name="connsiteX8" fmla="*/ 1240644 w 1240858"/>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707466 w 1240858"/>
                  <a:gd name="connsiteY7" fmla="*/ 172458 h 1174535"/>
                  <a:gd name="connsiteX8" fmla="*/ 1240644 w 1240858"/>
                  <a:gd name="connsiteY8" fmla="*/ 44496 h 1174535"/>
                  <a:gd name="connsiteX0" fmla="*/ 1240644 w 1240869"/>
                  <a:gd name="connsiteY0" fmla="*/ 44496 h 1174535"/>
                  <a:gd name="connsiteX1" fmla="*/ 318246 w 1240869"/>
                  <a:gd name="connsiteY1" fmla="*/ 209781 h 1174535"/>
                  <a:gd name="connsiteX2" fmla="*/ 3671 w 1240869"/>
                  <a:gd name="connsiteY2" fmla="*/ 729629 h 1174535"/>
                  <a:gd name="connsiteX3" fmla="*/ 280924 w 1240869"/>
                  <a:gd name="connsiteY3" fmla="*/ 1076194 h 1174535"/>
                  <a:gd name="connsiteX4" fmla="*/ 904742 w 1240869"/>
                  <a:gd name="connsiteY4" fmla="*/ 1137510 h 1174535"/>
                  <a:gd name="connsiteX5" fmla="*/ 411552 w 1240869"/>
                  <a:gd name="connsiteY5" fmla="*/ 974891 h 1174535"/>
                  <a:gd name="connsiteX6" fmla="*/ 270260 w 1240869"/>
                  <a:gd name="connsiteY6" fmla="*/ 591003 h 1174535"/>
                  <a:gd name="connsiteX7" fmla="*/ 707466 w 1240869"/>
                  <a:gd name="connsiteY7" fmla="*/ 172458 h 1174535"/>
                  <a:gd name="connsiteX8" fmla="*/ 1240644 w 1240869"/>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694136 w 1240858"/>
                  <a:gd name="connsiteY7" fmla="*/ 172458 h 1174535"/>
                  <a:gd name="connsiteX8" fmla="*/ 1240644 w 1240858"/>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694136 w 1240858"/>
                  <a:gd name="connsiteY7" fmla="*/ 172458 h 1174535"/>
                  <a:gd name="connsiteX8" fmla="*/ 1240644 w 1240858"/>
                  <a:gd name="connsiteY8" fmla="*/ 44496 h 11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0858" h="1174535">
                    <a:moveTo>
                      <a:pt x="1240644" y="44496"/>
                    </a:moveTo>
                    <a:cubicBezTo>
                      <a:pt x="1197101" y="-47033"/>
                      <a:pt x="628378" y="65"/>
                      <a:pt x="318246" y="209781"/>
                    </a:cubicBezTo>
                    <a:cubicBezTo>
                      <a:pt x="-7881" y="433715"/>
                      <a:pt x="-8770" y="652318"/>
                      <a:pt x="3671" y="729629"/>
                    </a:cubicBezTo>
                    <a:cubicBezTo>
                      <a:pt x="50769" y="965116"/>
                      <a:pt x="201836" y="1032651"/>
                      <a:pt x="280924" y="1076194"/>
                    </a:cubicBezTo>
                    <a:cubicBezTo>
                      <a:pt x="419550" y="1157948"/>
                      <a:pt x="747455" y="1215709"/>
                      <a:pt x="904742" y="1137510"/>
                    </a:cubicBezTo>
                    <a:cubicBezTo>
                      <a:pt x="926957" y="1066420"/>
                      <a:pt x="618603" y="1123292"/>
                      <a:pt x="411552" y="974891"/>
                    </a:cubicBezTo>
                    <a:cubicBezTo>
                      <a:pt x="263151" y="840708"/>
                      <a:pt x="250710" y="741181"/>
                      <a:pt x="270260" y="591003"/>
                    </a:cubicBezTo>
                    <a:cubicBezTo>
                      <a:pt x="309359" y="396394"/>
                      <a:pt x="484419" y="257767"/>
                      <a:pt x="694136" y="172458"/>
                    </a:cubicBezTo>
                    <a:cubicBezTo>
                      <a:pt x="981163" y="63157"/>
                      <a:pt x="1249530" y="135136"/>
                      <a:pt x="1240644" y="44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0800000">
                <a:off x="8461146" y="2876275"/>
                <a:ext cx="1018650" cy="855467"/>
              </a:xfrm>
              <a:custGeom>
                <a:avLst/>
                <a:gdLst>
                  <a:gd name="connsiteX0" fmla="*/ 157288 w 1410256"/>
                  <a:gd name="connsiteY0" fmla="*/ 109301 h 1186320"/>
                  <a:gd name="connsiteX1" fmla="*/ 0 w 1410256"/>
                  <a:gd name="connsiteY1" fmla="*/ 685133 h 1186320"/>
                  <a:gd name="connsiteX2" fmla="*/ 362561 w 1410256"/>
                  <a:gd name="connsiteY2" fmla="*/ 1114341 h 1186320"/>
                  <a:gd name="connsiteX3" fmla="*/ 930396 w 1410256"/>
                  <a:gd name="connsiteY3" fmla="*/ 1109010 h 1186320"/>
                  <a:gd name="connsiteX4" fmla="*/ 1042363 w 1410256"/>
                  <a:gd name="connsiteY4" fmla="*/ 1186320 h 1186320"/>
                  <a:gd name="connsiteX5" fmla="*/ 1188987 w 1410256"/>
                  <a:gd name="connsiteY5" fmla="*/ 1093014 h 1186320"/>
                  <a:gd name="connsiteX6" fmla="*/ 1410256 w 1410256"/>
                  <a:gd name="connsiteY6" fmla="*/ 98638 h 1186320"/>
                  <a:gd name="connsiteX7" fmla="*/ 1308952 w 1410256"/>
                  <a:gd name="connsiteY7" fmla="*/ 0 h 1186320"/>
                  <a:gd name="connsiteX8" fmla="*/ 1159662 w 1410256"/>
                  <a:gd name="connsiteY8" fmla="*/ 101304 h 1186320"/>
                  <a:gd name="connsiteX9" fmla="*/ 989045 w 1410256"/>
                  <a:gd name="connsiteY9" fmla="*/ 954388 h 1186320"/>
                  <a:gd name="connsiteX10" fmla="*/ 887741 w 1410256"/>
                  <a:gd name="connsiteY10" fmla="*/ 1047694 h 1186320"/>
                  <a:gd name="connsiteX11" fmla="*/ 458533 w 1410256"/>
                  <a:gd name="connsiteY11" fmla="*/ 1007706 h 1186320"/>
                  <a:gd name="connsiteX12" fmla="*/ 231933 w 1410256"/>
                  <a:gd name="connsiteY12" fmla="*/ 677136 h 1186320"/>
                  <a:gd name="connsiteX13" fmla="*/ 237264 w 1410256"/>
                  <a:gd name="connsiteY13" fmla="*/ 191944 h 1186320"/>
                  <a:gd name="connsiteX14" fmla="*/ 157288 w 1410256"/>
                  <a:gd name="connsiteY14" fmla="*/ 109301 h 1186320"/>
                  <a:gd name="connsiteX0" fmla="*/ 157288 w 1410256"/>
                  <a:gd name="connsiteY0" fmla="*/ 109301 h 1186320"/>
                  <a:gd name="connsiteX1" fmla="*/ 0 w 1410256"/>
                  <a:gd name="connsiteY1" fmla="*/ 685133 h 1186320"/>
                  <a:gd name="connsiteX2" fmla="*/ 362561 w 1410256"/>
                  <a:gd name="connsiteY2" fmla="*/ 1114341 h 1186320"/>
                  <a:gd name="connsiteX3" fmla="*/ 930396 w 1410256"/>
                  <a:gd name="connsiteY3" fmla="*/ 1109010 h 1186320"/>
                  <a:gd name="connsiteX4" fmla="*/ 1042363 w 1410256"/>
                  <a:gd name="connsiteY4" fmla="*/ 1186320 h 1186320"/>
                  <a:gd name="connsiteX5" fmla="*/ 1188987 w 1410256"/>
                  <a:gd name="connsiteY5" fmla="*/ 1093014 h 1186320"/>
                  <a:gd name="connsiteX6" fmla="*/ 1410256 w 1410256"/>
                  <a:gd name="connsiteY6" fmla="*/ 98638 h 1186320"/>
                  <a:gd name="connsiteX7" fmla="*/ 1308952 w 1410256"/>
                  <a:gd name="connsiteY7" fmla="*/ 0 h 1186320"/>
                  <a:gd name="connsiteX8" fmla="*/ 1159662 w 1410256"/>
                  <a:gd name="connsiteY8" fmla="*/ 101304 h 1186320"/>
                  <a:gd name="connsiteX9" fmla="*/ 989045 w 1410256"/>
                  <a:gd name="connsiteY9" fmla="*/ 954388 h 1186320"/>
                  <a:gd name="connsiteX10" fmla="*/ 887741 w 1410256"/>
                  <a:gd name="connsiteY10" fmla="*/ 1047694 h 1186320"/>
                  <a:gd name="connsiteX11" fmla="*/ 458533 w 1410256"/>
                  <a:gd name="connsiteY11" fmla="*/ 1007706 h 1186320"/>
                  <a:gd name="connsiteX12" fmla="*/ 231933 w 1410256"/>
                  <a:gd name="connsiteY12" fmla="*/ 677136 h 1186320"/>
                  <a:gd name="connsiteX13" fmla="*/ 237264 w 1410256"/>
                  <a:gd name="connsiteY13" fmla="*/ 191944 h 1186320"/>
                  <a:gd name="connsiteX14" fmla="*/ 157288 w 1410256"/>
                  <a:gd name="connsiteY14" fmla="*/ 109301 h 1186320"/>
                  <a:gd name="connsiteX0" fmla="*/ 157288 w 1410256"/>
                  <a:gd name="connsiteY0" fmla="*/ 109301 h 1186320"/>
                  <a:gd name="connsiteX1" fmla="*/ 0 w 1410256"/>
                  <a:gd name="connsiteY1" fmla="*/ 685133 h 1186320"/>
                  <a:gd name="connsiteX2" fmla="*/ 362561 w 1410256"/>
                  <a:gd name="connsiteY2" fmla="*/ 1114341 h 1186320"/>
                  <a:gd name="connsiteX3" fmla="*/ 930396 w 1410256"/>
                  <a:gd name="connsiteY3" fmla="*/ 1109010 h 1186320"/>
                  <a:gd name="connsiteX4" fmla="*/ 1042363 w 1410256"/>
                  <a:gd name="connsiteY4" fmla="*/ 1186320 h 1186320"/>
                  <a:gd name="connsiteX5" fmla="*/ 1188987 w 1410256"/>
                  <a:gd name="connsiteY5" fmla="*/ 1093014 h 1186320"/>
                  <a:gd name="connsiteX6" fmla="*/ 1410256 w 1410256"/>
                  <a:gd name="connsiteY6" fmla="*/ 98638 h 1186320"/>
                  <a:gd name="connsiteX7" fmla="*/ 1308952 w 1410256"/>
                  <a:gd name="connsiteY7" fmla="*/ 0 h 1186320"/>
                  <a:gd name="connsiteX8" fmla="*/ 1159662 w 1410256"/>
                  <a:gd name="connsiteY8" fmla="*/ 101304 h 1186320"/>
                  <a:gd name="connsiteX9" fmla="*/ 989045 w 1410256"/>
                  <a:gd name="connsiteY9" fmla="*/ 954388 h 1186320"/>
                  <a:gd name="connsiteX10" fmla="*/ 887741 w 1410256"/>
                  <a:gd name="connsiteY10" fmla="*/ 1047694 h 1186320"/>
                  <a:gd name="connsiteX11" fmla="*/ 458533 w 1410256"/>
                  <a:gd name="connsiteY11" fmla="*/ 1007706 h 1186320"/>
                  <a:gd name="connsiteX12" fmla="*/ 231933 w 1410256"/>
                  <a:gd name="connsiteY12" fmla="*/ 677136 h 1186320"/>
                  <a:gd name="connsiteX13" fmla="*/ 237264 w 1410256"/>
                  <a:gd name="connsiteY13" fmla="*/ 191944 h 1186320"/>
                  <a:gd name="connsiteX14" fmla="*/ 157288 w 1410256"/>
                  <a:gd name="connsiteY14" fmla="*/ 109301 h 1186320"/>
                  <a:gd name="connsiteX0" fmla="*/ 177306 w 1430274"/>
                  <a:gd name="connsiteY0" fmla="*/ 109301 h 1186320"/>
                  <a:gd name="connsiteX1" fmla="*/ 20018 w 1430274"/>
                  <a:gd name="connsiteY1" fmla="*/ 685133 h 1186320"/>
                  <a:gd name="connsiteX2" fmla="*/ 382579 w 1430274"/>
                  <a:gd name="connsiteY2" fmla="*/ 1114341 h 1186320"/>
                  <a:gd name="connsiteX3" fmla="*/ 950414 w 1430274"/>
                  <a:gd name="connsiteY3" fmla="*/ 1109010 h 1186320"/>
                  <a:gd name="connsiteX4" fmla="*/ 1062381 w 1430274"/>
                  <a:gd name="connsiteY4" fmla="*/ 1186320 h 1186320"/>
                  <a:gd name="connsiteX5" fmla="*/ 1209005 w 1430274"/>
                  <a:gd name="connsiteY5" fmla="*/ 1093014 h 1186320"/>
                  <a:gd name="connsiteX6" fmla="*/ 1430274 w 1430274"/>
                  <a:gd name="connsiteY6" fmla="*/ 98638 h 1186320"/>
                  <a:gd name="connsiteX7" fmla="*/ 1328970 w 1430274"/>
                  <a:gd name="connsiteY7" fmla="*/ 0 h 1186320"/>
                  <a:gd name="connsiteX8" fmla="*/ 1179680 w 1430274"/>
                  <a:gd name="connsiteY8" fmla="*/ 101304 h 1186320"/>
                  <a:gd name="connsiteX9" fmla="*/ 1009063 w 1430274"/>
                  <a:gd name="connsiteY9" fmla="*/ 954388 h 1186320"/>
                  <a:gd name="connsiteX10" fmla="*/ 907759 w 1430274"/>
                  <a:gd name="connsiteY10" fmla="*/ 1047694 h 1186320"/>
                  <a:gd name="connsiteX11" fmla="*/ 478551 w 1430274"/>
                  <a:gd name="connsiteY11" fmla="*/ 1007706 h 1186320"/>
                  <a:gd name="connsiteX12" fmla="*/ 251951 w 1430274"/>
                  <a:gd name="connsiteY12" fmla="*/ 677136 h 1186320"/>
                  <a:gd name="connsiteX13" fmla="*/ 257282 w 1430274"/>
                  <a:gd name="connsiteY13" fmla="*/ 191944 h 1186320"/>
                  <a:gd name="connsiteX14" fmla="*/ 177306 w 1430274"/>
                  <a:gd name="connsiteY14" fmla="*/ 109301 h 1186320"/>
                  <a:gd name="connsiteX0" fmla="*/ 168248 w 1421216"/>
                  <a:gd name="connsiteY0" fmla="*/ 109301 h 1186320"/>
                  <a:gd name="connsiteX1" fmla="*/ 10960 w 1421216"/>
                  <a:gd name="connsiteY1" fmla="*/ 685133 h 1186320"/>
                  <a:gd name="connsiteX2" fmla="*/ 373521 w 1421216"/>
                  <a:gd name="connsiteY2" fmla="*/ 1114341 h 1186320"/>
                  <a:gd name="connsiteX3" fmla="*/ 941356 w 1421216"/>
                  <a:gd name="connsiteY3" fmla="*/ 1109010 h 1186320"/>
                  <a:gd name="connsiteX4" fmla="*/ 1053323 w 1421216"/>
                  <a:gd name="connsiteY4" fmla="*/ 1186320 h 1186320"/>
                  <a:gd name="connsiteX5" fmla="*/ 1199947 w 1421216"/>
                  <a:gd name="connsiteY5" fmla="*/ 1093014 h 1186320"/>
                  <a:gd name="connsiteX6" fmla="*/ 1421216 w 1421216"/>
                  <a:gd name="connsiteY6" fmla="*/ 98638 h 1186320"/>
                  <a:gd name="connsiteX7" fmla="*/ 1319912 w 1421216"/>
                  <a:gd name="connsiteY7" fmla="*/ 0 h 1186320"/>
                  <a:gd name="connsiteX8" fmla="*/ 1170622 w 1421216"/>
                  <a:gd name="connsiteY8" fmla="*/ 101304 h 1186320"/>
                  <a:gd name="connsiteX9" fmla="*/ 1000005 w 1421216"/>
                  <a:gd name="connsiteY9" fmla="*/ 954388 h 1186320"/>
                  <a:gd name="connsiteX10" fmla="*/ 898701 w 1421216"/>
                  <a:gd name="connsiteY10" fmla="*/ 1047694 h 1186320"/>
                  <a:gd name="connsiteX11" fmla="*/ 469493 w 1421216"/>
                  <a:gd name="connsiteY11" fmla="*/ 1007706 h 1186320"/>
                  <a:gd name="connsiteX12" fmla="*/ 242893 w 1421216"/>
                  <a:gd name="connsiteY12" fmla="*/ 677136 h 1186320"/>
                  <a:gd name="connsiteX13" fmla="*/ 248224 w 1421216"/>
                  <a:gd name="connsiteY13" fmla="*/ 191944 h 1186320"/>
                  <a:gd name="connsiteX14" fmla="*/ 168248 w 1421216"/>
                  <a:gd name="connsiteY14" fmla="*/ 109301 h 1186320"/>
                  <a:gd name="connsiteX0" fmla="*/ 153493 w 1427788"/>
                  <a:gd name="connsiteY0" fmla="*/ 114633 h 1186320"/>
                  <a:gd name="connsiteX1" fmla="*/ 17532 w 1427788"/>
                  <a:gd name="connsiteY1" fmla="*/ 685133 h 1186320"/>
                  <a:gd name="connsiteX2" fmla="*/ 380093 w 1427788"/>
                  <a:gd name="connsiteY2" fmla="*/ 1114341 h 1186320"/>
                  <a:gd name="connsiteX3" fmla="*/ 947928 w 1427788"/>
                  <a:gd name="connsiteY3" fmla="*/ 1109010 h 1186320"/>
                  <a:gd name="connsiteX4" fmla="*/ 1059895 w 1427788"/>
                  <a:gd name="connsiteY4" fmla="*/ 1186320 h 1186320"/>
                  <a:gd name="connsiteX5" fmla="*/ 1206519 w 1427788"/>
                  <a:gd name="connsiteY5" fmla="*/ 1093014 h 1186320"/>
                  <a:gd name="connsiteX6" fmla="*/ 1427788 w 1427788"/>
                  <a:gd name="connsiteY6" fmla="*/ 98638 h 1186320"/>
                  <a:gd name="connsiteX7" fmla="*/ 1326484 w 1427788"/>
                  <a:gd name="connsiteY7" fmla="*/ 0 h 1186320"/>
                  <a:gd name="connsiteX8" fmla="*/ 1177194 w 1427788"/>
                  <a:gd name="connsiteY8" fmla="*/ 101304 h 1186320"/>
                  <a:gd name="connsiteX9" fmla="*/ 1006577 w 1427788"/>
                  <a:gd name="connsiteY9" fmla="*/ 954388 h 1186320"/>
                  <a:gd name="connsiteX10" fmla="*/ 905273 w 1427788"/>
                  <a:gd name="connsiteY10" fmla="*/ 1047694 h 1186320"/>
                  <a:gd name="connsiteX11" fmla="*/ 476065 w 1427788"/>
                  <a:gd name="connsiteY11" fmla="*/ 1007706 h 1186320"/>
                  <a:gd name="connsiteX12" fmla="*/ 249465 w 1427788"/>
                  <a:gd name="connsiteY12" fmla="*/ 677136 h 1186320"/>
                  <a:gd name="connsiteX13" fmla="*/ 254796 w 1427788"/>
                  <a:gd name="connsiteY13" fmla="*/ 191944 h 1186320"/>
                  <a:gd name="connsiteX14" fmla="*/ 153493 w 1427788"/>
                  <a:gd name="connsiteY14" fmla="*/ 114633 h 1186320"/>
                  <a:gd name="connsiteX0" fmla="*/ 147147 w 1421442"/>
                  <a:gd name="connsiteY0" fmla="*/ 114633 h 1186320"/>
                  <a:gd name="connsiteX1" fmla="*/ 11186 w 1421442"/>
                  <a:gd name="connsiteY1" fmla="*/ 685133 h 1186320"/>
                  <a:gd name="connsiteX2" fmla="*/ 373747 w 1421442"/>
                  <a:gd name="connsiteY2" fmla="*/ 1114341 h 1186320"/>
                  <a:gd name="connsiteX3" fmla="*/ 941582 w 1421442"/>
                  <a:gd name="connsiteY3" fmla="*/ 1109010 h 1186320"/>
                  <a:gd name="connsiteX4" fmla="*/ 1053549 w 1421442"/>
                  <a:gd name="connsiteY4" fmla="*/ 1186320 h 1186320"/>
                  <a:gd name="connsiteX5" fmla="*/ 1200173 w 1421442"/>
                  <a:gd name="connsiteY5" fmla="*/ 1093014 h 1186320"/>
                  <a:gd name="connsiteX6" fmla="*/ 1421442 w 1421442"/>
                  <a:gd name="connsiteY6" fmla="*/ 98638 h 1186320"/>
                  <a:gd name="connsiteX7" fmla="*/ 1320138 w 1421442"/>
                  <a:gd name="connsiteY7" fmla="*/ 0 h 1186320"/>
                  <a:gd name="connsiteX8" fmla="*/ 1170848 w 1421442"/>
                  <a:gd name="connsiteY8" fmla="*/ 101304 h 1186320"/>
                  <a:gd name="connsiteX9" fmla="*/ 1000231 w 1421442"/>
                  <a:gd name="connsiteY9" fmla="*/ 954388 h 1186320"/>
                  <a:gd name="connsiteX10" fmla="*/ 898927 w 1421442"/>
                  <a:gd name="connsiteY10" fmla="*/ 1047694 h 1186320"/>
                  <a:gd name="connsiteX11" fmla="*/ 469719 w 1421442"/>
                  <a:gd name="connsiteY11" fmla="*/ 1007706 h 1186320"/>
                  <a:gd name="connsiteX12" fmla="*/ 243119 w 1421442"/>
                  <a:gd name="connsiteY12" fmla="*/ 677136 h 1186320"/>
                  <a:gd name="connsiteX13" fmla="*/ 248450 w 1421442"/>
                  <a:gd name="connsiteY13" fmla="*/ 191944 h 1186320"/>
                  <a:gd name="connsiteX14" fmla="*/ 147147 w 1421442"/>
                  <a:gd name="connsiteY14" fmla="*/ 114633 h 1186320"/>
                  <a:gd name="connsiteX0" fmla="*/ 147147 w 1421442"/>
                  <a:gd name="connsiteY0" fmla="*/ 114633 h 1186320"/>
                  <a:gd name="connsiteX1" fmla="*/ 11186 w 1421442"/>
                  <a:gd name="connsiteY1" fmla="*/ 685133 h 1186320"/>
                  <a:gd name="connsiteX2" fmla="*/ 373747 w 1421442"/>
                  <a:gd name="connsiteY2" fmla="*/ 1114341 h 1186320"/>
                  <a:gd name="connsiteX3" fmla="*/ 941582 w 1421442"/>
                  <a:gd name="connsiteY3" fmla="*/ 1109010 h 1186320"/>
                  <a:gd name="connsiteX4" fmla="*/ 1053549 w 1421442"/>
                  <a:gd name="connsiteY4" fmla="*/ 1186320 h 1186320"/>
                  <a:gd name="connsiteX5" fmla="*/ 1200173 w 1421442"/>
                  <a:gd name="connsiteY5" fmla="*/ 1093014 h 1186320"/>
                  <a:gd name="connsiteX6" fmla="*/ 1421442 w 1421442"/>
                  <a:gd name="connsiteY6" fmla="*/ 98638 h 1186320"/>
                  <a:gd name="connsiteX7" fmla="*/ 1320138 w 1421442"/>
                  <a:gd name="connsiteY7" fmla="*/ 0 h 1186320"/>
                  <a:gd name="connsiteX8" fmla="*/ 1170848 w 1421442"/>
                  <a:gd name="connsiteY8" fmla="*/ 101304 h 1186320"/>
                  <a:gd name="connsiteX9" fmla="*/ 1000231 w 1421442"/>
                  <a:gd name="connsiteY9" fmla="*/ 954388 h 1186320"/>
                  <a:gd name="connsiteX10" fmla="*/ 898927 w 1421442"/>
                  <a:gd name="connsiteY10" fmla="*/ 1047694 h 1186320"/>
                  <a:gd name="connsiteX11" fmla="*/ 469719 w 1421442"/>
                  <a:gd name="connsiteY11" fmla="*/ 1007706 h 1186320"/>
                  <a:gd name="connsiteX12" fmla="*/ 243119 w 1421442"/>
                  <a:gd name="connsiteY12" fmla="*/ 677136 h 1186320"/>
                  <a:gd name="connsiteX13" fmla="*/ 248450 w 1421442"/>
                  <a:gd name="connsiteY13" fmla="*/ 191944 h 1186320"/>
                  <a:gd name="connsiteX14" fmla="*/ 147147 w 1421442"/>
                  <a:gd name="connsiteY14" fmla="*/ 114633 h 1186320"/>
                  <a:gd name="connsiteX0" fmla="*/ 147147 w 1421442"/>
                  <a:gd name="connsiteY0" fmla="*/ 114633 h 1186320"/>
                  <a:gd name="connsiteX1" fmla="*/ 11186 w 1421442"/>
                  <a:gd name="connsiteY1" fmla="*/ 685133 h 1186320"/>
                  <a:gd name="connsiteX2" fmla="*/ 373747 w 1421442"/>
                  <a:gd name="connsiteY2" fmla="*/ 1114341 h 1186320"/>
                  <a:gd name="connsiteX3" fmla="*/ 941582 w 1421442"/>
                  <a:gd name="connsiteY3" fmla="*/ 1109010 h 1186320"/>
                  <a:gd name="connsiteX4" fmla="*/ 1053549 w 1421442"/>
                  <a:gd name="connsiteY4" fmla="*/ 1186320 h 1186320"/>
                  <a:gd name="connsiteX5" fmla="*/ 1200173 w 1421442"/>
                  <a:gd name="connsiteY5" fmla="*/ 1093014 h 1186320"/>
                  <a:gd name="connsiteX6" fmla="*/ 1421442 w 1421442"/>
                  <a:gd name="connsiteY6" fmla="*/ 98638 h 1186320"/>
                  <a:gd name="connsiteX7" fmla="*/ 1320138 w 1421442"/>
                  <a:gd name="connsiteY7" fmla="*/ 0 h 1186320"/>
                  <a:gd name="connsiteX8" fmla="*/ 1170848 w 1421442"/>
                  <a:gd name="connsiteY8" fmla="*/ 101304 h 1186320"/>
                  <a:gd name="connsiteX9" fmla="*/ 1000231 w 1421442"/>
                  <a:gd name="connsiteY9" fmla="*/ 954388 h 1186320"/>
                  <a:gd name="connsiteX10" fmla="*/ 898927 w 1421442"/>
                  <a:gd name="connsiteY10" fmla="*/ 1047694 h 1186320"/>
                  <a:gd name="connsiteX11" fmla="*/ 469719 w 1421442"/>
                  <a:gd name="connsiteY11" fmla="*/ 1007706 h 1186320"/>
                  <a:gd name="connsiteX12" fmla="*/ 243119 w 1421442"/>
                  <a:gd name="connsiteY12" fmla="*/ 677136 h 1186320"/>
                  <a:gd name="connsiteX13" fmla="*/ 248450 w 1421442"/>
                  <a:gd name="connsiteY13" fmla="*/ 191944 h 1186320"/>
                  <a:gd name="connsiteX14" fmla="*/ 147147 w 1421442"/>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9669"/>
                  <a:gd name="connsiteX1" fmla="*/ 13557 w 1423813"/>
                  <a:gd name="connsiteY1" fmla="*/ 685133 h 1189669"/>
                  <a:gd name="connsiteX2" fmla="*/ 376118 w 1423813"/>
                  <a:gd name="connsiteY2" fmla="*/ 1114341 h 1189669"/>
                  <a:gd name="connsiteX3" fmla="*/ 943953 w 1423813"/>
                  <a:gd name="connsiteY3" fmla="*/ 1109010 h 1189669"/>
                  <a:gd name="connsiteX4" fmla="*/ 1055920 w 1423813"/>
                  <a:gd name="connsiteY4" fmla="*/ 1186320 h 1189669"/>
                  <a:gd name="connsiteX5" fmla="*/ 1202544 w 1423813"/>
                  <a:gd name="connsiteY5" fmla="*/ 1093014 h 1189669"/>
                  <a:gd name="connsiteX6" fmla="*/ 1423813 w 1423813"/>
                  <a:gd name="connsiteY6" fmla="*/ 98638 h 1189669"/>
                  <a:gd name="connsiteX7" fmla="*/ 1322509 w 1423813"/>
                  <a:gd name="connsiteY7" fmla="*/ 0 h 1189669"/>
                  <a:gd name="connsiteX8" fmla="*/ 1173219 w 1423813"/>
                  <a:gd name="connsiteY8" fmla="*/ 101304 h 1189669"/>
                  <a:gd name="connsiteX9" fmla="*/ 1002602 w 1423813"/>
                  <a:gd name="connsiteY9" fmla="*/ 954388 h 1189669"/>
                  <a:gd name="connsiteX10" fmla="*/ 901298 w 1423813"/>
                  <a:gd name="connsiteY10" fmla="*/ 1047694 h 1189669"/>
                  <a:gd name="connsiteX11" fmla="*/ 472090 w 1423813"/>
                  <a:gd name="connsiteY11" fmla="*/ 1007706 h 1189669"/>
                  <a:gd name="connsiteX12" fmla="*/ 245490 w 1423813"/>
                  <a:gd name="connsiteY12" fmla="*/ 677136 h 1189669"/>
                  <a:gd name="connsiteX13" fmla="*/ 250821 w 1423813"/>
                  <a:gd name="connsiteY13" fmla="*/ 191944 h 1189669"/>
                  <a:gd name="connsiteX14" fmla="*/ 141521 w 1423813"/>
                  <a:gd name="connsiteY14" fmla="*/ 114633 h 1189669"/>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717"/>
                  <a:gd name="connsiteX1" fmla="*/ 13557 w 1423813"/>
                  <a:gd name="connsiteY1" fmla="*/ 685133 h 1186717"/>
                  <a:gd name="connsiteX2" fmla="*/ 376118 w 1423813"/>
                  <a:gd name="connsiteY2" fmla="*/ 1114341 h 1186717"/>
                  <a:gd name="connsiteX3" fmla="*/ 943953 w 1423813"/>
                  <a:gd name="connsiteY3" fmla="*/ 1109010 h 1186717"/>
                  <a:gd name="connsiteX4" fmla="*/ 1055920 w 1423813"/>
                  <a:gd name="connsiteY4" fmla="*/ 1186320 h 1186717"/>
                  <a:gd name="connsiteX5" fmla="*/ 1202544 w 1423813"/>
                  <a:gd name="connsiteY5" fmla="*/ 1093014 h 1186717"/>
                  <a:gd name="connsiteX6" fmla="*/ 1423813 w 1423813"/>
                  <a:gd name="connsiteY6" fmla="*/ 98638 h 1186717"/>
                  <a:gd name="connsiteX7" fmla="*/ 1322509 w 1423813"/>
                  <a:gd name="connsiteY7" fmla="*/ 0 h 1186717"/>
                  <a:gd name="connsiteX8" fmla="*/ 1173219 w 1423813"/>
                  <a:gd name="connsiteY8" fmla="*/ 101304 h 1186717"/>
                  <a:gd name="connsiteX9" fmla="*/ 1002602 w 1423813"/>
                  <a:gd name="connsiteY9" fmla="*/ 954388 h 1186717"/>
                  <a:gd name="connsiteX10" fmla="*/ 901298 w 1423813"/>
                  <a:gd name="connsiteY10" fmla="*/ 1047694 h 1186717"/>
                  <a:gd name="connsiteX11" fmla="*/ 472090 w 1423813"/>
                  <a:gd name="connsiteY11" fmla="*/ 1007706 h 1186717"/>
                  <a:gd name="connsiteX12" fmla="*/ 245490 w 1423813"/>
                  <a:gd name="connsiteY12" fmla="*/ 677136 h 1186717"/>
                  <a:gd name="connsiteX13" fmla="*/ 250821 w 1423813"/>
                  <a:gd name="connsiteY13" fmla="*/ 191944 h 1186717"/>
                  <a:gd name="connsiteX14" fmla="*/ 141521 w 1423813"/>
                  <a:gd name="connsiteY14" fmla="*/ 114633 h 1186717"/>
                  <a:gd name="connsiteX0" fmla="*/ 141521 w 1423813"/>
                  <a:gd name="connsiteY0" fmla="*/ 114633 h 1186968"/>
                  <a:gd name="connsiteX1" fmla="*/ 13557 w 1423813"/>
                  <a:gd name="connsiteY1" fmla="*/ 685133 h 1186968"/>
                  <a:gd name="connsiteX2" fmla="*/ 376118 w 1423813"/>
                  <a:gd name="connsiteY2" fmla="*/ 1114341 h 1186968"/>
                  <a:gd name="connsiteX3" fmla="*/ 943953 w 1423813"/>
                  <a:gd name="connsiteY3" fmla="*/ 1109010 h 1186968"/>
                  <a:gd name="connsiteX4" fmla="*/ 1055920 w 1423813"/>
                  <a:gd name="connsiteY4" fmla="*/ 1186320 h 1186968"/>
                  <a:gd name="connsiteX5" fmla="*/ 1202544 w 1423813"/>
                  <a:gd name="connsiteY5" fmla="*/ 1093014 h 1186968"/>
                  <a:gd name="connsiteX6" fmla="*/ 1423813 w 1423813"/>
                  <a:gd name="connsiteY6" fmla="*/ 98638 h 1186968"/>
                  <a:gd name="connsiteX7" fmla="*/ 1322509 w 1423813"/>
                  <a:gd name="connsiteY7" fmla="*/ 0 h 1186968"/>
                  <a:gd name="connsiteX8" fmla="*/ 1173219 w 1423813"/>
                  <a:gd name="connsiteY8" fmla="*/ 101304 h 1186968"/>
                  <a:gd name="connsiteX9" fmla="*/ 1002602 w 1423813"/>
                  <a:gd name="connsiteY9" fmla="*/ 954388 h 1186968"/>
                  <a:gd name="connsiteX10" fmla="*/ 901298 w 1423813"/>
                  <a:gd name="connsiteY10" fmla="*/ 1047694 h 1186968"/>
                  <a:gd name="connsiteX11" fmla="*/ 472090 w 1423813"/>
                  <a:gd name="connsiteY11" fmla="*/ 1007706 h 1186968"/>
                  <a:gd name="connsiteX12" fmla="*/ 245490 w 1423813"/>
                  <a:gd name="connsiteY12" fmla="*/ 677136 h 1186968"/>
                  <a:gd name="connsiteX13" fmla="*/ 250821 w 1423813"/>
                  <a:gd name="connsiteY13" fmla="*/ 191944 h 1186968"/>
                  <a:gd name="connsiteX14" fmla="*/ 141521 w 1423813"/>
                  <a:gd name="connsiteY14" fmla="*/ 114633 h 1186968"/>
                  <a:gd name="connsiteX0" fmla="*/ 141521 w 1428011"/>
                  <a:gd name="connsiteY0" fmla="*/ 114633 h 1186968"/>
                  <a:gd name="connsiteX1" fmla="*/ 13557 w 1428011"/>
                  <a:gd name="connsiteY1" fmla="*/ 685133 h 1186968"/>
                  <a:gd name="connsiteX2" fmla="*/ 376118 w 1428011"/>
                  <a:gd name="connsiteY2" fmla="*/ 1114341 h 1186968"/>
                  <a:gd name="connsiteX3" fmla="*/ 943953 w 1428011"/>
                  <a:gd name="connsiteY3" fmla="*/ 1109010 h 1186968"/>
                  <a:gd name="connsiteX4" fmla="*/ 1055920 w 1428011"/>
                  <a:gd name="connsiteY4" fmla="*/ 1186320 h 1186968"/>
                  <a:gd name="connsiteX5" fmla="*/ 1202544 w 1428011"/>
                  <a:gd name="connsiteY5" fmla="*/ 1093014 h 1186968"/>
                  <a:gd name="connsiteX6" fmla="*/ 1423813 w 1428011"/>
                  <a:gd name="connsiteY6" fmla="*/ 98638 h 1186968"/>
                  <a:gd name="connsiteX7" fmla="*/ 1322509 w 1428011"/>
                  <a:gd name="connsiteY7" fmla="*/ 0 h 1186968"/>
                  <a:gd name="connsiteX8" fmla="*/ 1173219 w 1428011"/>
                  <a:gd name="connsiteY8" fmla="*/ 101304 h 1186968"/>
                  <a:gd name="connsiteX9" fmla="*/ 1002602 w 1428011"/>
                  <a:gd name="connsiteY9" fmla="*/ 954388 h 1186968"/>
                  <a:gd name="connsiteX10" fmla="*/ 901298 w 1428011"/>
                  <a:gd name="connsiteY10" fmla="*/ 1047694 h 1186968"/>
                  <a:gd name="connsiteX11" fmla="*/ 472090 w 1428011"/>
                  <a:gd name="connsiteY11" fmla="*/ 1007706 h 1186968"/>
                  <a:gd name="connsiteX12" fmla="*/ 245490 w 1428011"/>
                  <a:gd name="connsiteY12" fmla="*/ 677136 h 1186968"/>
                  <a:gd name="connsiteX13" fmla="*/ 250821 w 1428011"/>
                  <a:gd name="connsiteY13" fmla="*/ 191944 h 1186968"/>
                  <a:gd name="connsiteX14" fmla="*/ 141521 w 1428011"/>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202607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202607 h 1186968"/>
                  <a:gd name="connsiteX14" fmla="*/ 141521 w 1428927"/>
                  <a:gd name="connsiteY14" fmla="*/ 114633 h 1186968"/>
                  <a:gd name="connsiteX0" fmla="*/ 136218 w 1431622"/>
                  <a:gd name="connsiteY0" fmla="*/ 1097 h 1201395"/>
                  <a:gd name="connsiteX1" fmla="*/ 16252 w 1431622"/>
                  <a:gd name="connsiteY1" fmla="*/ 699560 h 1201395"/>
                  <a:gd name="connsiteX2" fmla="*/ 378813 w 1431622"/>
                  <a:gd name="connsiteY2" fmla="*/ 1128768 h 1201395"/>
                  <a:gd name="connsiteX3" fmla="*/ 946648 w 1431622"/>
                  <a:gd name="connsiteY3" fmla="*/ 1123437 h 1201395"/>
                  <a:gd name="connsiteX4" fmla="*/ 1058615 w 1431622"/>
                  <a:gd name="connsiteY4" fmla="*/ 1200747 h 1201395"/>
                  <a:gd name="connsiteX5" fmla="*/ 1205239 w 1431622"/>
                  <a:gd name="connsiteY5" fmla="*/ 1107441 h 1201395"/>
                  <a:gd name="connsiteX6" fmla="*/ 1426508 w 1431622"/>
                  <a:gd name="connsiteY6" fmla="*/ 113065 h 1201395"/>
                  <a:gd name="connsiteX7" fmla="*/ 1325204 w 1431622"/>
                  <a:gd name="connsiteY7" fmla="*/ 14427 h 1201395"/>
                  <a:gd name="connsiteX8" fmla="*/ 1175914 w 1431622"/>
                  <a:gd name="connsiteY8" fmla="*/ 115731 h 1201395"/>
                  <a:gd name="connsiteX9" fmla="*/ 1005297 w 1431622"/>
                  <a:gd name="connsiteY9" fmla="*/ 968815 h 1201395"/>
                  <a:gd name="connsiteX10" fmla="*/ 893330 w 1431622"/>
                  <a:gd name="connsiteY10" fmla="*/ 1067453 h 1201395"/>
                  <a:gd name="connsiteX11" fmla="*/ 474785 w 1431622"/>
                  <a:gd name="connsiteY11" fmla="*/ 1022133 h 1201395"/>
                  <a:gd name="connsiteX12" fmla="*/ 248185 w 1431622"/>
                  <a:gd name="connsiteY12" fmla="*/ 691563 h 1201395"/>
                  <a:gd name="connsiteX13" fmla="*/ 253516 w 1431622"/>
                  <a:gd name="connsiteY13" fmla="*/ 217034 h 1201395"/>
                  <a:gd name="connsiteX14" fmla="*/ 136218 w 1431622"/>
                  <a:gd name="connsiteY14" fmla="*/ 1097 h 1201395"/>
                  <a:gd name="connsiteX0" fmla="*/ 136218 w 1431622"/>
                  <a:gd name="connsiteY0" fmla="*/ 1288 h 1201586"/>
                  <a:gd name="connsiteX1" fmla="*/ 16252 w 1431622"/>
                  <a:gd name="connsiteY1" fmla="*/ 699751 h 1201586"/>
                  <a:gd name="connsiteX2" fmla="*/ 378813 w 1431622"/>
                  <a:gd name="connsiteY2" fmla="*/ 1128959 h 1201586"/>
                  <a:gd name="connsiteX3" fmla="*/ 946648 w 1431622"/>
                  <a:gd name="connsiteY3" fmla="*/ 1123628 h 1201586"/>
                  <a:gd name="connsiteX4" fmla="*/ 1058615 w 1431622"/>
                  <a:gd name="connsiteY4" fmla="*/ 1200938 h 1201586"/>
                  <a:gd name="connsiteX5" fmla="*/ 1205239 w 1431622"/>
                  <a:gd name="connsiteY5" fmla="*/ 1107632 h 1201586"/>
                  <a:gd name="connsiteX6" fmla="*/ 1426508 w 1431622"/>
                  <a:gd name="connsiteY6" fmla="*/ 113256 h 1201586"/>
                  <a:gd name="connsiteX7" fmla="*/ 1325204 w 1431622"/>
                  <a:gd name="connsiteY7" fmla="*/ 14618 h 1201586"/>
                  <a:gd name="connsiteX8" fmla="*/ 1175914 w 1431622"/>
                  <a:gd name="connsiteY8" fmla="*/ 115922 h 1201586"/>
                  <a:gd name="connsiteX9" fmla="*/ 1005297 w 1431622"/>
                  <a:gd name="connsiteY9" fmla="*/ 969006 h 1201586"/>
                  <a:gd name="connsiteX10" fmla="*/ 893330 w 1431622"/>
                  <a:gd name="connsiteY10" fmla="*/ 1067644 h 1201586"/>
                  <a:gd name="connsiteX11" fmla="*/ 474785 w 1431622"/>
                  <a:gd name="connsiteY11" fmla="*/ 1022324 h 1201586"/>
                  <a:gd name="connsiteX12" fmla="*/ 248185 w 1431622"/>
                  <a:gd name="connsiteY12" fmla="*/ 691754 h 1201586"/>
                  <a:gd name="connsiteX13" fmla="*/ 242852 w 1431622"/>
                  <a:gd name="connsiteY13" fmla="*/ 185234 h 1201586"/>
                  <a:gd name="connsiteX14" fmla="*/ 136218 w 1431622"/>
                  <a:gd name="connsiteY14" fmla="*/ 1288 h 1201586"/>
                  <a:gd name="connsiteX0" fmla="*/ 136218 w 1431622"/>
                  <a:gd name="connsiteY0" fmla="*/ 2027 h 1202325"/>
                  <a:gd name="connsiteX1" fmla="*/ 16252 w 1431622"/>
                  <a:gd name="connsiteY1" fmla="*/ 700490 h 1202325"/>
                  <a:gd name="connsiteX2" fmla="*/ 378813 w 1431622"/>
                  <a:gd name="connsiteY2" fmla="*/ 1129698 h 1202325"/>
                  <a:gd name="connsiteX3" fmla="*/ 946648 w 1431622"/>
                  <a:gd name="connsiteY3" fmla="*/ 1124367 h 1202325"/>
                  <a:gd name="connsiteX4" fmla="*/ 1058615 w 1431622"/>
                  <a:gd name="connsiteY4" fmla="*/ 1201677 h 1202325"/>
                  <a:gd name="connsiteX5" fmla="*/ 1205239 w 1431622"/>
                  <a:gd name="connsiteY5" fmla="*/ 1108371 h 1202325"/>
                  <a:gd name="connsiteX6" fmla="*/ 1426508 w 1431622"/>
                  <a:gd name="connsiteY6" fmla="*/ 113995 h 1202325"/>
                  <a:gd name="connsiteX7" fmla="*/ 1325204 w 1431622"/>
                  <a:gd name="connsiteY7" fmla="*/ 15357 h 1202325"/>
                  <a:gd name="connsiteX8" fmla="*/ 1175914 w 1431622"/>
                  <a:gd name="connsiteY8" fmla="*/ 116661 h 1202325"/>
                  <a:gd name="connsiteX9" fmla="*/ 1005297 w 1431622"/>
                  <a:gd name="connsiteY9" fmla="*/ 969745 h 1202325"/>
                  <a:gd name="connsiteX10" fmla="*/ 893330 w 1431622"/>
                  <a:gd name="connsiteY10" fmla="*/ 1068383 h 1202325"/>
                  <a:gd name="connsiteX11" fmla="*/ 474785 w 1431622"/>
                  <a:gd name="connsiteY11" fmla="*/ 1023063 h 1202325"/>
                  <a:gd name="connsiteX12" fmla="*/ 248185 w 1431622"/>
                  <a:gd name="connsiteY12" fmla="*/ 692493 h 1202325"/>
                  <a:gd name="connsiteX13" fmla="*/ 242852 w 1431622"/>
                  <a:gd name="connsiteY13" fmla="*/ 185973 h 1202325"/>
                  <a:gd name="connsiteX14" fmla="*/ 136218 w 1431622"/>
                  <a:gd name="connsiteY14" fmla="*/ 2027 h 1202325"/>
                  <a:gd name="connsiteX0" fmla="*/ 136218 w 1431622"/>
                  <a:gd name="connsiteY0" fmla="*/ 1985 h 1202283"/>
                  <a:gd name="connsiteX1" fmla="*/ 16252 w 1431622"/>
                  <a:gd name="connsiteY1" fmla="*/ 700448 h 1202283"/>
                  <a:gd name="connsiteX2" fmla="*/ 378813 w 1431622"/>
                  <a:gd name="connsiteY2" fmla="*/ 1129656 h 1202283"/>
                  <a:gd name="connsiteX3" fmla="*/ 946648 w 1431622"/>
                  <a:gd name="connsiteY3" fmla="*/ 1124325 h 1202283"/>
                  <a:gd name="connsiteX4" fmla="*/ 1058615 w 1431622"/>
                  <a:gd name="connsiteY4" fmla="*/ 1201635 h 1202283"/>
                  <a:gd name="connsiteX5" fmla="*/ 1205239 w 1431622"/>
                  <a:gd name="connsiteY5" fmla="*/ 1108329 h 1202283"/>
                  <a:gd name="connsiteX6" fmla="*/ 1426508 w 1431622"/>
                  <a:gd name="connsiteY6" fmla="*/ 113953 h 1202283"/>
                  <a:gd name="connsiteX7" fmla="*/ 1325204 w 1431622"/>
                  <a:gd name="connsiteY7" fmla="*/ 15315 h 1202283"/>
                  <a:gd name="connsiteX8" fmla="*/ 1175914 w 1431622"/>
                  <a:gd name="connsiteY8" fmla="*/ 116619 h 1202283"/>
                  <a:gd name="connsiteX9" fmla="*/ 1005297 w 1431622"/>
                  <a:gd name="connsiteY9" fmla="*/ 969703 h 1202283"/>
                  <a:gd name="connsiteX10" fmla="*/ 893330 w 1431622"/>
                  <a:gd name="connsiteY10" fmla="*/ 1068341 h 1202283"/>
                  <a:gd name="connsiteX11" fmla="*/ 474785 w 1431622"/>
                  <a:gd name="connsiteY11" fmla="*/ 1023021 h 1202283"/>
                  <a:gd name="connsiteX12" fmla="*/ 248185 w 1431622"/>
                  <a:gd name="connsiteY12" fmla="*/ 692451 h 1202283"/>
                  <a:gd name="connsiteX13" fmla="*/ 242852 w 1431622"/>
                  <a:gd name="connsiteY13" fmla="*/ 185931 h 1202283"/>
                  <a:gd name="connsiteX14" fmla="*/ 136218 w 1431622"/>
                  <a:gd name="connsiteY14" fmla="*/ 1985 h 1202283"/>
                  <a:gd name="connsiteX0" fmla="*/ 136218 w 1431622"/>
                  <a:gd name="connsiteY0" fmla="*/ 1985 h 1202283"/>
                  <a:gd name="connsiteX1" fmla="*/ 16252 w 1431622"/>
                  <a:gd name="connsiteY1" fmla="*/ 700448 h 1202283"/>
                  <a:gd name="connsiteX2" fmla="*/ 378813 w 1431622"/>
                  <a:gd name="connsiteY2" fmla="*/ 1129656 h 1202283"/>
                  <a:gd name="connsiteX3" fmla="*/ 946648 w 1431622"/>
                  <a:gd name="connsiteY3" fmla="*/ 1124325 h 1202283"/>
                  <a:gd name="connsiteX4" fmla="*/ 1058615 w 1431622"/>
                  <a:gd name="connsiteY4" fmla="*/ 1201635 h 1202283"/>
                  <a:gd name="connsiteX5" fmla="*/ 1205239 w 1431622"/>
                  <a:gd name="connsiteY5" fmla="*/ 1108329 h 1202283"/>
                  <a:gd name="connsiteX6" fmla="*/ 1426508 w 1431622"/>
                  <a:gd name="connsiteY6" fmla="*/ 113953 h 1202283"/>
                  <a:gd name="connsiteX7" fmla="*/ 1325204 w 1431622"/>
                  <a:gd name="connsiteY7" fmla="*/ 15315 h 1202283"/>
                  <a:gd name="connsiteX8" fmla="*/ 1175914 w 1431622"/>
                  <a:gd name="connsiteY8" fmla="*/ 116619 h 1202283"/>
                  <a:gd name="connsiteX9" fmla="*/ 1005297 w 1431622"/>
                  <a:gd name="connsiteY9" fmla="*/ 969703 h 1202283"/>
                  <a:gd name="connsiteX10" fmla="*/ 893330 w 1431622"/>
                  <a:gd name="connsiteY10" fmla="*/ 1068341 h 1202283"/>
                  <a:gd name="connsiteX11" fmla="*/ 474785 w 1431622"/>
                  <a:gd name="connsiteY11" fmla="*/ 1023021 h 1202283"/>
                  <a:gd name="connsiteX12" fmla="*/ 248185 w 1431622"/>
                  <a:gd name="connsiteY12" fmla="*/ 692451 h 1202283"/>
                  <a:gd name="connsiteX13" fmla="*/ 242852 w 1431622"/>
                  <a:gd name="connsiteY13" fmla="*/ 185931 h 1202283"/>
                  <a:gd name="connsiteX14" fmla="*/ 136218 w 1431622"/>
                  <a:gd name="connsiteY14" fmla="*/ 1985 h 120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622" h="1202283">
                    <a:moveTo>
                      <a:pt x="136218" y="1985"/>
                    </a:moveTo>
                    <a:cubicBezTo>
                      <a:pt x="-49505" y="41974"/>
                      <a:pt x="4700" y="625803"/>
                      <a:pt x="16252" y="700448"/>
                    </a:cubicBezTo>
                    <a:cubicBezTo>
                      <a:pt x="38468" y="934158"/>
                      <a:pt x="204642" y="1066564"/>
                      <a:pt x="378813" y="1129656"/>
                    </a:cubicBezTo>
                    <a:cubicBezTo>
                      <a:pt x="650734" y="1207855"/>
                      <a:pt x="824018" y="1182085"/>
                      <a:pt x="946648" y="1124325"/>
                    </a:cubicBezTo>
                    <a:cubicBezTo>
                      <a:pt x="943982" y="1200747"/>
                      <a:pt x="1013296" y="1199858"/>
                      <a:pt x="1058615" y="1201635"/>
                    </a:cubicBezTo>
                    <a:cubicBezTo>
                      <a:pt x="1168805" y="1207855"/>
                      <a:pt x="1183023" y="1168756"/>
                      <a:pt x="1205239" y="1108329"/>
                    </a:cubicBezTo>
                    <a:lnTo>
                      <a:pt x="1426508" y="113953"/>
                    </a:lnTo>
                    <a:cubicBezTo>
                      <a:pt x="1451390" y="27757"/>
                      <a:pt x="1380299" y="16203"/>
                      <a:pt x="1325204" y="15315"/>
                    </a:cubicBezTo>
                    <a:cubicBezTo>
                      <a:pt x="1240784" y="17093"/>
                      <a:pt x="1193685" y="48194"/>
                      <a:pt x="1175914" y="116619"/>
                    </a:cubicBezTo>
                    <a:lnTo>
                      <a:pt x="1005297" y="969703"/>
                    </a:lnTo>
                    <a:cubicBezTo>
                      <a:pt x="987525" y="1046125"/>
                      <a:pt x="951482" y="1057584"/>
                      <a:pt x="893330" y="1068341"/>
                    </a:cubicBezTo>
                    <a:cubicBezTo>
                      <a:pt x="742416" y="1096257"/>
                      <a:pt x="599193" y="1092334"/>
                      <a:pt x="474785" y="1023021"/>
                    </a:cubicBezTo>
                    <a:cubicBezTo>
                      <a:pt x="353932" y="958151"/>
                      <a:pt x="275732" y="855959"/>
                      <a:pt x="248185" y="692451"/>
                    </a:cubicBezTo>
                    <a:cubicBezTo>
                      <a:pt x="223304" y="506727"/>
                      <a:pt x="227746" y="350328"/>
                      <a:pt x="242852" y="185931"/>
                    </a:cubicBezTo>
                    <a:cubicBezTo>
                      <a:pt x="250849" y="89069"/>
                      <a:pt x="261514" y="-15787"/>
                      <a:pt x="136218" y="1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p:nvPr/>
            </p:nvSpPr>
            <p:spPr>
              <a:xfrm>
                <a:off x="7473902" y="2903303"/>
                <a:ext cx="1023699" cy="843480"/>
              </a:xfrm>
              <a:custGeom>
                <a:avLst/>
                <a:gdLst>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2225 w 1323056"/>
                  <a:gd name="connsiteY16" fmla="*/ 113389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6021 w 1321014"/>
                  <a:gd name="connsiteY0" fmla="*/ 417164 h 1088453"/>
                  <a:gd name="connsiteX1" fmla="*/ 234209 w 1321014"/>
                  <a:gd name="connsiteY1" fmla="*/ 699721 h 1088453"/>
                  <a:gd name="connsiteX2" fmla="*/ 349491 w 1321014"/>
                  <a:gd name="connsiteY2" fmla="*/ 974827 h 1088453"/>
                  <a:gd name="connsiteX3" fmla="*/ 923284 w 1321014"/>
                  <a:gd name="connsiteY3" fmla="*/ 890985 h 1088453"/>
                  <a:gd name="connsiteX4" fmla="*/ 1020226 w 1321014"/>
                  <a:gd name="connsiteY4" fmla="*/ 566098 h 1088453"/>
                  <a:gd name="connsiteX5" fmla="*/ 975685 w 1321014"/>
                  <a:gd name="connsiteY5" fmla="*/ 421995 h 1088453"/>
                  <a:gd name="connsiteX6" fmla="*/ 866021 w 1321014"/>
                  <a:gd name="connsiteY6" fmla="*/ 417164 h 1088453"/>
                  <a:gd name="connsiteX7" fmla="*/ 775617 w 1321014"/>
                  <a:gd name="connsiteY7" fmla="*/ 23 h 1088453"/>
                  <a:gd name="connsiteX8" fmla="*/ 1228253 w 1321014"/>
                  <a:gd name="connsiteY8" fmla="*/ 85549 h 1088453"/>
                  <a:gd name="connsiteX9" fmla="*/ 1308686 w 1321014"/>
                  <a:gd name="connsiteY9" fmla="*/ 309916 h 1088453"/>
                  <a:gd name="connsiteX10" fmla="*/ 1122419 w 1321014"/>
                  <a:gd name="connsiteY10" fmla="*/ 902583 h 1088453"/>
                  <a:gd name="connsiteX11" fmla="*/ 974253 w 1321014"/>
                  <a:gd name="connsiteY11" fmla="*/ 1059216 h 1088453"/>
                  <a:gd name="connsiteX12" fmla="*/ 97953 w 1321014"/>
                  <a:gd name="connsiteY12" fmla="*/ 983016 h 1088453"/>
                  <a:gd name="connsiteX13" fmla="*/ 72553 w 1321014"/>
                  <a:gd name="connsiteY13" fmla="*/ 610483 h 1088453"/>
                  <a:gd name="connsiteX14" fmla="*/ 991185 w 1321014"/>
                  <a:gd name="connsiteY14" fmla="*/ 326850 h 1088453"/>
                  <a:gd name="connsiteX15" fmla="*/ 1046219 w 1321014"/>
                  <a:gd name="connsiteY15" fmla="*/ 153283 h 1088453"/>
                  <a:gd name="connsiteX16" fmla="*/ 614464 w 1321014"/>
                  <a:gd name="connsiteY16" fmla="*/ 122914 h 1088453"/>
                  <a:gd name="connsiteX17" fmla="*/ 373119 w 1321014"/>
                  <a:gd name="connsiteY17" fmla="*/ 178683 h 1088453"/>
                  <a:gd name="connsiteX18" fmla="*/ 614419 w 1321014"/>
                  <a:gd name="connsiteY18" fmla="*/ 13583 h 1088453"/>
                  <a:gd name="connsiteX19" fmla="*/ 775617 w 1321014"/>
                  <a:gd name="connsiteY19" fmla="*/ 23 h 108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1014" h="1088453">
                    <a:moveTo>
                      <a:pt x="866021" y="417164"/>
                    </a:moveTo>
                    <a:cubicBezTo>
                      <a:pt x="606271" y="417069"/>
                      <a:pt x="328968" y="497213"/>
                      <a:pt x="234209" y="699721"/>
                    </a:cubicBezTo>
                    <a:cubicBezTo>
                      <a:pt x="207134" y="804523"/>
                      <a:pt x="206262" y="890985"/>
                      <a:pt x="349491" y="974827"/>
                    </a:cubicBezTo>
                    <a:cubicBezTo>
                      <a:pt x="487481" y="1036835"/>
                      <a:pt x="869136" y="1046442"/>
                      <a:pt x="923284" y="890985"/>
                    </a:cubicBezTo>
                    <a:lnTo>
                      <a:pt x="1020226" y="566098"/>
                    </a:lnTo>
                    <a:cubicBezTo>
                      <a:pt x="1034199" y="515444"/>
                      <a:pt x="1066514" y="433348"/>
                      <a:pt x="975685" y="421995"/>
                    </a:cubicBezTo>
                    <a:cubicBezTo>
                      <a:pt x="939878" y="418829"/>
                      <a:pt x="903129" y="417178"/>
                      <a:pt x="866021" y="417164"/>
                    </a:cubicBezTo>
                    <a:close/>
                    <a:moveTo>
                      <a:pt x="775617" y="23"/>
                    </a:moveTo>
                    <a:cubicBezTo>
                      <a:pt x="941974" y="1147"/>
                      <a:pt x="1116070" y="42157"/>
                      <a:pt x="1228253" y="85549"/>
                    </a:cubicBezTo>
                    <a:cubicBezTo>
                      <a:pt x="1352430" y="160338"/>
                      <a:pt x="1319976" y="256293"/>
                      <a:pt x="1308686" y="309916"/>
                    </a:cubicBezTo>
                    <a:lnTo>
                      <a:pt x="1122419" y="902583"/>
                    </a:lnTo>
                    <a:cubicBezTo>
                      <a:pt x="1081496" y="1009828"/>
                      <a:pt x="1049843" y="1039465"/>
                      <a:pt x="974253" y="1059216"/>
                    </a:cubicBezTo>
                    <a:cubicBezTo>
                      <a:pt x="669453" y="1114249"/>
                      <a:pt x="246119" y="1093083"/>
                      <a:pt x="97953" y="983016"/>
                    </a:cubicBezTo>
                    <a:cubicBezTo>
                      <a:pt x="4819" y="896938"/>
                      <a:pt x="-53918" y="795779"/>
                      <a:pt x="72553" y="610483"/>
                    </a:cubicBezTo>
                    <a:cubicBezTo>
                      <a:pt x="236242" y="383294"/>
                      <a:pt x="687796" y="338139"/>
                      <a:pt x="991185" y="326850"/>
                    </a:cubicBezTo>
                    <a:cubicBezTo>
                      <a:pt x="1166162" y="314150"/>
                      <a:pt x="1142175" y="187150"/>
                      <a:pt x="1046219" y="153283"/>
                    </a:cubicBezTo>
                    <a:cubicBezTo>
                      <a:pt x="998241" y="128589"/>
                      <a:pt x="728783" y="89628"/>
                      <a:pt x="614464" y="122914"/>
                    </a:cubicBezTo>
                    <a:cubicBezTo>
                      <a:pt x="559445" y="141195"/>
                      <a:pt x="387936" y="220720"/>
                      <a:pt x="373119" y="178683"/>
                    </a:cubicBezTo>
                    <a:cubicBezTo>
                      <a:pt x="364652" y="119416"/>
                      <a:pt x="483186" y="43216"/>
                      <a:pt x="614419" y="13583"/>
                    </a:cubicBezTo>
                    <a:cubicBezTo>
                      <a:pt x="665572" y="3705"/>
                      <a:pt x="720164" y="-352"/>
                      <a:pt x="775617" y="2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rot="10800000">
                <a:off x="10529292" y="2903303"/>
                <a:ext cx="1018654" cy="828443"/>
              </a:xfrm>
              <a:custGeom>
                <a:avLst/>
                <a:gdLst>
                  <a:gd name="connsiteX0" fmla="*/ 435993 w 1447421"/>
                  <a:gd name="connsiteY0" fmla="*/ 1173261 h 1173267"/>
                  <a:gd name="connsiteX1" fmla="*/ 140171 w 1447421"/>
                  <a:gd name="connsiteY1" fmla="*/ 1136888 h 1173267"/>
                  <a:gd name="connsiteX2" fmla="*/ 135401 w 1447421"/>
                  <a:gd name="connsiteY2" fmla="*/ 1133755 h 1173267"/>
                  <a:gd name="connsiteX3" fmla="*/ 108703 w 1447421"/>
                  <a:gd name="connsiteY3" fmla="*/ 1141957 h 1173267"/>
                  <a:gd name="connsiteX4" fmla="*/ 6111 w 1447421"/>
                  <a:gd name="connsiteY4" fmla="*/ 985840 h 1173267"/>
                  <a:gd name="connsiteX5" fmla="*/ 7032 w 1447421"/>
                  <a:gd name="connsiteY5" fmla="*/ 978900 h 1173267"/>
                  <a:gd name="connsiteX6" fmla="*/ 2811 w 1447421"/>
                  <a:gd name="connsiteY6" fmla="*/ 971614 h 1173267"/>
                  <a:gd name="connsiteX7" fmla="*/ 0 w 1447421"/>
                  <a:gd name="connsiteY7" fmla="*/ 966083 h 1173267"/>
                  <a:gd name="connsiteX8" fmla="*/ 353691 w 1447421"/>
                  <a:gd name="connsiteY8" fmla="*/ 552951 h 1173267"/>
                  <a:gd name="connsiteX9" fmla="*/ 1151195 w 1447421"/>
                  <a:gd name="connsiteY9" fmla="*/ 450113 h 1173267"/>
                  <a:gd name="connsiteX10" fmla="*/ 609148 w 1447421"/>
                  <a:gd name="connsiteY10" fmla="*/ 586996 h 1173267"/>
                  <a:gd name="connsiteX11" fmla="*/ 278942 w 1447421"/>
                  <a:gd name="connsiteY11" fmla="*/ 853884 h 1173267"/>
                  <a:gd name="connsiteX12" fmla="*/ 273424 w 1447421"/>
                  <a:gd name="connsiteY12" fmla="*/ 866623 h 1173267"/>
                  <a:gd name="connsiteX13" fmla="*/ 266449 w 1447421"/>
                  <a:gd name="connsiteY13" fmla="*/ 875003 h 1173267"/>
                  <a:gd name="connsiteX14" fmla="*/ 235930 w 1447421"/>
                  <a:gd name="connsiteY14" fmla="*/ 1008055 h 1173267"/>
                  <a:gd name="connsiteX15" fmla="*/ 576935 w 1447421"/>
                  <a:gd name="connsiteY15" fmla="*/ 1053156 h 1173267"/>
                  <a:gd name="connsiteX16" fmla="*/ 602651 w 1447421"/>
                  <a:gd name="connsiteY16" fmla="*/ 1045392 h 1173267"/>
                  <a:gd name="connsiteX17" fmla="*/ 624510 w 1447421"/>
                  <a:gd name="connsiteY17" fmla="*/ 1041695 h 1173267"/>
                  <a:gd name="connsiteX18" fmla="*/ 753286 w 1447421"/>
                  <a:gd name="connsiteY18" fmla="*/ 1002077 h 1173267"/>
                  <a:gd name="connsiteX19" fmla="*/ 1177162 w 1447421"/>
                  <a:gd name="connsiteY19" fmla="*/ 583532 h 1173267"/>
                  <a:gd name="connsiteX20" fmla="*/ 1035870 w 1447421"/>
                  <a:gd name="connsiteY20" fmla="*/ 199644 h 1173267"/>
                  <a:gd name="connsiteX21" fmla="*/ 542680 w 1447421"/>
                  <a:gd name="connsiteY21" fmla="*/ 37025 h 1173267"/>
                  <a:gd name="connsiteX22" fmla="*/ 1166498 w 1447421"/>
                  <a:gd name="connsiteY22" fmla="*/ 98341 h 1173267"/>
                  <a:gd name="connsiteX23" fmla="*/ 1443751 w 1447421"/>
                  <a:gd name="connsiteY23" fmla="*/ 444906 h 1173267"/>
                  <a:gd name="connsiteX24" fmla="*/ 1129176 w 1447421"/>
                  <a:gd name="connsiteY24" fmla="*/ 964754 h 1173267"/>
                  <a:gd name="connsiteX25" fmla="*/ 435993 w 1447421"/>
                  <a:gd name="connsiteY25" fmla="*/ 1173261 h 1173267"/>
                  <a:gd name="connsiteX0" fmla="*/ 433182 w 1444610"/>
                  <a:gd name="connsiteY0" fmla="*/ 1173261 h 1173267"/>
                  <a:gd name="connsiteX1" fmla="*/ 137360 w 1444610"/>
                  <a:gd name="connsiteY1" fmla="*/ 1136888 h 1173267"/>
                  <a:gd name="connsiteX2" fmla="*/ 132590 w 1444610"/>
                  <a:gd name="connsiteY2" fmla="*/ 1133755 h 1173267"/>
                  <a:gd name="connsiteX3" fmla="*/ 105892 w 1444610"/>
                  <a:gd name="connsiteY3" fmla="*/ 1141957 h 1173267"/>
                  <a:gd name="connsiteX4" fmla="*/ 3300 w 1444610"/>
                  <a:gd name="connsiteY4" fmla="*/ 985840 h 1173267"/>
                  <a:gd name="connsiteX5" fmla="*/ 4221 w 1444610"/>
                  <a:gd name="connsiteY5" fmla="*/ 978900 h 1173267"/>
                  <a:gd name="connsiteX6" fmla="*/ 0 w 1444610"/>
                  <a:gd name="connsiteY6" fmla="*/ 971614 h 1173267"/>
                  <a:gd name="connsiteX7" fmla="*/ 350880 w 1444610"/>
                  <a:gd name="connsiteY7" fmla="*/ 552951 h 1173267"/>
                  <a:gd name="connsiteX8" fmla="*/ 1148384 w 1444610"/>
                  <a:gd name="connsiteY8" fmla="*/ 450113 h 1173267"/>
                  <a:gd name="connsiteX9" fmla="*/ 606337 w 1444610"/>
                  <a:gd name="connsiteY9" fmla="*/ 586996 h 1173267"/>
                  <a:gd name="connsiteX10" fmla="*/ 276131 w 1444610"/>
                  <a:gd name="connsiteY10" fmla="*/ 853884 h 1173267"/>
                  <a:gd name="connsiteX11" fmla="*/ 270613 w 1444610"/>
                  <a:gd name="connsiteY11" fmla="*/ 866623 h 1173267"/>
                  <a:gd name="connsiteX12" fmla="*/ 263638 w 1444610"/>
                  <a:gd name="connsiteY12" fmla="*/ 875003 h 1173267"/>
                  <a:gd name="connsiteX13" fmla="*/ 233119 w 1444610"/>
                  <a:gd name="connsiteY13" fmla="*/ 1008055 h 1173267"/>
                  <a:gd name="connsiteX14" fmla="*/ 574124 w 1444610"/>
                  <a:gd name="connsiteY14" fmla="*/ 1053156 h 1173267"/>
                  <a:gd name="connsiteX15" fmla="*/ 599840 w 1444610"/>
                  <a:gd name="connsiteY15" fmla="*/ 1045392 h 1173267"/>
                  <a:gd name="connsiteX16" fmla="*/ 621699 w 1444610"/>
                  <a:gd name="connsiteY16" fmla="*/ 1041695 h 1173267"/>
                  <a:gd name="connsiteX17" fmla="*/ 750475 w 1444610"/>
                  <a:gd name="connsiteY17" fmla="*/ 1002077 h 1173267"/>
                  <a:gd name="connsiteX18" fmla="*/ 1174351 w 1444610"/>
                  <a:gd name="connsiteY18" fmla="*/ 583532 h 1173267"/>
                  <a:gd name="connsiteX19" fmla="*/ 1033059 w 1444610"/>
                  <a:gd name="connsiteY19" fmla="*/ 199644 h 1173267"/>
                  <a:gd name="connsiteX20" fmla="*/ 539869 w 1444610"/>
                  <a:gd name="connsiteY20" fmla="*/ 37025 h 1173267"/>
                  <a:gd name="connsiteX21" fmla="*/ 1163687 w 1444610"/>
                  <a:gd name="connsiteY21" fmla="*/ 98341 h 1173267"/>
                  <a:gd name="connsiteX22" fmla="*/ 1440940 w 1444610"/>
                  <a:gd name="connsiteY22" fmla="*/ 444906 h 1173267"/>
                  <a:gd name="connsiteX23" fmla="*/ 1126365 w 1444610"/>
                  <a:gd name="connsiteY23" fmla="*/ 964754 h 1173267"/>
                  <a:gd name="connsiteX24" fmla="*/ 433182 w 1444610"/>
                  <a:gd name="connsiteY24" fmla="*/ 1173261 h 1173267"/>
                  <a:gd name="connsiteX0" fmla="*/ 429882 w 1441310"/>
                  <a:gd name="connsiteY0" fmla="*/ 1173261 h 1173267"/>
                  <a:gd name="connsiteX1" fmla="*/ 134060 w 1441310"/>
                  <a:gd name="connsiteY1" fmla="*/ 1136888 h 1173267"/>
                  <a:gd name="connsiteX2" fmla="*/ 129290 w 1441310"/>
                  <a:gd name="connsiteY2" fmla="*/ 1133755 h 1173267"/>
                  <a:gd name="connsiteX3" fmla="*/ 102592 w 1441310"/>
                  <a:gd name="connsiteY3" fmla="*/ 1141957 h 1173267"/>
                  <a:gd name="connsiteX4" fmla="*/ 0 w 1441310"/>
                  <a:gd name="connsiteY4" fmla="*/ 985840 h 1173267"/>
                  <a:gd name="connsiteX5" fmla="*/ 921 w 1441310"/>
                  <a:gd name="connsiteY5" fmla="*/ 978900 h 1173267"/>
                  <a:gd name="connsiteX6" fmla="*/ 347580 w 1441310"/>
                  <a:gd name="connsiteY6" fmla="*/ 552951 h 1173267"/>
                  <a:gd name="connsiteX7" fmla="*/ 1145084 w 1441310"/>
                  <a:gd name="connsiteY7" fmla="*/ 450113 h 1173267"/>
                  <a:gd name="connsiteX8" fmla="*/ 603037 w 1441310"/>
                  <a:gd name="connsiteY8" fmla="*/ 586996 h 1173267"/>
                  <a:gd name="connsiteX9" fmla="*/ 272831 w 1441310"/>
                  <a:gd name="connsiteY9" fmla="*/ 853884 h 1173267"/>
                  <a:gd name="connsiteX10" fmla="*/ 267313 w 1441310"/>
                  <a:gd name="connsiteY10" fmla="*/ 866623 h 1173267"/>
                  <a:gd name="connsiteX11" fmla="*/ 260338 w 1441310"/>
                  <a:gd name="connsiteY11" fmla="*/ 875003 h 1173267"/>
                  <a:gd name="connsiteX12" fmla="*/ 229819 w 1441310"/>
                  <a:gd name="connsiteY12" fmla="*/ 1008055 h 1173267"/>
                  <a:gd name="connsiteX13" fmla="*/ 570824 w 1441310"/>
                  <a:gd name="connsiteY13" fmla="*/ 1053156 h 1173267"/>
                  <a:gd name="connsiteX14" fmla="*/ 596540 w 1441310"/>
                  <a:gd name="connsiteY14" fmla="*/ 1045392 h 1173267"/>
                  <a:gd name="connsiteX15" fmla="*/ 618399 w 1441310"/>
                  <a:gd name="connsiteY15" fmla="*/ 1041695 h 1173267"/>
                  <a:gd name="connsiteX16" fmla="*/ 747175 w 1441310"/>
                  <a:gd name="connsiteY16" fmla="*/ 1002077 h 1173267"/>
                  <a:gd name="connsiteX17" fmla="*/ 1171051 w 1441310"/>
                  <a:gd name="connsiteY17" fmla="*/ 583532 h 1173267"/>
                  <a:gd name="connsiteX18" fmla="*/ 1029759 w 1441310"/>
                  <a:gd name="connsiteY18" fmla="*/ 199644 h 1173267"/>
                  <a:gd name="connsiteX19" fmla="*/ 536569 w 1441310"/>
                  <a:gd name="connsiteY19" fmla="*/ 37025 h 1173267"/>
                  <a:gd name="connsiteX20" fmla="*/ 1160387 w 1441310"/>
                  <a:gd name="connsiteY20" fmla="*/ 98341 h 1173267"/>
                  <a:gd name="connsiteX21" fmla="*/ 1437640 w 1441310"/>
                  <a:gd name="connsiteY21" fmla="*/ 444906 h 1173267"/>
                  <a:gd name="connsiteX22" fmla="*/ 1123065 w 1441310"/>
                  <a:gd name="connsiteY22" fmla="*/ 964754 h 1173267"/>
                  <a:gd name="connsiteX23" fmla="*/ 429882 w 1441310"/>
                  <a:gd name="connsiteY23" fmla="*/ 1173261 h 1173267"/>
                  <a:gd name="connsiteX0" fmla="*/ 429882 w 1441310"/>
                  <a:gd name="connsiteY0" fmla="*/ 1173261 h 1173267"/>
                  <a:gd name="connsiteX1" fmla="*/ 134060 w 1441310"/>
                  <a:gd name="connsiteY1" fmla="*/ 1136888 h 1173267"/>
                  <a:gd name="connsiteX2" fmla="*/ 129290 w 1441310"/>
                  <a:gd name="connsiteY2" fmla="*/ 1133755 h 1173267"/>
                  <a:gd name="connsiteX3" fmla="*/ 102592 w 1441310"/>
                  <a:gd name="connsiteY3" fmla="*/ 1141957 h 1173267"/>
                  <a:gd name="connsiteX4" fmla="*/ 0 w 1441310"/>
                  <a:gd name="connsiteY4" fmla="*/ 985840 h 1173267"/>
                  <a:gd name="connsiteX5" fmla="*/ 347580 w 1441310"/>
                  <a:gd name="connsiteY5" fmla="*/ 552951 h 1173267"/>
                  <a:gd name="connsiteX6" fmla="*/ 1145084 w 1441310"/>
                  <a:gd name="connsiteY6" fmla="*/ 450113 h 1173267"/>
                  <a:gd name="connsiteX7" fmla="*/ 603037 w 1441310"/>
                  <a:gd name="connsiteY7" fmla="*/ 586996 h 1173267"/>
                  <a:gd name="connsiteX8" fmla="*/ 272831 w 1441310"/>
                  <a:gd name="connsiteY8" fmla="*/ 853884 h 1173267"/>
                  <a:gd name="connsiteX9" fmla="*/ 267313 w 1441310"/>
                  <a:gd name="connsiteY9" fmla="*/ 866623 h 1173267"/>
                  <a:gd name="connsiteX10" fmla="*/ 260338 w 1441310"/>
                  <a:gd name="connsiteY10" fmla="*/ 875003 h 1173267"/>
                  <a:gd name="connsiteX11" fmla="*/ 229819 w 1441310"/>
                  <a:gd name="connsiteY11" fmla="*/ 1008055 h 1173267"/>
                  <a:gd name="connsiteX12" fmla="*/ 570824 w 1441310"/>
                  <a:gd name="connsiteY12" fmla="*/ 1053156 h 1173267"/>
                  <a:gd name="connsiteX13" fmla="*/ 596540 w 1441310"/>
                  <a:gd name="connsiteY13" fmla="*/ 1045392 h 1173267"/>
                  <a:gd name="connsiteX14" fmla="*/ 618399 w 1441310"/>
                  <a:gd name="connsiteY14" fmla="*/ 1041695 h 1173267"/>
                  <a:gd name="connsiteX15" fmla="*/ 747175 w 1441310"/>
                  <a:gd name="connsiteY15" fmla="*/ 1002077 h 1173267"/>
                  <a:gd name="connsiteX16" fmla="*/ 1171051 w 1441310"/>
                  <a:gd name="connsiteY16" fmla="*/ 583532 h 1173267"/>
                  <a:gd name="connsiteX17" fmla="*/ 1029759 w 1441310"/>
                  <a:gd name="connsiteY17" fmla="*/ 199644 h 1173267"/>
                  <a:gd name="connsiteX18" fmla="*/ 536569 w 1441310"/>
                  <a:gd name="connsiteY18" fmla="*/ 37025 h 1173267"/>
                  <a:gd name="connsiteX19" fmla="*/ 1160387 w 1441310"/>
                  <a:gd name="connsiteY19" fmla="*/ 98341 h 1173267"/>
                  <a:gd name="connsiteX20" fmla="*/ 1437640 w 1441310"/>
                  <a:gd name="connsiteY20" fmla="*/ 444906 h 1173267"/>
                  <a:gd name="connsiteX21" fmla="*/ 1123065 w 1441310"/>
                  <a:gd name="connsiteY21" fmla="*/ 964754 h 1173267"/>
                  <a:gd name="connsiteX22" fmla="*/ 429882 w 1441310"/>
                  <a:gd name="connsiteY22" fmla="*/ 1173261 h 1173267"/>
                  <a:gd name="connsiteX0" fmla="*/ 430801 w 1442229"/>
                  <a:gd name="connsiteY0" fmla="*/ 1173261 h 1173267"/>
                  <a:gd name="connsiteX1" fmla="*/ 134979 w 1442229"/>
                  <a:gd name="connsiteY1" fmla="*/ 1136888 h 1173267"/>
                  <a:gd name="connsiteX2" fmla="*/ 130209 w 1442229"/>
                  <a:gd name="connsiteY2" fmla="*/ 1133755 h 1173267"/>
                  <a:gd name="connsiteX3" fmla="*/ 103511 w 1442229"/>
                  <a:gd name="connsiteY3" fmla="*/ 1141957 h 1173267"/>
                  <a:gd name="connsiteX4" fmla="*/ 919 w 1442229"/>
                  <a:gd name="connsiteY4" fmla="*/ 985840 h 1173267"/>
                  <a:gd name="connsiteX5" fmla="*/ 348499 w 1442229"/>
                  <a:gd name="connsiteY5" fmla="*/ 552951 h 1173267"/>
                  <a:gd name="connsiteX6" fmla="*/ 1146003 w 1442229"/>
                  <a:gd name="connsiteY6" fmla="*/ 450113 h 1173267"/>
                  <a:gd name="connsiteX7" fmla="*/ 603956 w 1442229"/>
                  <a:gd name="connsiteY7" fmla="*/ 586996 h 1173267"/>
                  <a:gd name="connsiteX8" fmla="*/ 273750 w 1442229"/>
                  <a:gd name="connsiteY8" fmla="*/ 853884 h 1173267"/>
                  <a:gd name="connsiteX9" fmla="*/ 268232 w 1442229"/>
                  <a:gd name="connsiteY9" fmla="*/ 866623 h 1173267"/>
                  <a:gd name="connsiteX10" fmla="*/ 261257 w 1442229"/>
                  <a:gd name="connsiteY10" fmla="*/ 875003 h 1173267"/>
                  <a:gd name="connsiteX11" fmla="*/ 230738 w 1442229"/>
                  <a:gd name="connsiteY11" fmla="*/ 1008055 h 1173267"/>
                  <a:gd name="connsiteX12" fmla="*/ 571743 w 1442229"/>
                  <a:gd name="connsiteY12" fmla="*/ 1053156 h 1173267"/>
                  <a:gd name="connsiteX13" fmla="*/ 597459 w 1442229"/>
                  <a:gd name="connsiteY13" fmla="*/ 1045392 h 1173267"/>
                  <a:gd name="connsiteX14" fmla="*/ 619318 w 1442229"/>
                  <a:gd name="connsiteY14" fmla="*/ 1041695 h 1173267"/>
                  <a:gd name="connsiteX15" fmla="*/ 748094 w 1442229"/>
                  <a:gd name="connsiteY15" fmla="*/ 1002077 h 1173267"/>
                  <a:gd name="connsiteX16" fmla="*/ 1171970 w 1442229"/>
                  <a:gd name="connsiteY16" fmla="*/ 583532 h 1173267"/>
                  <a:gd name="connsiteX17" fmla="*/ 1030678 w 1442229"/>
                  <a:gd name="connsiteY17" fmla="*/ 199644 h 1173267"/>
                  <a:gd name="connsiteX18" fmla="*/ 537488 w 1442229"/>
                  <a:gd name="connsiteY18" fmla="*/ 37025 h 1173267"/>
                  <a:gd name="connsiteX19" fmla="*/ 1161306 w 1442229"/>
                  <a:gd name="connsiteY19" fmla="*/ 98341 h 1173267"/>
                  <a:gd name="connsiteX20" fmla="*/ 1438559 w 1442229"/>
                  <a:gd name="connsiteY20" fmla="*/ 444906 h 1173267"/>
                  <a:gd name="connsiteX21" fmla="*/ 1123984 w 1442229"/>
                  <a:gd name="connsiteY21" fmla="*/ 964754 h 1173267"/>
                  <a:gd name="connsiteX22" fmla="*/ 430801 w 1442229"/>
                  <a:gd name="connsiteY22" fmla="*/ 1173261 h 1173267"/>
                  <a:gd name="connsiteX0" fmla="*/ 430832 w 1442260"/>
                  <a:gd name="connsiteY0" fmla="*/ 1173261 h 1173267"/>
                  <a:gd name="connsiteX1" fmla="*/ 135010 w 1442260"/>
                  <a:gd name="connsiteY1" fmla="*/ 1136888 h 1173267"/>
                  <a:gd name="connsiteX2" fmla="*/ 130240 w 1442260"/>
                  <a:gd name="connsiteY2" fmla="*/ 1133755 h 1173267"/>
                  <a:gd name="connsiteX3" fmla="*/ 103542 w 1442260"/>
                  <a:gd name="connsiteY3" fmla="*/ 1141957 h 1173267"/>
                  <a:gd name="connsiteX4" fmla="*/ 950 w 1442260"/>
                  <a:gd name="connsiteY4" fmla="*/ 985840 h 1173267"/>
                  <a:gd name="connsiteX5" fmla="*/ 348530 w 1442260"/>
                  <a:gd name="connsiteY5" fmla="*/ 552951 h 1173267"/>
                  <a:gd name="connsiteX6" fmla="*/ 1146034 w 1442260"/>
                  <a:gd name="connsiteY6" fmla="*/ 450113 h 1173267"/>
                  <a:gd name="connsiteX7" fmla="*/ 603987 w 1442260"/>
                  <a:gd name="connsiteY7" fmla="*/ 586996 h 1173267"/>
                  <a:gd name="connsiteX8" fmla="*/ 273781 w 1442260"/>
                  <a:gd name="connsiteY8" fmla="*/ 853884 h 1173267"/>
                  <a:gd name="connsiteX9" fmla="*/ 268263 w 1442260"/>
                  <a:gd name="connsiteY9" fmla="*/ 866623 h 1173267"/>
                  <a:gd name="connsiteX10" fmla="*/ 261288 w 1442260"/>
                  <a:gd name="connsiteY10" fmla="*/ 875003 h 1173267"/>
                  <a:gd name="connsiteX11" fmla="*/ 230769 w 1442260"/>
                  <a:gd name="connsiteY11" fmla="*/ 1008055 h 1173267"/>
                  <a:gd name="connsiteX12" fmla="*/ 571774 w 1442260"/>
                  <a:gd name="connsiteY12" fmla="*/ 1053156 h 1173267"/>
                  <a:gd name="connsiteX13" fmla="*/ 597490 w 1442260"/>
                  <a:gd name="connsiteY13" fmla="*/ 1045392 h 1173267"/>
                  <a:gd name="connsiteX14" fmla="*/ 619349 w 1442260"/>
                  <a:gd name="connsiteY14" fmla="*/ 1041695 h 1173267"/>
                  <a:gd name="connsiteX15" fmla="*/ 748125 w 1442260"/>
                  <a:gd name="connsiteY15" fmla="*/ 1002077 h 1173267"/>
                  <a:gd name="connsiteX16" fmla="*/ 1172001 w 1442260"/>
                  <a:gd name="connsiteY16" fmla="*/ 583532 h 1173267"/>
                  <a:gd name="connsiteX17" fmla="*/ 1030709 w 1442260"/>
                  <a:gd name="connsiteY17" fmla="*/ 199644 h 1173267"/>
                  <a:gd name="connsiteX18" fmla="*/ 537519 w 1442260"/>
                  <a:gd name="connsiteY18" fmla="*/ 37025 h 1173267"/>
                  <a:gd name="connsiteX19" fmla="*/ 1161337 w 1442260"/>
                  <a:gd name="connsiteY19" fmla="*/ 98341 h 1173267"/>
                  <a:gd name="connsiteX20" fmla="*/ 1438590 w 1442260"/>
                  <a:gd name="connsiteY20" fmla="*/ 444906 h 1173267"/>
                  <a:gd name="connsiteX21" fmla="*/ 1124015 w 1442260"/>
                  <a:gd name="connsiteY21" fmla="*/ 964754 h 1173267"/>
                  <a:gd name="connsiteX22" fmla="*/ 430832 w 1442260"/>
                  <a:gd name="connsiteY22" fmla="*/ 1173261 h 1173267"/>
                  <a:gd name="connsiteX0" fmla="*/ 430832 w 1442260"/>
                  <a:gd name="connsiteY0" fmla="*/ 1173261 h 1173267"/>
                  <a:gd name="connsiteX1" fmla="*/ 135010 w 1442260"/>
                  <a:gd name="connsiteY1" fmla="*/ 1136888 h 1173267"/>
                  <a:gd name="connsiteX2" fmla="*/ 130240 w 1442260"/>
                  <a:gd name="connsiteY2" fmla="*/ 1133755 h 1173267"/>
                  <a:gd name="connsiteX3" fmla="*/ 950 w 1442260"/>
                  <a:gd name="connsiteY3" fmla="*/ 985840 h 1173267"/>
                  <a:gd name="connsiteX4" fmla="*/ 348530 w 1442260"/>
                  <a:gd name="connsiteY4" fmla="*/ 552951 h 1173267"/>
                  <a:gd name="connsiteX5" fmla="*/ 1146034 w 1442260"/>
                  <a:gd name="connsiteY5" fmla="*/ 450113 h 1173267"/>
                  <a:gd name="connsiteX6" fmla="*/ 603987 w 1442260"/>
                  <a:gd name="connsiteY6" fmla="*/ 586996 h 1173267"/>
                  <a:gd name="connsiteX7" fmla="*/ 273781 w 1442260"/>
                  <a:gd name="connsiteY7" fmla="*/ 853884 h 1173267"/>
                  <a:gd name="connsiteX8" fmla="*/ 268263 w 1442260"/>
                  <a:gd name="connsiteY8" fmla="*/ 866623 h 1173267"/>
                  <a:gd name="connsiteX9" fmla="*/ 261288 w 1442260"/>
                  <a:gd name="connsiteY9" fmla="*/ 875003 h 1173267"/>
                  <a:gd name="connsiteX10" fmla="*/ 230769 w 1442260"/>
                  <a:gd name="connsiteY10" fmla="*/ 1008055 h 1173267"/>
                  <a:gd name="connsiteX11" fmla="*/ 571774 w 1442260"/>
                  <a:gd name="connsiteY11" fmla="*/ 1053156 h 1173267"/>
                  <a:gd name="connsiteX12" fmla="*/ 597490 w 1442260"/>
                  <a:gd name="connsiteY12" fmla="*/ 1045392 h 1173267"/>
                  <a:gd name="connsiteX13" fmla="*/ 619349 w 1442260"/>
                  <a:gd name="connsiteY13" fmla="*/ 1041695 h 1173267"/>
                  <a:gd name="connsiteX14" fmla="*/ 748125 w 1442260"/>
                  <a:gd name="connsiteY14" fmla="*/ 1002077 h 1173267"/>
                  <a:gd name="connsiteX15" fmla="*/ 1172001 w 1442260"/>
                  <a:gd name="connsiteY15" fmla="*/ 583532 h 1173267"/>
                  <a:gd name="connsiteX16" fmla="*/ 1030709 w 1442260"/>
                  <a:gd name="connsiteY16" fmla="*/ 199644 h 1173267"/>
                  <a:gd name="connsiteX17" fmla="*/ 537519 w 1442260"/>
                  <a:gd name="connsiteY17" fmla="*/ 37025 h 1173267"/>
                  <a:gd name="connsiteX18" fmla="*/ 1161337 w 1442260"/>
                  <a:gd name="connsiteY18" fmla="*/ 98341 h 1173267"/>
                  <a:gd name="connsiteX19" fmla="*/ 1438590 w 1442260"/>
                  <a:gd name="connsiteY19" fmla="*/ 444906 h 1173267"/>
                  <a:gd name="connsiteX20" fmla="*/ 1124015 w 1442260"/>
                  <a:gd name="connsiteY20" fmla="*/ 964754 h 1173267"/>
                  <a:gd name="connsiteX21" fmla="*/ 430832 w 1442260"/>
                  <a:gd name="connsiteY21"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1222 w 1442650"/>
                  <a:gd name="connsiteY0" fmla="*/ 1173261 h 1173267"/>
                  <a:gd name="connsiteX1" fmla="*/ 135400 w 1442650"/>
                  <a:gd name="connsiteY1" fmla="*/ 1136888 h 1173267"/>
                  <a:gd name="connsiteX2" fmla="*/ 1340 w 1442650"/>
                  <a:gd name="connsiteY2" fmla="*/ 985840 h 1173267"/>
                  <a:gd name="connsiteX3" fmla="*/ 348920 w 1442650"/>
                  <a:gd name="connsiteY3" fmla="*/ 552951 h 1173267"/>
                  <a:gd name="connsiteX4" fmla="*/ 1146424 w 1442650"/>
                  <a:gd name="connsiteY4" fmla="*/ 450113 h 1173267"/>
                  <a:gd name="connsiteX5" fmla="*/ 604377 w 1442650"/>
                  <a:gd name="connsiteY5" fmla="*/ 586996 h 1173267"/>
                  <a:gd name="connsiteX6" fmla="*/ 274171 w 1442650"/>
                  <a:gd name="connsiteY6" fmla="*/ 853884 h 1173267"/>
                  <a:gd name="connsiteX7" fmla="*/ 268653 w 1442650"/>
                  <a:gd name="connsiteY7" fmla="*/ 866623 h 1173267"/>
                  <a:gd name="connsiteX8" fmla="*/ 261678 w 1442650"/>
                  <a:gd name="connsiteY8" fmla="*/ 875003 h 1173267"/>
                  <a:gd name="connsiteX9" fmla="*/ 231159 w 1442650"/>
                  <a:gd name="connsiteY9" fmla="*/ 1008055 h 1173267"/>
                  <a:gd name="connsiteX10" fmla="*/ 572164 w 1442650"/>
                  <a:gd name="connsiteY10" fmla="*/ 1053156 h 1173267"/>
                  <a:gd name="connsiteX11" fmla="*/ 597880 w 1442650"/>
                  <a:gd name="connsiteY11" fmla="*/ 1045392 h 1173267"/>
                  <a:gd name="connsiteX12" fmla="*/ 619739 w 1442650"/>
                  <a:gd name="connsiteY12" fmla="*/ 1041695 h 1173267"/>
                  <a:gd name="connsiteX13" fmla="*/ 748515 w 1442650"/>
                  <a:gd name="connsiteY13" fmla="*/ 1002077 h 1173267"/>
                  <a:gd name="connsiteX14" fmla="*/ 1172391 w 1442650"/>
                  <a:gd name="connsiteY14" fmla="*/ 583532 h 1173267"/>
                  <a:gd name="connsiteX15" fmla="*/ 1031099 w 1442650"/>
                  <a:gd name="connsiteY15" fmla="*/ 199644 h 1173267"/>
                  <a:gd name="connsiteX16" fmla="*/ 537909 w 1442650"/>
                  <a:gd name="connsiteY16" fmla="*/ 37025 h 1173267"/>
                  <a:gd name="connsiteX17" fmla="*/ 1161727 w 1442650"/>
                  <a:gd name="connsiteY17" fmla="*/ 98341 h 1173267"/>
                  <a:gd name="connsiteX18" fmla="*/ 1438980 w 1442650"/>
                  <a:gd name="connsiteY18" fmla="*/ 444906 h 1173267"/>
                  <a:gd name="connsiteX19" fmla="*/ 1124405 w 1442650"/>
                  <a:gd name="connsiteY19" fmla="*/ 964754 h 1173267"/>
                  <a:gd name="connsiteX20" fmla="*/ 431222 w 1442650"/>
                  <a:gd name="connsiteY20" fmla="*/ 1173261 h 117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2650" h="1173267">
                    <a:moveTo>
                      <a:pt x="431222" y="1173261"/>
                    </a:moveTo>
                    <a:cubicBezTo>
                      <a:pt x="253303" y="1173565"/>
                      <a:pt x="182392" y="1162427"/>
                      <a:pt x="135400" y="1136888"/>
                    </a:cubicBezTo>
                    <a:cubicBezTo>
                      <a:pt x="32727" y="1095460"/>
                      <a:pt x="14804" y="1062952"/>
                      <a:pt x="1340" y="985840"/>
                    </a:cubicBezTo>
                    <a:cubicBezTo>
                      <a:pt x="-16615" y="819242"/>
                      <a:pt x="148311" y="670483"/>
                      <a:pt x="348920" y="552951"/>
                    </a:cubicBezTo>
                    <a:cubicBezTo>
                      <a:pt x="549529" y="435419"/>
                      <a:pt x="1102881" y="358584"/>
                      <a:pt x="1146424" y="450113"/>
                    </a:cubicBezTo>
                    <a:cubicBezTo>
                      <a:pt x="1155310" y="540753"/>
                      <a:pt x="891404" y="477695"/>
                      <a:pt x="604377" y="586996"/>
                    </a:cubicBezTo>
                    <a:cubicBezTo>
                      <a:pt x="394660" y="672305"/>
                      <a:pt x="371256" y="739565"/>
                      <a:pt x="274171" y="853884"/>
                    </a:cubicBezTo>
                    <a:lnTo>
                      <a:pt x="268653" y="866623"/>
                    </a:lnTo>
                    <a:lnTo>
                      <a:pt x="261678" y="875003"/>
                    </a:lnTo>
                    <a:cubicBezTo>
                      <a:pt x="227058" y="924515"/>
                      <a:pt x="214718" y="971119"/>
                      <a:pt x="231159" y="1008055"/>
                    </a:cubicBezTo>
                    <a:cubicBezTo>
                      <a:pt x="264039" y="1081927"/>
                      <a:pt x="402702" y="1096146"/>
                      <a:pt x="572164" y="1053156"/>
                    </a:cubicBezTo>
                    <a:lnTo>
                      <a:pt x="597880" y="1045392"/>
                    </a:lnTo>
                    <a:lnTo>
                      <a:pt x="619739" y="1041695"/>
                    </a:lnTo>
                    <a:cubicBezTo>
                      <a:pt x="660669" y="1032087"/>
                      <a:pt x="703667" y="1019155"/>
                      <a:pt x="748515" y="1002077"/>
                    </a:cubicBezTo>
                    <a:cubicBezTo>
                      <a:pt x="958232" y="916768"/>
                      <a:pt x="1133292" y="778141"/>
                      <a:pt x="1172391" y="583532"/>
                    </a:cubicBezTo>
                    <a:cubicBezTo>
                      <a:pt x="1191941" y="433354"/>
                      <a:pt x="1179500" y="333827"/>
                      <a:pt x="1031099" y="199644"/>
                    </a:cubicBezTo>
                    <a:cubicBezTo>
                      <a:pt x="824048" y="51243"/>
                      <a:pt x="515694" y="108115"/>
                      <a:pt x="537909" y="37025"/>
                    </a:cubicBezTo>
                    <a:cubicBezTo>
                      <a:pt x="695196" y="-41174"/>
                      <a:pt x="1023101" y="16587"/>
                      <a:pt x="1161727" y="98341"/>
                    </a:cubicBezTo>
                    <a:cubicBezTo>
                      <a:pt x="1240815" y="141884"/>
                      <a:pt x="1391882" y="209419"/>
                      <a:pt x="1438980" y="444906"/>
                    </a:cubicBezTo>
                    <a:cubicBezTo>
                      <a:pt x="1451421" y="522217"/>
                      <a:pt x="1450532" y="740820"/>
                      <a:pt x="1124405" y="964754"/>
                    </a:cubicBezTo>
                    <a:cubicBezTo>
                      <a:pt x="930573" y="1095827"/>
                      <a:pt x="635728" y="1163376"/>
                      <a:pt x="431222" y="11732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6414435" y="2451885"/>
                <a:ext cx="1018650" cy="1306884"/>
              </a:xfrm>
              <a:custGeom>
                <a:avLst/>
                <a:gdLst>
                  <a:gd name="connsiteX0" fmla="*/ 374861 w 1018650"/>
                  <a:gd name="connsiteY0" fmla="*/ 413 h 1306884"/>
                  <a:gd name="connsiteX1" fmla="*/ 448941 w 1018650"/>
                  <a:gd name="connsiteY1" fmla="*/ 88396 h 1306884"/>
                  <a:gd name="connsiteX2" fmla="*/ 348376 w 1018650"/>
                  <a:gd name="connsiteY2" fmla="*/ 505720 h 1306884"/>
                  <a:gd name="connsiteX3" fmla="*/ 417810 w 1018650"/>
                  <a:gd name="connsiteY3" fmla="*/ 481132 h 1306884"/>
                  <a:gd name="connsiteX4" fmla="*/ 749111 w 1018650"/>
                  <a:gd name="connsiteY4" fmla="*/ 503095 h 1306884"/>
                  <a:gd name="connsiteX5" fmla="*/ 1007086 w 1018650"/>
                  <a:gd name="connsiteY5" fmla="*/ 808492 h 1306884"/>
                  <a:gd name="connsiteX6" fmla="*/ 921726 w 1018650"/>
                  <a:gd name="connsiteY6" fmla="*/ 1305473 h 1306884"/>
                  <a:gd name="connsiteX7" fmla="*/ 845852 w 1018650"/>
                  <a:gd name="connsiteY7" fmla="*/ 1174589 h 1306884"/>
                  <a:gd name="connsiteX8" fmla="*/ 842058 w 1018650"/>
                  <a:gd name="connsiteY8" fmla="*/ 814182 h 1306884"/>
                  <a:gd name="connsiteX9" fmla="*/ 680824 w 1018650"/>
                  <a:gd name="connsiteY9" fmla="*/ 578969 h 1306884"/>
                  <a:gd name="connsiteX10" fmla="*/ 383014 w 1018650"/>
                  <a:gd name="connsiteY10" fmla="*/ 546723 h 1306884"/>
                  <a:gd name="connsiteX11" fmla="*/ 334431 w 1018650"/>
                  <a:gd name="connsiteY11" fmla="*/ 563591 h 1306884"/>
                  <a:gd name="connsiteX12" fmla="*/ 248078 w 1018650"/>
                  <a:gd name="connsiteY12" fmla="*/ 921936 h 1306884"/>
                  <a:gd name="connsiteX13" fmla="*/ 242340 w 1018650"/>
                  <a:gd name="connsiteY13" fmla="*/ 921936 h 1306884"/>
                  <a:gd name="connsiteX14" fmla="*/ 181946 w 1018650"/>
                  <a:gd name="connsiteY14" fmla="*/ 1223907 h 1306884"/>
                  <a:gd name="connsiteX15" fmla="*/ 75720 w 1018650"/>
                  <a:gd name="connsiteY15" fmla="*/ 1295988 h 1306884"/>
                  <a:gd name="connsiteX16" fmla="*/ 3639 w 1018650"/>
                  <a:gd name="connsiteY16" fmla="*/ 1225804 h 1306884"/>
                  <a:gd name="connsiteX17" fmla="*/ 71256 w 1018650"/>
                  <a:gd name="connsiteY17" fmla="*/ 921936 h 1306884"/>
                  <a:gd name="connsiteX18" fmla="*/ 63839 w 1018650"/>
                  <a:gd name="connsiteY18" fmla="*/ 921936 h 1306884"/>
                  <a:gd name="connsiteX19" fmla="*/ 249083 w 1018650"/>
                  <a:gd name="connsiteY19" fmla="*/ 115092 h 1306884"/>
                  <a:gd name="connsiteX20" fmla="*/ 374861 w 1018650"/>
                  <a:gd name="connsiteY20" fmla="*/ 413 h 1306884"/>
                  <a:gd name="connsiteX0" fmla="*/ 374861 w 1018650"/>
                  <a:gd name="connsiteY0" fmla="*/ 413 h 1306884"/>
                  <a:gd name="connsiteX1" fmla="*/ 448941 w 1018650"/>
                  <a:gd name="connsiteY1" fmla="*/ 88396 h 1306884"/>
                  <a:gd name="connsiteX2" fmla="*/ 348376 w 1018650"/>
                  <a:gd name="connsiteY2" fmla="*/ 505720 h 1306884"/>
                  <a:gd name="connsiteX3" fmla="*/ 417810 w 1018650"/>
                  <a:gd name="connsiteY3" fmla="*/ 481132 h 1306884"/>
                  <a:gd name="connsiteX4" fmla="*/ 749111 w 1018650"/>
                  <a:gd name="connsiteY4" fmla="*/ 503095 h 1306884"/>
                  <a:gd name="connsiteX5" fmla="*/ 1007086 w 1018650"/>
                  <a:gd name="connsiteY5" fmla="*/ 808492 h 1306884"/>
                  <a:gd name="connsiteX6" fmla="*/ 921726 w 1018650"/>
                  <a:gd name="connsiteY6" fmla="*/ 1305473 h 1306884"/>
                  <a:gd name="connsiteX7" fmla="*/ 845852 w 1018650"/>
                  <a:gd name="connsiteY7" fmla="*/ 1174589 h 1306884"/>
                  <a:gd name="connsiteX8" fmla="*/ 842058 w 1018650"/>
                  <a:gd name="connsiteY8" fmla="*/ 814182 h 1306884"/>
                  <a:gd name="connsiteX9" fmla="*/ 680824 w 1018650"/>
                  <a:gd name="connsiteY9" fmla="*/ 578969 h 1306884"/>
                  <a:gd name="connsiteX10" fmla="*/ 383014 w 1018650"/>
                  <a:gd name="connsiteY10" fmla="*/ 546723 h 1306884"/>
                  <a:gd name="connsiteX11" fmla="*/ 334431 w 1018650"/>
                  <a:gd name="connsiteY11" fmla="*/ 563591 h 1306884"/>
                  <a:gd name="connsiteX12" fmla="*/ 248078 w 1018650"/>
                  <a:gd name="connsiteY12" fmla="*/ 921936 h 1306884"/>
                  <a:gd name="connsiteX13" fmla="*/ 181946 w 1018650"/>
                  <a:gd name="connsiteY13" fmla="*/ 1223907 h 1306884"/>
                  <a:gd name="connsiteX14" fmla="*/ 75720 w 1018650"/>
                  <a:gd name="connsiteY14" fmla="*/ 1295988 h 1306884"/>
                  <a:gd name="connsiteX15" fmla="*/ 3639 w 1018650"/>
                  <a:gd name="connsiteY15" fmla="*/ 1225804 h 1306884"/>
                  <a:gd name="connsiteX16" fmla="*/ 71256 w 1018650"/>
                  <a:gd name="connsiteY16" fmla="*/ 921936 h 1306884"/>
                  <a:gd name="connsiteX17" fmla="*/ 63839 w 1018650"/>
                  <a:gd name="connsiteY17" fmla="*/ 921936 h 1306884"/>
                  <a:gd name="connsiteX18" fmla="*/ 249083 w 1018650"/>
                  <a:gd name="connsiteY18" fmla="*/ 115092 h 1306884"/>
                  <a:gd name="connsiteX19" fmla="*/ 374861 w 1018650"/>
                  <a:gd name="connsiteY19" fmla="*/ 413 h 1306884"/>
                  <a:gd name="connsiteX0" fmla="*/ 374861 w 1018650"/>
                  <a:gd name="connsiteY0" fmla="*/ 413 h 1306884"/>
                  <a:gd name="connsiteX1" fmla="*/ 448941 w 1018650"/>
                  <a:gd name="connsiteY1" fmla="*/ 88396 h 1306884"/>
                  <a:gd name="connsiteX2" fmla="*/ 348376 w 1018650"/>
                  <a:gd name="connsiteY2" fmla="*/ 505720 h 1306884"/>
                  <a:gd name="connsiteX3" fmla="*/ 417810 w 1018650"/>
                  <a:gd name="connsiteY3" fmla="*/ 481132 h 1306884"/>
                  <a:gd name="connsiteX4" fmla="*/ 749111 w 1018650"/>
                  <a:gd name="connsiteY4" fmla="*/ 503095 h 1306884"/>
                  <a:gd name="connsiteX5" fmla="*/ 1007086 w 1018650"/>
                  <a:gd name="connsiteY5" fmla="*/ 808492 h 1306884"/>
                  <a:gd name="connsiteX6" fmla="*/ 921726 w 1018650"/>
                  <a:gd name="connsiteY6" fmla="*/ 1305473 h 1306884"/>
                  <a:gd name="connsiteX7" fmla="*/ 845852 w 1018650"/>
                  <a:gd name="connsiteY7" fmla="*/ 1174589 h 1306884"/>
                  <a:gd name="connsiteX8" fmla="*/ 842058 w 1018650"/>
                  <a:gd name="connsiteY8" fmla="*/ 814182 h 1306884"/>
                  <a:gd name="connsiteX9" fmla="*/ 680824 w 1018650"/>
                  <a:gd name="connsiteY9" fmla="*/ 578969 h 1306884"/>
                  <a:gd name="connsiteX10" fmla="*/ 383014 w 1018650"/>
                  <a:gd name="connsiteY10" fmla="*/ 546723 h 1306884"/>
                  <a:gd name="connsiteX11" fmla="*/ 334431 w 1018650"/>
                  <a:gd name="connsiteY11" fmla="*/ 563591 h 1306884"/>
                  <a:gd name="connsiteX12" fmla="*/ 248078 w 1018650"/>
                  <a:gd name="connsiteY12" fmla="*/ 921936 h 1306884"/>
                  <a:gd name="connsiteX13" fmla="*/ 181946 w 1018650"/>
                  <a:gd name="connsiteY13" fmla="*/ 1223907 h 1306884"/>
                  <a:gd name="connsiteX14" fmla="*/ 75720 w 1018650"/>
                  <a:gd name="connsiteY14" fmla="*/ 1295988 h 1306884"/>
                  <a:gd name="connsiteX15" fmla="*/ 3639 w 1018650"/>
                  <a:gd name="connsiteY15" fmla="*/ 1225804 h 1306884"/>
                  <a:gd name="connsiteX16" fmla="*/ 71256 w 1018650"/>
                  <a:gd name="connsiteY16" fmla="*/ 921936 h 1306884"/>
                  <a:gd name="connsiteX17" fmla="*/ 249083 w 1018650"/>
                  <a:gd name="connsiteY17" fmla="*/ 115092 h 1306884"/>
                  <a:gd name="connsiteX18" fmla="*/ 374861 w 1018650"/>
                  <a:gd name="connsiteY18" fmla="*/ 413 h 130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18650" h="1306884">
                    <a:moveTo>
                      <a:pt x="374861" y="413"/>
                    </a:moveTo>
                    <a:cubicBezTo>
                      <a:pt x="423414" y="413"/>
                      <a:pt x="462636" y="33405"/>
                      <a:pt x="448941" y="88396"/>
                    </a:cubicBezTo>
                    <a:lnTo>
                      <a:pt x="348376" y="505720"/>
                    </a:lnTo>
                    <a:lnTo>
                      <a:pt x="417810" y="481132"/>
                    </a:lnTo>
                    <a:cubicBezTo>
                      <a:pt x="498368" y="461245"/>
                      <a:pt x="604000" y="461364"/>
                      <a:pt x="749111" y="503095"/>
                    </a:cubicBezTo>
                    <a:cubicBezTo>
                      <a:pt x="873040" y="547987"/>
                      <a:pt x="991279" y="642199"/>
                      <a:pt x="1007086" y="808492"/>
                    </a:cubicBezTo>
                    <a:cubicBezTo>
                      <a:pt x="1015306" y="861604"/>
                      <a:pt x="1053875" y="1277019"/>
                      <a:pt x="921726" y="1305473"/>
                    </a:cubicBezTo>
                    <a:cubicBezTo>
                      <a:pt x="832574" y="1318118"/>
                      <a:pt x="840162" y="1243509"/>
                      <a:pt x="845852" y="1174589"/>
                    </a:cubicBezTo>
                    <a:cubicBezTo>
                      <a:pt x="856601" y="1057614"/>
                      <a:pt x="859761" y="946331"/>
                      <a:pt x="842058" y="814182"/>
                    </a:cubicBezTo>
                    <a:cubicBezTo>
                      <a:pt x="822457" y="697840"/>
                      <a:pt x="766815" y="625127"/>
                      <a:pt x="680824" y="578969"/>
                    </a:cubicBezTo>
                    <a:cubicBezTo>
                      <a:pt x="592303" y="529651"/>
                      <a:pt x="490395" y="526859"/>
                      <a:pt x="383014" y="546723"/>
                    </a:cubicBezTo>
                    <a:lnTo>
                      <a:pt x="334431" y="563591"/>
                    </a:lnTo>
                    <a:lnTo>
                      <a:pt x="248078" y="921936"/>
                    </a:lnTo>
                    <a:lnTo>
                      <a:pt x="181946" y="1223907"/>
                    </a:lnTo>
                    <a:cubicBezTo>
                      <a:pt x="169301" y="1272593"/>
                      <a:pt x="135788" y="1294723"/>
                      <a:pt x="75720" y="1295988"/>
                    </a:cubicBezTo>
                    <a:cubicBezTo>
                      <a:pt x="36518" y="1295356"/>
                      <a:pt x="-14066" y="1287135"/>
                      <a:pt x="3639" y="1225804"/>
                    </a:cubicBezTo>
                    <a:lnTo>
                      <a:pt x="71256" y="921936"/>
                    </a:lnTo>
                    <a:lnTo>
                      <a:pt x="249083" y="115092"/>
                    </a:lnTo>
                    <a:cubicBezTo>
                      <a:pt x="265113" y="58369"/>
                      <a:pt x="284844" y="-5754"/>
                      <a:pt x="374861" y="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9235293" y="2900419"/>
                <a:ext cx="1518261" cy="1633849"/>
              </a:xfrm>
              <a:custGeom>
                <a:avLst/>
                <a:gdLst>
                  <a:gd name="connsiteX0" fmla="*/ 726103 w 1518261"/>
                  <a:gd name="connsiteY0" fmla="*/ 933210 h 1633849"/>
                  <a:gd name="connsiteX1" fmla="*/ 505643 w 1518261"/>
                  <a:gd name="connsiteY1" fmla="*/ 985103 h 1633849"/>
                  <a:gd name="connsiteX2" fmla="*/ 253302 w 1518261"/>
                  <a:gd name="connsiteY2" fmla="*/ 1280858 h 1633849"/>
                  <a:gd name="connsiteX3" fmla="*/ 557197 w 1518261"/>
                  <a:gd name="connsiteY3" fmla="*/ 1497926 h 1633849"/>
                  <a:gd name="connsiteX4" fmla="*/ 785119 w 1518261"/>
                  <a:gd name="connsiteY4" fmla="*/ 1310705 h 1633849"/>
                  <a:gd name="connsiteX5" fmla="*/ 869233 w 1518261"/>
                  <a:gd name="connsiteY5" fmla="*/ 1050223 h 1633849"/>
                  <a:gd name="connsiteX6" fmla="*/ 726103 w 1518261"/>
                  <a:gd name="connsiteY6" fmla="*/ 933210 h 1633849"/>
                  <a:gd name="connsiteX7" fmla="*/ 893937 w 1518261"/>
                  <a:gd name="connsiteY7" fmla="*/ 83214 h 1633849"/>
                  <a:gd name="connsiteX8" fmla="*/ 467507 w 1518261"/>
                  <a:gd name="connsiteY8" fmla="*/ 420630 h 1633849"/>
                  <a:gd name="connsiteX9" fmla="*/ 804057 w 1518261"/>
                  <a:gd name="connsiteY9" fmla="*/ 757180 h 1633849"/>
                  <a:gd name="connsiteX10" fmla="*/ 969157 w 1518261"/>
                  <a:gd name="connsiteY10" fmla="*/ 655580 h 1633849"/>
                  <a:gd name="connsiteX11" fmla="*/ 1096157 w 1518261"/>
                  <a:gd name="connsiteY11" fmla="*/ 164840 h 1633849"/>
                  <a:gd name="connsiteX12" fmla="*/ 893937 w 1518261"/>
                  <a:gd name="connsiteY12" fmla="*/ 83214 h 1633849"/>
                  <a:gd name="connsiteX13" fmla="*/ 923608 w 1518261"/>
                  <a:gd name="connsiteY13" fmla="*/ 638 h 1633849"/>
                  <a:gd name="connsiteX14" fmla="*/ 1165466 w 1518261"/>
                  <a:gd name="connsiteY14" fmla="*/ 50796 h 1633849"/>
                  <a:gd name="connsiteX15" fmla="*/ 1502825 w 1518261"/>
                  <a:gd name="connsiteY15" fmla="*/ 25888 h 1633849"/>
                  <a:gd name="connsiteX16" fmla="*/ 1477489 w 1518261"/>
                  <a:gd name="connsiteY16" fmla="*/ 128802 h 1633849"/>
                  <a:gd name="connsiteX17" fmla="*/ 1256473 w 1518261"/>
                  <a:gd name="connsiteY17" fmla="*/ 180806 h 1633849"/>
                  <a:gd name="connsiteX18" fmla="*/ 1096128 w 1518261"/>
                  <a:gd name="connsiteY18" fmla="*/ 826519 h 1633849"/>
                  <a:gd name="connsiteX19" fmla="*/ 1143798 w 1518261"/>
                  <a:gd name="connsiteY19" fmla="*/ 908859 h 1633849"/>
                  <a:gd name="connsiteX20" fmla="*/ 1251044 w 1518261"/>
                  <a:gd name="connsiteY20" fmla="*/ 972576 h 1633849"/>
                  <a:gd name="connsiteX21" fmla="*/ 1215564 w 1518261"/>
                  <a:gd name="connsiteY21" fmla="*/ 1041057 h 1633849"/>
                  <a:gd name="connsiteX22" fmla="*/ 1096128 w 1518261"/>
                  <a:gd name="connsiteY22" fmla="*/ 982531 h 1633849"/>
                  <a:gd name="connsiteX23" fmla="*/ 1031123 w 1518261"/>
                  <a:gd name="connsiteY23" fmla="*/ 1004199 h 1633849"/>
                  <a:gd name="connsiteX24" fmla="*/ 957451 w 1518261"/>
                  <a:gd name="connsiteY24" fmla="*/ 1281553 h 1633849"/>
                  <a:gd name="connsiteX25" fmla="*/ 788439 w 1518261"/>
                  <a:gd name="connsiteY25" fmla="*/ 1567573 h 1633849"/>
                  <a:gd name="connsiteX26" fmla="*/ 112390 w 1518261"/>
                  <a:gd name="connsiteY26" fmla="*/ 1498235 h 1633849"/>
                  <a:gd name="connsiteX27" fmla="*/ 233732 w 1518261"/>
                  <a:gd name="connsiteY27" fmla="*/ 965196 h 1633849"/>
                  <a:gd name="connsiteX28" fmla="*/ 888113 w 1518261"/>
                  <a:gd name="connsiteY28" fmla="*/ 856855 h 1633849"/>
                  <a:gd name="connsiteX29" fmla="*/ 900684 w 1518261"/>
                  <a:gd name="connsiteY29" fmla="*/ 831711 h 1633849"/>
                  <a:gd name="connsiteX30" fmla="*/ 307404 w 1518261"/>
                  <a:gd name="connsiteY30" fmla="*/ 601170 h 1633849"/>
                  <a:gd name="connsiteX31" fmla="*/ 467749 w 1518261"/>
                  <a:gd name="connsiteY31" fmla="*/ 141803 h 1633849"/>
                  <a:gd name="connsiteX32" fmla="*/ 849543 w 1518261"/>
                  <a:gd name="connsiteY32" fmla="*/ 1334 h 1633849"/>
                  <a:gd name="connsiteX33" fmla="*/ 923608 w 1518261"/>
                  <a:gd name="connsiteY33" fmla="*/ 638 h 1633849"/>
                  <a:gd name="connsiteX0" fmla="*/ 726103 w 1518261"/>
                  <a:gd name="connsiteY0" fmla="*/ 933210 h 1633849"/>
                  <a:gd name="connsiteX1" fmla="*/ 505643 w 1518261"/>
                  <a:gd name="connsiteY1" fmla="*/ 985103 h 1633849"/>
                  <a:gd name="connsiteX2" fmla="*/ 253302 w 1518261"/>
                  <a:gd name="connsiteY2" fmla="*/ 1280858 h 1633849"/>
                  <a:gd name="connsiteX3" fmla="*/ 557197 w 1518261"/>
                  <a:gd name="connsiteY3" fmla="*/ 1497926 h 1633849"/>
                  <a:gd name="connsiteX4" fmla="*/ 785119 w 1518261"/>
                  <a:gd name="connsiteY4" fmla="*/ 1310705 h 1633849"/>
                  <a:gd name="connsiteX5" fmla="*/ 869233 w 1518261"/>
                  <a:gd name="connsiteY5" fmla="*/ 1050223 h 1633849"/>
                  <a:gd name="connsiteX6" fmla="*/ 726103 w 1518261"/>
                  <a:gd name="connsiteY6" fmla="*/ 933210 h 1633849"/>
                  <a:gd name="connsiteX7" fmla="*/ 893937 w 1518261"/>
                  <a:gd name="connsiteY7" fmla="*/ 83214 h 1633849"/>
                  <a:gd name="connsiteX8" fmla="*/ 467507 w 1518261"/>
                  <a:gd name="connsiteY8" fmla="*/ 420630 h 1633849"/>
                  <a:gd name="connsiteX9" fmla="*/ 804057 w 1518261"/>
                  <a:gd name="connsiteY9" fmla="*/ 757180 h 1633849"/>
                  <a:gd name="connsiteX10" fmla="*/ 969157 w 1518261"/>
                  <a:gd name="connsiteY10" fmla="*/ 655580 h 1633849"/>
                  <a:gd name="connsiteX11" fmla="*/ 1096157 w 1518261"/>
                  <a:gd name="connsiteY11" fmla="*/ 164840 h 1633849"/>
                  <a:gd name="connsiteX12" fmla="*/ 893937 w 1518261"/>
                  <a:gd name="connsiteY12" fmla="*/ 83214 h 1633849"/>
                  <a:gd name="connsiteX13" fmla="*/ 923608 w 1518261"/>
                  <a:gd name="connsiteY13" fmla="*/ 638 h 1633849"/>
                  <a:gd name="connsiteX14" fmla="*/ 1165466 w 1518261"/>
                  <a:gd name="connsiteY14" fmla="*/ 50796 h 1633849"/>
                  <a:gd name="connsiteX15" fmla="*/ 1502825 w 1518261"/>
                  <a:gd name="connsiteY15" fmla="*/ 25888 h 1633849"/>
                  <a:gd name="connsiteX16" fmla="*/ 1477489 w 1518261"/>
                  <a:gd name="connsiteY16" fmla="*/ 128802 h 1633849"/>
                  <a:gd name="connsiteX17" fmla="*/ 1256473 w 1518261"/>
                  <a:gd name="connsiteY17" fmla="*/ 180806 h 1633849"/>
                  <a:gd name="connsiteX18" fmla="*/ 1096128 w 1518261"/>
                  <a:gd name="connsiteY18" fmla="*/ 826519 h 1633849"/>
                  <a:gd name="connsiteX19" fmla="*/ 1143798 w 1518261"/>
                  <a:gd name="connsiteY19" fmla="*/ 908859 h 1633849"/>
                  <a:gd name="connsiteX20" fmla="*/ 1251044 w 1518261"/>
                  <a:gd name="connsiteY20" fmla="*/ 972576 h 1633849"/>
                  <a:gd name="connsiteX21" fmla="*/ 1215564 w 1518261"/>
                  <a:gd name="connsiteY21" fmla="*/ 1041057 h 1633849"/>
                  <a:gd name="connsiteX22" fmla="*/ 1096128 w 1518261"/>
                  <a:gd name="connsiteY22" fmla="*/ 982531 h 1633849"/>
                  <a:gd name="connsiteX23" fmla="*/ 1031123 w 1518261"/>
                  <a:gd name="connsiteY23" fmla="*/ 1004199 h 1633849"/>
                  <a:gd name="connsiteX24" fmla="*/ 957451 w 1518261"/>
                  <a:gd name="connsiteY24" fmla="*/ 1281553 h 1633849"/>
                  <a:gd name="connsiteX25" fmla="*/ 788439 w 1518261"/>
                  <a:gd name="connsiteY25" fmla="*/ 1567573 h 1633849"/>
                  <a:gd name="connsiteX26" fmla="*/ 112390 w 1518261"/>
                  <a:gd name="connsiteY26" fmla="*/ 1498235 h 1633849"/>
                  <a:gd name="connsiteX27" fmla="*/ 233732 w 1518261"/>
                  <a:gd name="connsiteY27" fmla="*/ 965196 h 1633849"/>
                  <a:gd name="connsiteX28" fmla="*/ 888113 w 1518261"/>
                  <a:gd name="connsiteY28" fmla="*/ 856855 h 1633849"/>
                  <a:gd name="connsiteX29" fmla="*/ 900684 w 1518261"/>
                  <a:gd name="connsiteY29" fmla="*/ 831711 h 1633849"/>
                  <a:gd name="connsiteX30" fmla="*/ 307404 w 1518261"/>
                  <a:gd name="connsiteY30" fmla="*/ 601170 h 1633849"/>
                  <a:gd name="connsiteX31" fmla="*/ 467749 w 1518261"/>
                  <a:gd name="connsiteY31" fmla="*/ 141803 h 1633849"/>
                  <a:gd name="connsiteX32" fmla="*/ 849543 w 1518261"/>
                  <a:gd name="connsiteY32" fmla="*/ 1334 h 1633849"/>
                  <a:gd name="connsiteX33" fmla="*/ 923608 w 1518261"/>
                  <a:gd name="connsiteY33" fmla="*/ 638 h 1633849"/>
                  <a:gd name="connsiteX0" fmla="*/ 726103 w 1518261"/>
                  <a:gd name="connsiteY0" fmla="*/ 933210 h 1633849"/>
                  <a:gd name="connsiteX1" fmla="*/ 505643 w 1518261"/>
                  <a:gd name="connsiteY1" fmla="*/ 985103 h 1633849"/>
                  <a:gd name="connsiteX2" fmla="*/ 253302 w 1518261"/>
                  <a:gd name="connsiteY2" fmla="*/ 1280858 h 1633849"/>
                  <a:gd name="connsiteX3" fmla="*/ 557197 w 1518261"/>
                  <a:gd name="connsiteY3" fmla="*/ 1497926 h 1633849"/>
                  <a:gd name="connsiteX4" fmla="*/ 785119 w 1518261"/>
                  <a:gd name="connsiteY4" fmla="*/ 1310705 h 1633849"/>
                  <a:gd name="connsiteX5" fmla="*/ 869233 w 1518261"/>
                  <a:gd name="connsiteY5" fmla="*/ 1050223 h 1633849"/>
                  <a:gd name="connsiteX6" fmla="*/ 726103 w 1518261"/>
                  <a:gd name="connsiteY6" fmla="*/ 933210 h 1633849"/>
                  <a:gd name="connsiteX7" fmla="*/ 893937 w 1518261"/>
                  <a:gd name="connsiteY7" fmla="*/ 83214 h 1633849"/>
                  <a:gd name="connsiteX8" fmla="*/ 467507 w 1518261"/>
                  <a:gd name="connsiteY8" fmla="*/ 420630 h 1633849"/>
                  <a:gd name="connsiteX9" fmla="*/ 804057 w 1518261"/>
                  <a:gd name="connsiteY9" fmla="*/ 757180 h 1633849"/>
                  <a:gd name="connsiteX10" fmla="*/ 969157 w 1518261"/>
                  <a:gd name="connsiteY10" fmla="*/ 655580 h 1633849"/>
                  <a:gd name="connsiteX11" fmla="*/ 1096157 w 1518261"/>
                  <a:gd name="connsiteY11" fmla="*/ 164840 h 1633849"/>
                  <a:gd name="connsiteX12" fmla="*/ 893937 w 1518261"/>
                  <a:gd name="connsiteY12" fmla="*/ 83214 h 1633849"/>
                  <a:gd name="connsiteX13" fmla="*/ 923608 w 1518261"/>
                  <a:gd name="connsiteY13" fmla="*/ 638 h 1633849"/>
                  <a:gd name="connsiteX14" fmla="*/ 1165466 w 1518261"/>
                  <a:gd name="connsiteY14" fmla="*/ 50796 h 1633849"/>
                  <a:gd name="connsiteX15" fmla="*/ 1502825 w 1518261"/>
                  <a:gd name="connsiteY15" fmla="*/ 25888 h 1633849"/>
                  <a:gd name="connsiteX16" fmla="*/ 1477489 w 1518261"/>
                  <a:gd name="connsiteY16" fmla="*/ 128802 h 1633849"/>
                  <a:gd name="connsiteX17" fmla="*/ 1256473 w 1518261"/>
                  <a:gd name="connsiteY17" fmla="*/ 180806 h 1633849"/>
                  <a:gd name="connsiteX18" fmla="*/ 1096128 w 1518261"/>
                  <a:gd name="connsiteY18" fmla="*/ 826519 h 1633849"/>
                  <a:gd name="connsiteX19" fmla="*/ 1143798 w 1518261"/>
                  <a:gd name="connsiteY19" fmla="*/ 908859 h 1633849"/>
                  <a:gd name="connsiteX20" fmla="*/ 1251044 w 1518261"/>
                  <a:gd name="connsiteY20" fmla="*/ 972576 h 1633849"/>
                  <a:gd name="connsiteX21" fmla="*/ 1215564 w 1518261"/>
                  <a:gd name="connsiteY21" fmla="*/ 1041057 h 1633849"/>
                  <a:gd name="connsiteX22" fmla="*/ 1096128 w 1518261"/>
                  <a:gd name="connsiteY22" fmla="*/ 982531 h 1633849"/>
                  <a:gd name="connsiteX23" fmla="*/ 1031123 w 1518261"/>
                  <a:gd name="connsiteY23" fmla="*/ 1004199 h 1633849"/>
                  <a:gd name="connsiteX24" fmla="*/ 957451 w 1518261"/>
                  <a:gd name="connsiteY24" fmla="*/ 1281553 h 1633849"/>
                  <a:gd name="connsiteX25" fmla="*/ 788439 w 1518261"/>
                  <a:gd name="connsiteY25" fmla="*/ 1567573 h 1633849"/>
                  <a:gd name="connsiteX26" fmla="*/ 112390 w 1518261"/>
                  <a:gd name="connsiteY26" fmla="*/ 1498235 h 1633849"/>
                  <a:gd name="connsiteX27" fmla="*/ 233732 w 1518261"/>
                  <a:gd name="connsiteY27" fmla="*/ 965196 h 1633849"/>
                  <a:gd name="connsiteX28" fmla="*/ 888113 w 1518261"/>
                  <a:gd name="connsiteY28" fmla="*/ 856855 h 1633849"/>
                  <a:gd name="connsiteX29" fmla="*/ 900684 w 1518261"/>
                  <a:gd name="connsiteY29" fmla="*/ 831711 h 1633849"/>
                  <a:gd name="connsiteX30" fmla="*/ 307404 w 1518261"/>
                  <a:gd name="connsiteY30" fmla="*/ 601170 h 1633849"/>
                  <a:gd name="connsiteX31" fmla="*/ 467749 w 1518261"/>
                  <a:gd name="connsiteY31" fmla="*/ 141803 h 1633849"/>
                  <a:gd name="connsiteX32" fmla="*/ 849543 w 1518261"/>
                  <a:gd name="connsiteY32" fmla="*/ 1334 h 1633849"/>
                  <a:gd name="connsiteX33" fmla="*/ 923608 w 1518261"/>
                  <a:gd name="connsiteY33" fmla="*/ 638 h 1633849"/>
                  <a:gd name="connsiteX0" fmla="*/ 726103 w 1518261"/>
                  <a:gd name="connsiteY0" fmla="*/ 933210 h 1633849"/>
                  <a:gd name="connsiteX1" fmla="*/ 505643 w 1518261"/>
                  <a:gd name="connsiteY1" fmla="*/ 985103 h 1633849"/>
                  <a:gd name="connsiteX2" fmla="*/ 253302 w 1518261"/>
                  <a:gd name="connsiteY2" fmla="*/ 1280858 h 1633849"/>
                  <a:gd name="connsiteX3" fmla="*/ 557197 w 1518261"/>
                  <a:gd name="connsiteY3" fmla="*/ 1497926 h 1633849"/>
                  <a:gd name="connsiteX4" fmla="*/ 785119 w 1518261"/>
                  <a:gd name="connsiteY4" fmla="*/ 1310705 h 1633849"/>
                  <a:gd name="connsiteX5" fmla="*/ 869233 w 1518261"/>
                  <a:gd name="connsiteY5" fmla="*/ 1050223 h 1633849"/>
                  <a:gd name="connsiteX6" fmla="*/ 726103 w 1518261"/>
                  <a:gd name="connsiteY6" fmla="*/ 933210 h 1633849"/>
                  <a:gd name="connsiteX7" fmla="*/ 893937 w 1518261"/>
                  <a:gd name="connsiteY7" fmla="*/ 83214 h 1633849"/>
                  <a:gd name="connsiteX8" fmla="*/ 467507 w 1518261"/>
                  <a:gd name="connsiteY8" fmla="*/ 420630 h 1633849"/>
                  <a:gd name="connsiteX9" fmla="*/ 804057 w 1518261"/>
                  <a:gd name="connsiteY9" fmla="*/ 757180 h 1633849"/>
                  <a:gd name="connsiteX10" fmla="*/ 969157 w 1518261"/>
                  <a:gd name="connsiteY10" fmla="*/ 655580 h 1633849"/>
                  <a:gd name="connsiteX11" fmla="*/ 1096157 w 1518261"/>
                  <a:gd name="connsiteY11" fmla="*/ 164840 h 1633849"/>
                  <a:gd name="connsiteX12" fmla="*/ 893937 w 1518261"/>
                  <a:gd name="connsiteY12" fmla="*/ 83214 h 1633849"/>
                  <a:gd name="connsiteX13" fmla="*/ 923608 w 1518261"/>
                  <a:gd name="connsiteY13" fmla="*/ 638 h 1633849"/>
                  <a:gd name="connsiteX14" fmla="*/ 1165466 w 1518261"/>
                  <a:gd name="connsiteY14" fmla="*/ 50796 h 1633849"/>
                  <a:gd name="connsiteX15" fmla="*/ 1502825 w 1518261"/>
                  <a:gd name="connsiteY15" fmla="*/ 25888 h 1633849"/>
                  <a:gd name="connsiteX16" fmla="*/ 1477489 w 1518261"/>
                  <a:gd name="connsiteY16" fmla="*/ 128802 h 1633849"/>
                  <a:gd name="connsiteX17" fmla="*/ 1256473 w 1518261"/>
                  <a:gd name="connsiteY17" fmla="*/ 180806 h 1633849"/>
                  <a:gd name="connsiteX18" fmla="*/ 1096128 w 1518261"/>
                  <a:gd name="connsiteY18" fmla="*/ 826519 h 1633849"/>
                  <a:gd name="connsiteX19" fmla="*/ 1143798 w 1518261"/>
                  <a:gd name="connsiteY19" fmla="*/ 908859 h 1633849"/>
                  <a:gd name="connsiteX20" fmla="*/ 1255807 w 1518261"/>
                  <a:gd name="connsiteY20" fmla="*/ 972576 h 1633849"/>
                  <a:gd name="connsiteX21" fmla="*/ 1215564 w 1518261"/>
                  <a:gd name="connsiteY21" fmla="*/ 1041057 h 1633849"/>
                  <a:gd name="connsiteX22" fmla="*/ 1096128 w 1518261"/>
                  <a:gd name="connsiteY22" fmla="*/ 982531 h 1633849"/>
                  <a:gd name="connsiteX23" fmla="*/ 1031123 w 1518261"/>
                  <a:gd name="connsiteY23" fmla="*/ 1004199 h 1633849"/>
                  <a:gd name="connsiteX24" fmla="*/ 957451 w 1518261"/>
                  <a:gd name="connsiteY24" fmla="*/ 1281553 h 1633849"/>
                  <a:gd name="connsiteX25" fmla="*/ 788439 w 1518261"/>
                  <a:gd name="connsiteY25" fmla="*/ 1567573 h 1633849"/>
                  <a:gd name="connsiteX26" fmla="*/ 112390 w 1518261"/>
                  <a:gd name="connsiteY26" fmla="*/ 1498235 h 1633849"/>
                  <a:gd name="connsiteX27" fmla="*/ 233732 w 1518261"/>
                  <a:gd name="connsiteY27" fmla="*/ 965196 h 1633849"/>
                  <a:gd name="connsiteX28" fmla="*/ 888113 w 1518261"/>
                  <a:gd name="connsiteY28" fmla="*/ 856855 h 1633849"/>
                  <a:gd name="connsiteX29" fmla="*/ 900684 w 1518261"/>
                  <a:gd name="connsiteY29" fmla="*/ 831711 h 1633849"/>
                  <a:gd name="connsiteX30" fmla="*/ 307404 w 1518261"/>
                  <a:gd name="connsiteY30" fmla="*/ 601170 h 1633849"/>
                  <a:gd name="connsiteX31" fmla="*/ 467749 w 1518261"/>
                  <a:gd name="connsiteY31" fmla="*/ 141803 h 1633849"/>
                  <a:gd name="connsiteX32" fmla="*/ 849543 w 1518261"/>
                  <a:gd name="connsiteY32" fmla="*/ 1334 h 1633849"/>
                  <a:gd name="connsiteX33" fmla="*/ 923608 w 1518261"/>
                  <a:gd name="connsiteY33" fmla="*/ 638 h 1633849"/>
                  <a:gd name="connsiteX0" fmla="*/ 726103 w 1518261"/>
                  <a:gd name="connsiteY0" fmla="*/ 933210 h 1633849"/>
                  <a:gd name="connsiteX1" fmla="*/ 505643 w 1518261"/>
                  <a:gd name="connsiteY1" fmla="*/ 985103 h 1633849"/>
                  <a:gd name="connsiteX2" fmla="*/ 253302 w 1518261"/>
                  <a:gd name="connsiteY2" fmla="*/ 1280858 h 1633849"/>
                  <a:gd name="connsiteX3" fmla="*/ 557197 w 1518261"/>
                  <a:gd name="connsiteY3" fmla="*/ 1497926 h 1633849"/>
                  <a:gd name="connsiteX4" fmla="*/ 785119 w 1518261"/>
                  <a:gd name="connsiteY4" fmla="*/ 1310705 h 1633849"/>
                  <a:gd name="connsiteX5" fmla="*/ 869233 w 1518261"/>
                  <a:gd name="connsiteY5" fmla="*/ 1050223 h 1633849"/>
                  <a:gd name="connsiteX6" fmla="*/ 726103 w 1518261"/>
                  <a:gd name="connsiteY6" fmla="*/ 933210 h 1633849"/>
                  <a:gd name="connsiteX7" fmla="*/ 893937 w 1518261"/>
                  <a:gd name="connsiteY7" fmla="*/ 83214 h 1633849"/>
                  <a:gd name="connsiteX8" fmla="*/ 467507 w 1518261"/>
                  <a:gd name="connsiteY8" fmla="*/ 420630 h 1633849"/>
                  <a:gd name="connsiteX9" fmla="*/ 804057 w 1518261"/>
                  <a:gd name="connsiteY9" fmla="*/ 757180 h 1633849"/>
                  <a:gd name="connsiteX10" fmla="*/ 969157 w 1518261"/>
                  <a:gd name="connsiteY10" fmla="*/ 655580 h 1633849"/>
                  <a:gd name="connsiteX11" fmla="*/ 1096157 w 1518261"/>
                  <a:gd name="connsiteY11" fmla="*/ 164840 h 1633849"/>
                  <a:gd name="connsiteX12" fmla="*/ 893937 w 1518261"/>
                  <a:gd name="connsiteY12" fmla="*/ 83214 h 1633849"/>
                  <a:gd name="connsiteX13" fmla="*/ 923608 w 1518261"/>
                  <a:gd name="connsiteY13" fmla="*/ 638 h 1633849"/>
                  <a:gd name="connsiteX14" fmla="*/ 1165466 w 1518261"/>
                  <a:gd name="connsiteY14" fmla="*/ 50796 h 1633849"/>
                  <a:gd name="connsiteX15" fmla="*/ 1502825 w 1518261"/>
                  <a:gd name="connsiteY15" fmla="*/ 25888 h 1633849"/>
                  <a:gd name="connsiteX16" fmla="*/ 1477489 w 1518261"/>
                  <a:gd name="connsiteY16" fmla="*/ 128802 h 1633849"/>
                  <a:gd name="connsiteX17" fmla="*/ 1256473 w 1518261"/>
                  <a:gd name="connsiteY17" fmla="*/ 180806 h 1633849"/>
                  <a:gd name="connsiteX18" fmla="*/ 1096128 w 1518261"/>
                  <a:gd name="connsiteY18" fmla="*/ 826519 h 1633849"/>
                  <a:gd name="connsiteX19" fmla="*/ 1143798 w 1518261"/>
                  <a:gd name="connsiteY19" fmla="*/ 908859 h 1633849"/>
                  <a:gd name="connsiteX20" fmla="*/ 1255807 w 1518261"/>
                  <a:gd name="connsiteY20" fmla="*/ 972576 h 1633849"/>
                  <a:gd name="connsiteX21" fmla="*/ 1215564 w 1518261"/>
                  <a:gd name="connsiteY21" fmla="*/ 1041057 h 1633849"/>
                  <a:gd name="connsiteX22" fmla="*/ 1096128 w 1518261"/>
                  <a:gd name="connsiteY22" fmla="*/ 982531 h 1633849"/>
                  <a:gd name="connsiteX23" fmla="*/ 1031123 w 1518261"/>
                  <a:gd name="connsiteY23" fmla="*/ 1004199 h 1633849"/>
                  <a:gd name="connsiteX24" fmla="*/ 957451 w 1518261"/>
                  <a:gd name="connsiteY24" fmla="*/ 1281553 h 1633849"/>
                  <a:gd name="connsiteX25" fmla="*/ 788439 w 1518261"/>
                  <a:gd name="connsiteY25" fmla="*/ 1567573 h 1633849"/>
                  <a:gd name="connsiteX26" fmla="*/ 112390 w 1518261"/>
                  <a:gd name="connsiteY26" fmla="*/ 1498235 h 1633849"/>
                  <a:gd name="connsiteX27" fmla="*/ 233732 w 1518261"/>
                  <a:gd name="connsiteY27" fmla="*/ 965196 h 1633849"/>
                  <a:gd name="connsiteX28" fmla="*/ 888113 w 1518261"/>
                  <a:gd name="connsiteY28" fmla="*/ 856855 h 1633849"/>
                  <a:gd name="connsiteX29" fmla="*/ 900684 w 1518261"/>
                  <a:gd name="connsiteY29" fmla="*/ 831711 h 1633849"/>
                  <a:gd name="connsiteX30" fmla="*/ 307404 w 1518261"/>
                  <a:gd name="connsiteY30" fmla="*/ 601170 h 1633849"/>
                  <a:gd name="connsiteX31" fmla="*/ 467749 w 1518261"/>
                  <a:gd name="connsiteY31" fmla="*/ 141803 h 1633849"/>
                  <a:gd name="connsiteX32" fmla="*/ 849543 w 1518261"/>
                  <a:gd name="connsiteY32" fmla="*/ 1334 h 1633849"/>
                  <a:gd name="connsiteX33" fmla="*/ 923608 w 1518261"/>
                  <a:gd name="connsiteY33" fmla="*/ 638 h 1633849"/>
                  <a:gd name="connsiteX0" fmla="*/ 726103 w 1518261"/>
                  <a:gd name="connsiteY0" fmla="*/ 933210 h 1633849"/>
                  <a:gd name="connsiteX1" fmla="*/ 505643 w 1518261"/>
                  <a:gd name="connsiteY1" fmla="*/ 985103 h 1633849"/>
                  <a:gd name="connsiteX2" fmla="*/ 253302 w 1518261"/>
                  <a:gd name="connsiteY2" fmla="*/ 1280858 h 1633849"/>
                  <a:gd name="connsiteX3" fmla="*/ 557197 w 1518261"/>
                  <a:gd name="connsiteY3" fmla="*/ 1497926 h 1633849"/>
                  <a:gd name="connsiteX4" fmla="*/ 785119 w 1518261"/>
                  <a:gd name="connsiteY4" fmla="*/ 1310705 h 1633849"/>
                  <a:gd name="connsiteX5" fmla="*/ 869233 w 1518261"/>
                  <a:gd name="connsiteY5" fmla="*/ 1050223 h 1633849"/>
                  <a:gd name="connsiteX6" fmla="*/ 726103 w 1518261"/>
                  <a:gd name="connsiteY6" fmla="*/ 933210 h 1633849"/>
                  <a:gd name="connsiteX7" fmla="*/ 893937 w 1518261"/>
                  <a:gd name="connsiteY7" fmla="*/ 83214 h 1633849"/>
                  <a:gd name="connsiteX8" fmla="*/ 467507 w 1518261"/>
                  <a:gd name="connsiteY8" fmla="*/ 420630 h 1633849"/>
                  <a:gd name="connsiteX9" fmla="*/ 804057 w 1518261"/>
                  <a:gd name="connsiteY9" fmla="*/ 757180 h 1633849"/>
                  <a:gd name="connsiteX10" fmla="*/ 969157 w 1518261"/>
                  <a:gd name="connsiteY10" fmla="*/ 655580 h 1633849"/>
                  <a:gd name="connsiteX11" fmla="*/ 1096157 w 1518261"/>
                  <a:gd name="connsiteY11" fmla="*/ 164840 h 1633849"/>
                  <a:gd name="connsiteX12" fmla="*/ 893937 w 1518261"/>
                  <a:gd name="connsiteY12" fmla="*/ 83214 h 1633849"/>
                  <a:gd name="connsiteX13" fmla="*/ 923608 w 1518261"/>
                  <a:gd name="connsiteY13" fmla="*/ 638 h 1633849"/>
                  <a:gd name="connsiteX14" fmla="*/ 1165466 w 1518261"/>
                  <a:gd name="connsiteY14" fmla="*/ 50796 h 1633849"/>
                  <a:gd name="connsiteX15" fmla="*/ 1502825 w 1518261"/>
                  <a:gd name="connsiteY15" fmla="*/ 25888 h 1633849"/>
                  <a:gd name="connsiteX16" fmla="*/ 1477489 w 1518261"/>
                  <a:gd name="connsiteY16" fmla="*/ 128802 h 1633849"/>
                  <a:gd name="connsiteX17" fmla="*/ 1256473 w 1518261"/>
                  <a:gd name="connsiteY17" fmla="*/ 180806 h 1633849"/>
                  <a:gd name="connsiteX18" fmla="*/ 1096128 w 1518261"/>
                  <a:gd name="connsiteY18" fmla="*/ 826519 h 1633849"/>
                  <a:gd name="connsiteX19" fmla="*/ 1143798 w 1518261"/>
                  <a:gd name="connsiteY19" fmla="*/ 908859 h 1633849"/>
                  <a:gd name="connsiteX20" fmla="*/ 1258188 w 1518261"/>
                  <a:gd name="connsiteY20" fmla="*/ 963051 h 1633849"/>
                  <a:gd name="connsiteX21" fmla="*/ 1215564 w 1518261"/>
                  <a:gd name="connsiteY21" fmla="*/ 1041057 h 1633849"/>
                  <a:gd name="connsiteX22" fmla="*/ 1096128 w 1518261"/>
                  <a:gd name="connsiteY22" fmla="*/ 982531 h 1633849"/>
                  <a:gd name="connsiteX23" fmla="*/ 1031123 w 1518261"/>
                  <a:gd name="connsiteY23" fmla="*/ 1004199 h 1633849"/>
                  <a:gd name="connsiteX24" fmla="*/ 957451 w 1518261"/>
                  <a:gd name="connsiteY24" fmla="*/ 1281553 h 1633849"/>
                  <a:gd name="connsiteX25" fmla="*/ 788439 w 1518261"/>
                  <a:gd name="connsiteY25" fmla="*/ 1567573 h 1633849"/>
                  <a:gd name="connsiteX26" fmla="*/ 112390 w 1518261"/>
                  <a:gd name="connsiteY26" fmla="*/ 1498235 h 1633849"/>
                  <a:gd name="connsiteX27" fmla="*/ 233732 w 1518261"/>
                  <a:gd name="connsiteY27" fmla="*/ 965196 h 1633849"/>
                  <a:gd name="connsiteX28" fmla="*/ 888113 w 1518261"/>
                  <a:gd name="connsiteY28" fmla="*/ 856855 h 1633849"/>
                  <a:gd name="connsiteX29" fmla="*/ 900684 w 1518261"/>
                  <a:gd name="connsiteY29" fmla="*/ 831711 h 1633849"/>
                  <a:gd name="connsiteX30" fmla="*/ 307404 w 1518261"/>
                  <a:gd name="connsiteY30" fmla="*/ 601170 h 1633849"/>
                  <a:gd name="connsiteX31" fmla="*/ 467749 w 1518261"/>
                  <a:gd name="connsiteY31" fmla="*/ 141803 h 1633849"/>
                  <a:gd name="connsiteX32" fmla="*/ 849543 w 1518261"/>
                  <a:gd name="connsiteY32" fmla="*/ 1334 h 1633849"/>
                  <a:gd name="connsiteX33" fmla="*/ 923608 w 1518261"/>
                  <a:gd name="connsiteY33" fmla="*/ 638 h 163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8261" h="1633849">
                    <a:moveTo>
                      <a:pt x="726103" y="933210"/>
                    </a:moveTo>
                    <a:cubicBezTo>
                      <a:pt x="634075" y="938750"/>
                      <a:pt x="529159" y="972441"/>
                      <a:pt x="505643" y="985103"/>
                    </a:cubicBezTo>
                    <a:cubicBezTo>
                      <a:pt x="369975" y="1051127"/>
                      <a:pt x="261442" y="1090019"/>
                      <a:pt x="253302" y="1280858"/>
                    </a:cubicBezTo>
                    <a:cubicBezTo>
                      <a:pt x="248779" y="1516015"/>
                      <a:pt x="428766" y="1520537"/>
                      <a:pt x="557197" y="1497926"/>
                    </a:cubicBezTo>
                    <a:cubicBezTo>
                      <a:pt x="654878" y="1473506"/>
                      <a:pt x="744419" y="1440945"/>
                      <a:pt x="785119" y="1310705"/>
                    </a:cubicBezTo>
                    <a:lnTo>
                      <a:pt x="869233" y="1050223"/>
                    </a:lnTo>
                    <a:cubicBezTo>
                      <a:pt x="897271" y="950281"/>
                      <a:pt x="818131" y="927670"/>
                      <a:pt x="726103" y="933210"/>
                    </a:cubicBezTo>
                    <a:close/>
                    <a:moveTo>
                      <a:pt x="893937" y="83214"/>
                    </a:moveTo>
                    <a:cubicBezTo>
                      <a:pt x="778927" y="93482"/>
                      <a:pt x="566236" y="111892"/>
                      <a:pt x="467507" y="420630"/>
                    </a:cubicBezTo>
                    <a:cubicBezTo>
                      <a:pt x="411462" y="633207"/>
                      <a:pt x="575200" y="720971"/>
                      <a:pt x="804057" y="757180"/>
                    </a:cubicBezTo>
                    <a:cubicBezTo>
                      <a:pt x="907931" y="774866"/>
                      <a:pt x="946684" y="738287"/>
                      <a:pt x="969157" y="655580"/>
                    </a:cubicBezTo>
                    <a:lnTo>
                      <a:pt x="1096157" y="164840"/>
                    </a:lnTo>
                    <a:cubicBezTo>
                      <a:pt x="1080303" y="115020"/>
                      <a:pt x="969485" y="76053"/>
                      <a:pt x="893937" y="83214"/>
                    </a:cubicBezTo>
                    <a:close/>
                    <a:moveTo>
                      <a:pt x="923608" y="638"/>
                    </a:moveTo>
                    <a:cubicBezTo>
                      <a:pt x="999468" y="3818"/>
                      <a:pt x="1080553" y="19106"/>
                      <a:pt x="1165466" y="50796"/>
                    </a:cubicBezTo>
                    <a:cubicBezTo>
                      <a:pt x="1286651" y="94087"/>
                      <a:pt x="1468980" y="-22640"/>
                      <a:pt x="1502825" y="25888"/>
                    </a:cubicBezTo>
                    <a:cubicBezTo>
                      <a:pt x="1532480" y="74480"/>
                      <a:pt x="1516890" y="113547"/>
                      <a:pt x="1477489" y="128802"/>
                    </a:cubicBezTo>
                    <a:cubicBezTo>
                      <a:pt x="1403817" y="146137"/>
                      <a:pt x="1265851" y="142040"/>
                      <a:pt x="1256473" y="180806"/>
                    </a:cubicBezTo>
                    <a:lnTo>
                      <a:pt x="1096128" y="826519"/>
                    </a:lnTo>
                    <a:cubicBezTo>
                      <a:pt x="1081062" y="887303"/>
                      <a:pt x="1099333" y="893318"/>
                      <a:pt x="1143798" y="908859"/>
                    </a:cubicBezTo>
                    <a:cubicBezTo>
                      <a:pt x="1191453" y="922954"/>
                      <a:pt x="1222439" y="941812"/>
                      <a:pt x="1258188" y="963051"/>
                    </a:cubicBezTo>
                    <a:cubicBezTo>
                      <a:pt x="1283667" y="990639"/>
                      <a:pt x="1263902" y="1056330"/>
                      <a:pt x="1215564" y="1041057"/>
                    </a:cubicBezTo>
                    <a:lnTo>
                      <a:pt x="1096128" y="982531"/>
                    </a:lnTo>
                    <a:cubicBezTo>
                      <a:pt x="1062553" y="968323"/>
                      <a:pt x="1052791" y="975307"/>
                      <a:pt x="1031123" y="1004199"/>
                    </a:cubicBezTo>
                    <a:lnTo>
                      <a:pt x="957451" y="1281553"/>
                    </a:lnTo>
                    <a:cubicBezTo>
                      <a:pt x="929689" y="1398324"/>
                      <a:pt x="896779" y="1519903"/>
                      <a:pt x="788439" y="1567573"/>
                    </a:cubicBezTo>
                    <a:cubicBezTo>
                      <a:pt x="584758" y="1644134"/>
                      <a:pt x="298737" y="1690360"/>
                      <a:pt x="112390" y="1498235"/>
                    </a:cubicBezTo>
                    <a:cubicBezTo>
                      <a:pt x="35828" y="1415896"/>
                      <a:pt x="-149074" y="1186213"/>
                      <a:pt x="233732" y="965196"/>
                    </a:cubicBezTo>
                    <a:cubicBezTo>
                      <a:pt x="438858" y="859744"/>
                      <a:pt x="648318" y="849633"/>
                      <a:pt x="888113" y="856855"/>
                    </a:cubicBezTo>
                    <a:cubicBezTo>
                      <a:pt x="912941" y="854824"/>
                      <a:pt x="913956" y="859935"/>
                      <a:pt x="900684" y="831711"/>
                    </a:cubicBezTo>
                    <a:cubicBezTo>
                      <a:pt x="679668" y="840378"/>
                      <a:pt x="402744" y="843854"/>
                      <a:pt x="307404" y="601170"/>
                    </a:cubicBezTo>
                    <a:cubicBezTo>
                      <a:pt x="252511" y="422046"/>
                      <a:pt x="349297" y="238587"/>
                      <a:pt x="467749" y="141803"/>
                    </a:cubicBezTo>
                    <a:cubicBezTo>
                      <a:pt x="556672" y="73673"/>
                      <a:pt x="689053" y="11142"/>
                      <a:pt x="849543" y="1334"/>
                    </a:cubicBezTo>
                    <a:cubicBezTo>
                      <a:pt x="873616" y="-138"/>
                      <a:pt x="898322" y="-423"/>
                      <a:pt x="923608" y="6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a:spLocks noChangeAspect="1"/>
              </p:cNvSpPr>
              <p:nvPr/>
            </p:nvSpPr>
            <p:spPr>
              <a:xfrm>
                <a:off x="5940392" y="2550355"/>
                <a:ext cx="170822" cy="89358"/>
              </a:xfrm>
              <a:custGeom>
                <a:avLst/>
                <a:gdLst/>
                <a:ahLst/>
                <a:cxnLst/>
                <a:rect l="l" t="t" r="r" b="b"/>
                <a:pathLst>
                  <a:path w="173906" h="90971">
                    <a:moveTo>
                      <a:pt x="84497" y="0"/>
                    </a:moveTo>
                    <a:lnTo>
                      <a:pt x="106821" y="0"/>
                    </a:lnTo>
                    <a:lnTo>
                      <a:pt x="129815" y="72665"/>
                    </a:lnTo>
                    <a:lnTo>
                      <a:pt x="152028" y="0"/>
                    </a:lnTo>
                    <a:lnTo>
                      <a:pt x="173906" y="0"/>
                    </a:lnTo>
                    <a:lnTo>
                      <a:pt x="173906" y="90971"/>
                    </a:lnTo>
                    <a:lnTo>
                      <a:pt x="160065" y="90971"/>
                    </a:lnTo>
                    <a:lnTo>
                      <a:pt x="160065" y="14622"/>
                    </a:lnTo>
                    <a:lnTo>
                      <a:pt x="136624" y="90971"/>
                    </a:lnTo>
                    <a:lnTo>
                      <a:pt x="122895" y="90971"/>
                    </a:lnTo>
                    <a:lnTo>
                      <a:pt x="98450" y="13506"/>
                    </a:lnTo>
                    <a:lnTo>
                      <a:pt x="98450" y="90971"/>
                    </a:lnTo>
                    <a:lnTo>
                      <a:pt x="84497" y="90971"/>
                    </a:lnTo>
                    <a:close/>
                    <a:moveTo>
                      <a:pt x="0" y="0"/>
                    </a:moveTo>
                    <a:lnTo>
                      <a:pt x="74340" y="0"/>
                    </a:lnTo>
                    <a:lnTo>
                      <a:pt x="74340" y="13506"/>
                    </a:lnTo>
                    <a:lnTo>
                      <a:pt x="44648" y="13506"/>
                    </a:lnTo>
                    <a:lnTo>
                      <a:pt x="44648" y="90971"/>
                    </a:lnTo>
                    <a:lnTo>
                      <a:pt x="29468" y="90971"/>
                    </a:lnTo>
                    <a:lnTo>
                      <a:pt x="29468" y="13506"/>
                    </a:lnTo>
                    <a:lnTo>
                      <a:pt x="0" y="13506"/>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latin typeface="Arial" panose="020B0604020202020204" pitchFamily="34" charset="0"/>
                  <a:cs typeface="Arial" panose="020B0604020202020204" pitchFamily="34" charset="0"/>
                </a:endParaRPr>
              </a:p>
            </p:txBody>
          </p:sp>
        </p:grpSp>
        <p:grpSp>
          <p:nvGrpSpPr>
            <p:cNvPr id="61" name="Group 60"/>
            <p:cNvGrpSpPr>
              <a:grpSpLocks noChangeAspect="1"/>
            </p:cNvGrpSpPr>
            <p:nvPr/>
          </p:nvGrpSpPr>
          <p:grpSpPr>
            <a:xfrm>
              <a:off x="20250889" y="1513325"/>
              <a:ext cx="5333779" cy="1217758"/>
              <a:chOff x="297759" y="1730791"/>
              <a:chExt cx="6153016" cy="1404799"/>
            </a:xfrm>
            <a:grpFill/>
          </p:grpSpPr>
          <p:grpSp>
            <p:nvGrpSpPr>
              <p:cNvPr id="62" name="Group 61"/>
              <p:cNvGrpSpPr/>
              <p:nvPr/>
            </p:nvGrpSpPr>
            <p:grpSpPr>
              <a:xfrm>
                <a:off x="297759" y="1730791"/>
                <a:ext cx="6032560" cy="1404799"/>
                <a:chOff x="1969528" y="2759115"/>
                <a:chExt cx="7083515" cy="1649534"/>
              </a:xfrm>
              <a:grpFill/>
            </p:grpSpPr>
            <p:sp>
              <p:nvSpPr>
                <p:cNvPr id="64" name="Freeform 63"/>
                <p:cNvSpPr/>
                <p:nvPr/>
              </p:nvSpPr>
              <p:spPr>
                <a:xfrm>
                  <a:off x="1969528" y="3567028"/>
                  <a:ext cx="859398" cy="813464"/>
                </a:xfrm>
                <a:custGeom>
                  <a:avLst/>
                  <a:gdLst>
                    <a:gd name="connsiteX0" fmla="*/ 1236973 w 1236973"/>
                    <a:gd name="connsiteY0" fmla="*/ 0 h 1093014"/>
                    <a:gd name="connsiteX1" fmla="*/ 314575 w 1236973"/>
                    <a:gd name="connsiteY1" fmla="*/ 165285 h 1093014"/>
                    <a:gd name="connsiteX2" fmla="*/ 0 w 1236973"/>
                    <a:gd name="connsiteY2" fmla="*/ 685133 h 1093014"/>
                    <a:gd name="connsiteX3" fmla="*/ 277253 w 1236973"/>
                    <a:gd name="connsiteY3" fmla="*/ 1039696 h 1093014"/>
                    <a:gd name="connsiteX4" fmla="*/ 901071 w 1236973"/>
                    <a:gd name="connsiteY4" fmla="*/ 1093014 h 1093014"/>
                    <a:gd name="connsiteX5" fmla="*/ 407881 w 1236973"/>
                    <a:gd name="connsiteY5" fmla="*/ 935727 h 1093014"/>
                    <a:gd name="connsiteX6" fmla="*/ 274587 w 1236973"/>
                    <a:gd name="connsiteY6" fmla="*/ 535843 h 1093014"/>
                    <a:gd name="connsiteX7" fmla="*/ 703795 w 1236973"/>
                    <a:gd name="connsiteY7" fmla="*/ 127962 h 1093014"/>
                    <a:gd name="connsiteX8" fmla="*/ 1236973 w 1236973"/>
                    <a:gd name="connsiteY8" fmla="*/ 0 h 1093014"/>
                    <a:gd name="connsiteX0" fmla="*/ 1236973 w 1236973"/>
                    <a:gd name="connsiteY0" fmla="*/ 34511 h 1127525"/>
                    <a:gd name="connsiteX1" fmla="*/ 314575 w 1236973"/>
                    <a:gd name="connsiteY1" fmla="*/ 199796 h 1127525"/>
                    <a:gd name="connsiteX2" fmla="*/ 0 w 1236973"/>
                    <a:gd name="connsiteY2" fmla="*/ 719644 h 1127525"/>
                    <a:gd name="connsiteX3" fmla="*/ 277253 w 1236973"/>
                    <a:gd name="connsiteY3" fmla="*/ 1074207 h 1127525"/>
                    <a:gd name="connsiteX4" fmla="*/ 901071 w 1236973"/>
                    <a:gd name="connsiteY4" fmla="*/ 1127525 h 1127525"/>
                    <a:gd name="connsiteX5" fmla="*/ 407881 w 1236973"/>
                    <a:gd name="connsiteY5" fmla="*/ 970238 h 1127525"/>
                    <a:gd name="connsiteX6" fmla="*/ 274587 w 1236973"/>
                    <a:gd name="connsiteY6" fmla="*/ 570354 h 1127525"/>
                    <a:gd name="connsiteX7" fmla="*/ 703795 w 1236973"/>
                    <a:gd name="connsiteY7" fmla="*/ 162473 h 1127525"/>
                    <a:gd name="connsiteX8" fmla="*/ 1236973 w 1236973"/>
                    <a:gd name="connsiteY8" fmla="*/ 34511 h 1127525"/>
                    <a:gd name="connsiteX0" fmla="*/ 1236973 w 1236973"/>
                    <a:gd name="connsiteY0" fmla="*/ 51697 h 1144711"/>
                    <a:gd name="connsiteX1" fmla="*/ 314575 w 1236973"/>
                    <a:gd name="connsiteY1" fmla="*/ 216982 h 1144711"/>
                    <a:gd name="connsiteX2" fmla="*/ 0 w 1236973"/>
                    <a:gd name="connsiteY2" fmla="*/ 736830 h 1144711"/>
                    <a:gd name="connsiteX3" fmla="*/ 277253 w 1236973"/>
                    <a:gd name="connsiteY3" fmla="*/ 1091393 h 1144711"/>
                    <a:gd name="connsiteX4" fmla="*/ 901071 w 1236973"/>
                    <a:gd name="connsiteY4" fmla="*/ 1144711 h 1144711"/>
                    <a:gd name="connsiteX5" fmla="*/ 407881 w 1236973"/>
                    <a:gd name="connsiteY5" fmla="*/ 987424 h 1144711"/>
                    <a:gd name="connsiteX6" fmla="*/ 274587 w 1236973"/>
                    <a:gd name="connsiteY6" fmla="*/ 587540 h 1144711"/>
                    <a:gd name="connsiteX7" fmla="*/ 703795 w 1236973"/>
                    <a:gd name="connsiteY7" fmla="*/ 179659 h 1144711"/>
                    <a:gd name="connsiteX8" fmla="*/ 1236973 w 1236973"/>
                    <a:gd name="connsiteY8" fmla="*/ 51697 h 1144711"/>
                    <a:gd name="connsiteX0" fmla="*/ 1236973 w 1236973"/>
                    <a:gd name="connsiteY0" fmla="*/ 51697 h 1144711"/>
                    <a:gd name="connsiteX1" fmla="*/ 314575 w 1236973"/>
                    <a:gd name="connsiteY1" fmla="*/ 216982 h 1144711"/>
                    <a:gd name="connsiteX2" fmla="*/ 0 w 1236973"/>
                    <a:gd name="connsiteY2" fmla="*/ 736830 h 1144711"/>
                    <a:gd name="connsiteX3" fmla="*/ 277253 w 1236973"/>
                    <a:gd name="connsiteY3" fmla="*/ 1091393 h 1144711"/>
                    <a:gd name="connsiteX4" fmla="*/ 901071 w 1236973"/>
                    <a:gd name="connsiteY4" fmla="*/ 1144711 h 1144711"/>
                    <a:gd name="connsiteX5" fmla="*/ 407881 w 1236973"/>
                    <a:gd name="connsiteY5" fmla="*/ 987424 h 1144711"/>
                    <a:gd name="connsiteX6" fmla="*/ 274587 w 1236973"/>
                    <a:gd name="connsiteY6" fmla="*/ 587540 h 1144711"/>
                    <a:gd name="connsiteX7" fmla="*/ 703795 w 1236973"/>
                    <a:gd name="connsiteY7" fmla="*/ 179659 h 1144711"/>
                    <a:gd name="connsiteX8" fmla="*/ 1236973 w 1236973"/>
                    <a:gd name="connsiteY8" fmla="*/ 51697 h 1144711"/>
                    <a:gd name="connsiteX0" fmla="*/ 1241566 w 1241566"/>
                    <a:gd name="connsiteY0" fmla="*/ 51697 h 1144711"/>
                    <a:gd name="connsiteX1" fmla="*/ 319168 w 1241566"/>
                    <a:gd name="connsiteY1" fmla="*/ 216982 h 1144711"/>
                    <a:gd name="connsiteX2" fmla="*/ 4593 w 1241566"/>
                    <a:gd name="connsiteY2" fmla="*/ 736830 h 1144711"/>
                    <a:gd name="connsiteX3" fmla="*/ 281846 w 1241566"/>
                    <a:gd name="connsiteY3" fmla="*/ 1091393 h 1144711"/>
                    <a:gd name="connsiteX4" fmla="*/ 905664 w 1241566"/>
                    <a:gd name="connsiteY4" fmla="*/ 1144711 h 1144711"/>
                    <a:gd name="connsiteX5" fmla="*/ 412474 w 1241566"/>
                    <a:gd name="connsiteY5" fmla="*/ 987424 h 1144711"/>
                    <a:gd name="connsiteX6" fmla="*/ 279180 w 1241566"/>
                    <a:gd name="connsiteY6" fmla="*/ 587540 h 1144711"/>
                    <a:gd name="connsiteX7" fmla="*/ 708388 w 1241566"/>
                    <a:gd name="connsiteY7" fmla="*/ 179659 h 1144711"/>
                    <a:gd name="connsiteX8" fmla="*/ 1241566 w 1241566"/>
                    <a:gd name="connsiteY8" fmla="*/ 51697 h 1144711"/>
                    <a:gd name="connsiteX0" fmla="*/ 1241566 w 1241566"/>
                    <a:gd name="connsiteY0" fmla="*/ 51697 h 1144711"/>
                    <a:gd name="connsiteX1" fmla="*/ 319168 w 1241566"/>
                    <a:gd name="connsiteY1" fmla="*/ 216982 h 1144711"/>
                    <a:gd name="connsiteX2" fmla="*/ 4593 w 1241566"/>
                    <a:gd name="connsiteY2" fmla="*/ 736830 h 1144711"/>
                    <a:gd name="connsiteX3" fmla="*/ 281846 w 1241566"/>
                    <a:gd name="connsiteY3" fmla="*/ 1091393 h 1144711"/>
                    <a:gd name="connsiteX4" fmla="*/ 905664 w 1241566"/>
                    <a:gd name="connsiteY4" fmla="*/ 1144711 h 1144711"/>
                    <a:gd name="connsiteX5" fmla="*/ 412474 w 1241566"/>
                    <a:gd name="connsiteY5" fmla="*/ 987424 h 1144711"/>
                    <a:gd name="connsiteX6" fmla="*/ 279180 w 1241566"/>
                    <a:gd name="connsiteY6" fmla="*/ 587540 h 1144711"/>
                    <a:gd name="connsiteX7" fmla="*/ 708388 w 1241566"/>
                    <a:gd name="connsiteY7" fmla="*/ 179659 h 1144711"/>
                    <a:gd name="connsiteX8" fmla="*/ 1241566 w 1241566"/>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91393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91393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83395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83395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0260 w 1240644"/>
                    <a:gd name="connsiteY6" fmla="*/ 598204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0260 w 1240644"/>
                    <a:gd name="connsiteY6" fmla="*/ 598204 h 1181736"/>
                    <a:gd name="connsiteX7" fmla="*/ 707466 w 1240644"/>
                    <a:gd name="connsiteY7" fmla="*/ 179659 h 1181736"/>
                    <a:gd name="connsiteX8" fmla="*/ 1240644 w 1240644"/>
                    <a:gd name="connsiteY8" fmla="*/ 51697 h 1181736"/>
                    <a:gd name="connsiteX0" fmla="*/ 1240644 w 1240803"/>
                    <a:gd name="connsiteY0" fmla="*/ 51697 h 1181736"/>
                    <a:gd name="connsiteX1" fmla="*/ 318246 w 1240803"/>
                    <a:gd name="connsiteY1" fmla="*/ 216982 h 1181736"/>
                    <a:gd name="connsiteX2" fmla="*/ 3671 w 1240803"/>
                    <a:gd name="connsiteY2" fmla="*/ 736830 h 1181736"/>
                    <a:gd name="connsiteX3" fmla="*/ 280924 w 1240803"/>
                    <a:gd name="connsiteY3" fmla="*/ 1083395 h 1181736"/>
                    <a:gd name="connsiteX4" fmla="*/ 904742 w 1240803"/>
                    <a:gd name="connsiteY4" fmla="*/ 1144711 h 1181736"/>
                    <a:gd name="connsiteX5" fmla="*/ 411552 w 1240803"/>
                    <a:gd name="connsiteY5" fmla="*/ 982092 h 1181736"/>
                    <a:gd name="connsiteX6" fmla="*/ 270260 w 1240803"/>
                    <a:gd name="connsiteY6" fmla="*/ 598204 h 1181736"/>
                    <a:gd name="connsiteX7" fmla="*/ 707466 w 1240803"/>
                    <a:gd name="connsiteY7" fmla="*/ 179659 h 1181736"/>
                    <a:gd name="connsiteX8" fmla="*/ 1240644 w 1240803"/>
                    <a:gd name="connsiteY8" fmla="*/ 51697 h 1181736"/>
                    <a:gd name="connsiteX0" fmla="*/ 1240644 w 1240858"/>
                    <a:gd name="connsiteY0" fmla="*/ 51697 h 1181736"/>
                    <a:gd name="connsiteX1" fmla="*/ 318246 w 1240858"/>
                    <a:gd name="connsiteY1" fmla="*/ 216982 h 1181736"/>
                    <a:gd name="connsiteX2" fmla="*/ 3671 w 1240858"/>
                    <a:gd name="connsiteY2" fmla="*/ 736830 h 1181736"/>
                    <a:gd name="connsiteX3" fmla="*/ 280924 w 1240858"/>
                    <a:gd name="connsiteY3" fmla="*/ 1083395 h 1181736"/>
                    <a:gd name="connsiteX4" fmla="*/ 904742 w 1240858"/>
                    <a:gd name="connsiteY4" fmla="*/ 1144711 h 1181736"/>
                    <a:gd name="connsiteX5" fmla="*/ 411552 w 1240858"/>
                    <a:gd name="connsiteY5" fmla="*/ 982092 h 1181736"/>
                    <a:gd name="connsiteX6" fmla="*/ 270260 w 1240858"/>
                    <a:gd name="connsiteY6" fmla="*/ 598204 h 1181736"/>
                    <a:gd name="connsiteX7" fmla="*/ 707466 w 1240858"/>
                    <a:gd name="connsiteY7" fmla="*/ 179659 h 1181736"/>
                    <a:gd name="connsiteX8" fmla="*/ 1240644 w 1240858"/>
                    <a:gd name="connsiteY8" fmla="*/ 51697 h 1181736"/>
                    <a:gd name="connsiteX0" fmla="*/ 1240644 w 1240858"/>
                    <a:gd name="connsiteY0" fmla="*/ 35318 h 1165357"/>
                    <a:gd name="connsiteX1" fmla="*/ 318246 w 1240858"/>
                    <a:gd name="connsiteY1" fmla="*/ 200603 h 1165357"/>
                    <a:gd name="connsiteX2" fmla="*/ 3671 w 1240858"/>
                    <a:gd name="connsiteY2" fmla="*/ 720451 h 1165357"/>
                    <a:gd name="connsiteX3" fmla="*/ 280924 w 1240858"/>
                    <a:gd name="connsiteY3" fmla="*/ 1067016 h 1165357"/>
                    <a:gd name="connsiteX4" fmla="*/ 904742 w 1240858"/>
                    <a:gd name="connsiteY4" fmla="*/ 1128332 h 1165357"/>
                    <a:gd name="connsiteX5" fmla="*/ 411552 w 1240858"/>
                    <a:gd name="connsiteY5" fmla="*/ 965713 h 1165357"/>
                    <a:gd name="connsiteX6" fmla="*/ 270260 w 1240858"/>
                    <a:gd name="connsiteY6" fmla="*/ 581825 h 1165357"/>
                    <a:gd name="connsiteX7" fmla="*/ 707466 w 1240858"/>
                    <a:gd name="connsiteY7" fmla="*/ 163280 h 1165357"/>
                    <a:gd name="connsiteX8" fmla="*/ 1240644 w 1240858"/>
                    <a:gd name="connsiteY8" fmla="*/ 35318 h 1165357"/>
                    <a:gd name="connsiteX0" fmla="*/ 1240644 w 1240858"/>
                    <a:gd name="connsiteY0" fmla="*/ 38817 h 1168856"/>
                    <a:gd name="connsiteX1" fmla="*/ 318246 w 1240858"/>
                    <a:gd name="connsiteY1" fmla="*/ 204102 h 1168856"/>
                    <a:gd name="connsiteX2" fmla="*/ 3671 w 1240858"/>
                    <a:gd name="connsiteY2" fmla="*/ 723950 h 1168856"/>
                    <a:gd name="connsiteX3" fmla="*/ 280924 w 1240858"/>
                    <a:gd name="connsiteY3" fmla="*/ 1070515 h 1168856"/>
                    <a:gd name="connsiteX4" fmla="*/ 904742 w 1240858"/>
                    <a:gd name="connsiteY4" fmla="*/ 1131831 h 1168856"/>
                    <a:gd name="connsiteX5" fmla="*/ 411552 w 1240858"/>
                    <a:gd name="connsiteY5" fmla="*/ 969212 h 1168856"/>
                    <a:gd name="connsiteX6" fmla="*/ 270260 w 1240858"/>
                    <a:gd name="connsiteY6" fmla="*/ 585324 h 1168856"/>
                    <a:gd name="connsiteX7" fmla="*/ 707466 w 1240858"/>
                    <a:gd name="connsiteY7" fmla="*/ 166779 h 1168856"/>
                    <a:gd name="connsiteX8" fmla="*/ 1240644 w 1240858"/>
                    <a:gd name="connsiteY8" fmla="*/ 38817 h 1168856"/>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707466 w 1240858"/>
                    <a:gd name="connsiteY7" fmla="*/ 172458 h 1174535"/>
                    <a:gd name="connsiteX8" fmla="*/ 1240644 w 1240858"/>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707466 w 1240858"/>
                    <a:gd name="connsiteY7" fmla="*/ 172458 h 1174535"/>
                    <a:gd name="connsiteX8" fmla="*/ 1240644 w 1240858"/>
                    <a:gd name="connsiteY8" fmla="*/ 44496 h 1174535"/>
                    <a:gd name="connsiteX0" fmla="*/ 1240644 w 1240869"/>
                    <a:gd name="connsiteY0" fmla="*/ 44496 h 1174535"/>
                    <a:gd name="connsiteX1" fmla="*/ 318246 w 1240869"/>
                    <a:gd name="connsiteY1" fmla="*/ 209781 h 1174535"/>
                    <a:gd name="connsiteX2" fmla="*/ 3671 w 1240869"/>
                    <a:gd name="connsiteY2" fmla="*/ 729629 h 1174535"/>
                    <a:gd name="connsiteX3" fmla="*/ 280924 w 1240869"/>
                    <a:gd name="connsiteY3" fmla="*/ 1076194 h 1174535"/>
                    <a:gd name="connsiteX4" fmla="*/ 904742 w 1240869"/>
                    <a:gd name="connsiteY4" fmla="*/ 1137510 h 1174535"/>
                    <a:gd name="connsiteX5" fmla="*/ 411552 w 1240869"/>
                    <a:gd name="connsiteY5" fmla="*/ 974891 h 1174535"/>
                    <a:gd name="connsiteX6" fmla="*/ 270260 w 1240869"/>
                    <a:gd name="connsiteY6" fmla="*/ 591003 h 1174535"/>
                    <a:gd name="connsiteX7" fmla="*/ 707466 w 1240869"/>
                    <a:gd name="connsiteY7" fmla="*/ 172458 h 1174535"/>
                    <a:gd name="connsiteX8" fmla="*/ 1240644 w 1240869"/>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694136 w 1240858"/>
                    <a:gd name="connsiteY7" fmla="*/ 172458 h 1174535"/>
                    <a:gd name="connsiteX8" fmla="*/ 1240644 w 1240858"/>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694136 w 1240858"/>
                    <a:gd name="connsiteY7" fmla="*/ 172458 h 1174535"/>
                    <a:gd name="connsiteX8" fmla="*/ 1240644 w 1240858"/>
                    <a:gd name="connsiteY8" fmla="*/ 44496 h 11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0858" h="1174535">
                      <a:moveTo>
                        <a:pt x="1240644" y="44496"/>
                      </a:moveTo>
                      <a:cubicBezTo>
                        <a:pt x="1197101" y="-47033"/>
                        <a:pt x="628378" y="65"/>
                        <a:pt x="318246" y="209781"/>
                      </a:cubicBezTo>
                      <a:cubicBezTo>
                        <a:pt x="-7881" y="433715"/>
                        <a:pt x="-8770" y="652318"/>
                        <a:pt x="3671" y="729629"/>
                      </a:cubicBezTo>
                      <a:cubicBezTo>
                        <a:pt x="50769" y="965116"/>
                        <a:pt x="201836" y="1032651"/>
                        <a:pt x="280924" y="1076194"/>
                      </a:cubicBezTo>
                      <a:cubicBezTo>
                        <a:pt x="419550" y="1157948"/>
                        <a:pt x="747455" y="1215709"/>
                        <a:pt x="904742" y="1137510"/>
                      </a:cubicBezTo>
                      <a:cubicBezTo>
                        <a:pt x="926957" y="1066420"/>
                        <a:pt x="618603" y="1123292"/>
                        <a:pt x="411552" y="974891"/>
                      </a:cubicBezTo>
                      <a:cubicBezTo>
                        <a:pt x="263151" y="840708"/>
                        <a:pt x="250710" y="741181"/>
                        <a:pt x="270260" y="591003"/>
                      </a:cubicBezTo>
                      <a:cubicBezTo>
                        <a:pt x="309359" y="396394"/>
                        <a:pt x="484419" y="257767"/>
                        <a:pt x="694136" y="172458"/>
                      </a:cubicBezTo>
                      <a:cubicBezTo>
                        <a:pt x="981163" y="63157"/>
                        <a:pt x="1249530" y="135136"/>
                        <a:pt x="1240644" y="44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914437" y="3577297"/>
                  <a:ext cx="776617" cy="809196"/>
                </a:xfrm>
                <a:custGeom>
                  <a:avLst/>
                  <a:gdLst>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658 h 1168004"/>
                    <a:gd name="connsiteX1" fmla="*/ 669138 w 1119674"/>
                    <a:gd name="connsiteY1" fmla="*/ 88319 h 1168004"/>
                    <a:gd name="connsiteX2" fmla="*/ 463865 w 1119674"/>
                    <a:gd name="connsiteY2" fmla="*/ 160298 h 1168004"/>
                    <a:gd name="connsiteX3" fmla="*/ 391886 w 1119674"/>
                    <a:gd name="connsiteY3" fmla="*/ 345 h 1168004"/>
                    <a:gd name="connsiteX4" fmla="*/ 210605 w 1119674"/>
                    <a:gd name="connsiteY4" fmla="*/ 125642 h 1168004"/>
                    <a:gd name="connsiteX5" fmla="*/ 0 w 1119674"/>
                    <a:gd name="connsiteY5" fmla="*/ 1082696 h 1168004"/>
                    <a:gd name="connsiteX6" fmla="*/ 93306 w 1119674"/>
                    <a:gd name="connsiteY6" fmla="*/ 1168004 h 1168004"/>
                    <a:gd name="connsiteX7" fmla="*/ 239930 w 1119674"/>
                    <a:gd name="connsiteY7" fmla="*/ 1072032 h 1168004"/>
                    <a:gd name="connsiteX8" fmla="*/ 373225 w 1119674"/>
                    <a:gd name="connsiteY8" fmla="*/ 482871 h 1168004"/>
                    <a:gd name="connsiteX9" fmla="*/ 719790 w 1119674"/>
                    <a:gd name="connsiteY9" fmla="*/ 197621 h 1168004"/>
                    <a:gd name="connsiteX10" fmla="*/ 1119674 w 1119674"/>
                    <a:gd name="connsiteY10" fmla="*/ 69658 h 1168004"/>
                    <a:gd name="connsiteX0" fmla="*/ 1127346 w 1127346"/>
                    <a:gd name="connsiteY0" fmla="*/ 69658 h 1168004"/>
                    <a:gd name="connsiteX1" fmla="*/ 676810 w 1127346"/>
                    <a:gd name="connsiteY1" fmla="*/ 88319 h 1168004"/>
                    <a:gd name="connsiteX2" fmla="*/ 471537 w 1127346"/>
                    <a:gd name="connsiteY2" fmla="*/ 160298 h 1168004"/>
                    <a:gd name="connsiteX3" fmla="*/ 399558 w 1127346"/>
                    <a:gd name="connsiteY3" fmla="*/ 345 h 1168004"/>
                    <a:gd name="connsiteX4" fmla="*/ 218277 w 1127346"/>
                    <a:gd name="connsiteY4" fmla="*/ 125642 h 1168004"/>
                    <a:gd name="connsiteX5" fmla="*/ 7672 w 1127346"/>
                    <a:gd name="connsiteY5" fmla="*/ 1082696 h 1168004"/>
                    <a:gd name="connsiteX6" fmla="*/ 100978 w 1127346"/>
                    <a:gd name="connsiteY6" fmla="*/ 1168004 h 1168004"/>
                    <a:gd name="connsiteX7" fmla="*/ 247602 w 1127346"/>
                    <a:gd name="connsiteY7" fmla="*/ 1072032 h 1168004"/>
                    <a:gd name="connsiteX8" fmla="*/ 380897 w 1127346"/>
                    <a:gd name="connsiteY8" fmla="*/ 482871 h 1168004"/>
                    <a:gd name="connsiteX9" fmla="*/ 727462 w 1127346"/>
                    <a:gd name="connsiteY9" fmla="*/ 197621 h 1168004"/>
                    <a:gd name="connsiteX10" fmla="*/ 1127346 w 1127346"/>
                    <a:gd name="connsiteY10" fmla="*/ 69658 h 1168004"/>
                    <a:gd name="connsiteX0" fmla="*/ 1128189 w 1128189"/>
                    <a:gd name="connsiteY0" fmla="*/ 69658 h 1168004"/>
                    <a:gd name="connsiteX1" fmla="*/ 677653 w 1128189"/>
                    <a:gd name="connsiteY1" fmla="*/ 88319 h 1168004"/>
                    <a:gd name="connsiteX2" fmla="*/ 472380 w 1128189"/>
                    <a:gd name="connsiteY2" fmla="*/ 160298 h 1168004"/>
                    <a:gd name="connsiteX3" fmla="*/ 400401 w 1128189"/>
                    <a:gd name="connsiteY3" fmla="*/ 345 h 1168004"/>
                    <a:gd name="connsiteX4" fmla="*/ 219120 w 1128189"/>
                    <a:gd name="connsiteY4" fmla="*/ 125642 h 1168004"/>
                    <a:gd name="connsiteX5" fmla="*/ 8515 w 1128189"/>
                    <a:gd name="connsiteY5" fmla="*/ 1082696 h 1168004"/>
                    <a:gd name="connsiteX6" fmla="*/ 101821 w 1128189"/>
                    <a:gd name="connsiteY6" fmla="*/ 1168004 h 1168004"/>
                    <a:gd name="connsiteX7" fmla="*/ 248445 w 1128189"/>
                    <a:gd name="connsiteY7" fmla="*/ 1072032 h 1168004"/>
                    <a:gd name="connsiteX8" fmla="*/ 381740 w 1128189"/>
                    <a:gd name="connsiteY8" fmla="*/ 482871 h 1168004"/>
                    <a:gd name="connsiteX9" fmla="*/ 728305 w 1128189"/>
                    <a:gd name="connsiteY9" fmla="*/ 197621 h 1168004"/>
                    <a:gd name="connsiteX10" fmla="*/ 1128189 w 1128189"/>
                    <a:gd name="connsiteY10" fmla="*/ 69658 h 1168004"/>
                    <a:gd name="connsiteX0" fmla="*/ 1125726 w 1125726"/>
                    <a:gd name="connsiteY0" fmla="*/ 69658 h 1168004"/>
                    <a:gd name="connsiteX1" fmla="*/ 675190 w 1125726"/>
                    <a:gd name="connsiteY1" fmla="*/ 88319 h 1168004"/>
                    <a:gd name="connsiteX2" fmla="*/ 469917 w 1125726"/>
                    <a:gd name="connsiteY2" fmla="*/ 160298 h 1168004"/>
                    <a:gd name="connsiteX3" fmla="*/ 397938 w 1125726"/>
                    <a:gd name="connsiteY3" fmla="*/ 345 h 1168004"/>
                    <a:gd name="connsiteX4" fmla="*/ 216657 w 1125726"/>
                    <a:gd name="connsiteY4" fmla="*/ 125642 h 1168004"/>
                    <a:gd name="connsiteX5" fmla="*/ 8718 w 1125726"/>
                    <a:gd name="connsiteY5" fmla="*/ 1064035 h 1168004"/>
                    <a:gd name="connsiteX6" fmla="*/ 99358 w 1125726"/>
                    <a:gd name="connsiteY6" fmla="*/ 1168004 h 1168004"/>
                    <a:gd name="connsiteX7" fmla="*/ 245982 w 1125726"/>
                    <a:gd name="connsiteY7" fmla="*/ 1072032 h 1168004"/>
                    <a:gd name="connsiteX8" fmla="*/ 379277 w 1125726"/>
                    <a:gd name="connsiteY8" fmla="*/ 482871 h 1168004"/>
                    <a:gd name="connsiteX9" fmla="*/ 725842 w 1125726"/>
                    <a:gd name="connsiteY9" fmla="*/ 197621 h 1168004"/>
                    <a:gd name="connsiteX10" fmla="*/ 1125726 w 1125726"/>
                    <a:gd name="connsiteY10" fmla="*/ 69658 h 1168004"/>
                    <a:gd name="connsiteX0" fmla="*/ 1121332 w 1121332"/>
                    <a:gd name="connsiteY0" fmla="*/ 69658 h 1168004"/>
                    <a:gd name="connsiteX1" fmla="*/ 670796 w 1121332"/>
                    <a:gd name="connsiteY1" fmla="*/ 88319 h 1168004"/>
                    <a:gd name="connsiteX2" fmla="*/ 465523 w 1121332"/>
                    <a:gd name="connsiteY2" fmla="*/ 160298 h 1168004"/>
                    <a:gd name="connsiteX3" fmla="*/ 393544 w 1121332"/>
                    <a:gd name="connsiteY3" fmla="*/ 345 h 1168004"/>
                    <a:gd name="connsiteX4" fmla="*/ 212263 w 1121332"/>
                    <a:gd name="connsiteY4" fmla="*/ 125642 h 1168004"/>
                    <a:gd name="connsiteX5" fmla="*/ 4324 w 1121332"/>
                    <a:gd name="connsiteY5" fmla="*/ 1064035 h 1168004"/>
                    <a:gd name="connsiteX6" fmla="*/ 94964 w 1121332"/>
                    <a:gd name="connsiteY6" fmla="*/ 1168004 h 1168004"/>
                    <a:gd name="connsiteX7" fmla="*/ 241588 w 1121332"/>
                    <a:gd name="connsiteY7" fmla="*/ 1072032 h 1168004"/>
                    <a:gd name="connsiteX8" fmla="*/ 374883 w 1121332"/>
                    <a:gd name="connsiteY8" fmla="*/ 482871 h 1168004"/>
                    <a:gd name="connsiteX9" fmla="*/ 721448 w 1121332"/>
                    <a:gd name="connsiteY9" fmla="*/ 197621 h 1168004"/>
                    <a:gd name="connsiteX10" fmla="*/ 1121332 w 1121332"/>
                    <a:gd name="connsiteY10" fmla="*/ 69658 h 1168004"/>
                    <a:gd name="connsiteX0" fmla="*/ 1121332 w 1121332"/>
                    <a:gd name="connsiteY0" fmla="*/ 69658 h 1168294"/>
                    <a:gd name="connsiteX1" fmla="*/ 670796 w 1121332"/>
                    <a:gd name="connsiteY1" fmla="*/ 88319 h 1168294"/>
                    <a:gd name="connsiteX2" fmla="*/ 465523 w 1121332"/>
                    <a:gd name="connsiteY2" fmla="*/ 160298 h 1168294"/>
                    <a:gd name="connsiteX3" fmla="*/ 393544 w 1121332"/>
                    <a:gd name="connsiteY3" fmla="*/ 345 h 1168294"/>
                    <a:gd name="connsiteX4" fmla="*/ 212263 w 1121332"/>
                    <a:gd name="connsiteY4" fmla="*/ 125642 h 1168294"/>
                    <a:gd name="connsiteX5" fmla="*/ 4324 w 1121332"/>
                    <a:gd name="connsiteY5" fmla="*/ 1064035 h 1168294"/>
                    <a:gd name="connsiteX6" fmla="*/ 94964 w 1121332"/>
                    <a:gd name="connsiteY6" fmla="*/ 1168004 h 1168294"/>
                    <a:gd name="connsiteX7" fmla="*/ 241588 w 1121332"/>
                    <a:gd name="connsiteY7" fmla="*/ 1072032 h 1168294"/>
                    <a:gd name="connsiteX8" fmla="*/ 374883 w 1121332"/>
                    <a:gd name="connsiteY8" fmla="*/ 482871 h 1168294"/>
                    <a:gd name="connsiteX9" fmla="*/ 721448 w 1121332"/>
                    <a:gd name="connsiteY9" fmla="*/ 197621 h 1168294"/>
                    <a:gd name="connsiteX10" fmla="*/ 1121332 w 1121332"/>
                    <a:gd name="connsiteY10" fmla="*/ 69658 h 1168294"/>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80098 w 1121332"/>
                    <a:gd name="connsiteY9" fmla="*/ 168297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80098 w 1121332"/>
                    <a:gd name="connsiteY9" fmla="*/ 168297 h 1168373"/>
                    <a:gd name="connsiteX10" fmla="*/ 1121332 w 1121332"/>
                    <a:gd name="connsiteY10" fmla="*/ 69658 h 116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1332" h="1168373">
                      <a:moveTo>
                        <a:pt x="1121332" y="69658"/>
                      </a:moveTo>
                      <a:cubicBezTo>
                        <a:pt x="1040466" y="-38756"/>
                        <a:pt x="751662" y="44777"/>
                        <a:pt x="670796" y="88319"/>
                      </a:cubicBezTo>
                      <a:cubicBezTo>
                        <a:pt x="602372" y="133639"/>
                        <a:pt x="509954" y="176293"/>
                        <a:pt x="465523" y="160298"/>
                      </a:cubicBezTo>
                      <a:cubicBezTo>
                        <a:pt x="441530" y="106980"/>
                        <a:pt x="582822" y="21672"/>
                        <a:pt x="393544" y="345"/>
                      </a:cubicBezTo>
                      <a:cubicBezTo>
                        <a:pt x="255805" y="-5875"/>
                        <a:pt x="232701" y="73213"/>
                        <a:pt x="212263" y="125642"/>
                      </a:cubicBezTo>
                      <a:lnTo>
                        <a:pt x="4324" y="1064035"/>
                      </a:lnTo>
                      <a:cubicBezTo>
                        <a:pt x="-17891" y="1169783"/>
                        <a:pt x="50533" y="1166227"/>
                        <a:pt x="94964" y="1168004"/>
                      </a:cubicBezTo>
                      <a:cubicBezTo>
                        <a:pt x="229148" y="1173335"/>
                        <a:pt x="227370" y="1120018"/>
                        <a:pt x="241588" y="1072032"/>
                      </a:cubicBezTo>
                      <a:lnTo>
                        <a:pt x="374883" y="490868"/>
                      </a:lnTo>
                      <a:cubicBezTo>
                        <a:pt x="434421" y="278486"/>
                        <a:pt x="661910" y="220725"/>
                        <a:pt x="780098" y="168297"/>
                      </a:cubicBezTo>
                      <a:cubicBezTo>
                        <a:pt x="958712" y="88319"/>
                        <a:pt x="1092007" y="138971"/>
                        <a:pt x="1121332" y="696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925776" y="3577297"/>
                  <a:ext cx="988661" cy="814610"/>
                </a:xfrm>
                <a:custGeom>
                  <a:avLst/>
                  <a:gdLst>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2225 w 1323056"/>
                    <a:gd name="connsiteY16" fmla="*/ 113389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6021 w 1321014"/>
                    <a:gd name="connsiteY0" fmla="*/ 417164 h 1088453"/>
                    <a:gd name="connsiteX1" fmla="*/ 234209 w 1321014"/>
                    <a:gd name="connsiteY1" fmla="*/ 699721 h 1088453"/>
                    <a:gd name="connsiteX2" fmla="*/ 349491 w 1321014"/>
                    <a:gd name="connsiteY2" fmla="*/ 974827 h 1088453"/>
                    <a:gd name="connsiteX3" fmla="*/ 923284 w 1321014"/>
                    <a:gd name="connsiteY3" fmla="*/ 890985 h 1088453"/>
                    <a:gd name="connsiteX4" fmla="*/ 1020226 w 1321014"/>
                    <a:gd name="connsiteY4" fmla="*/ 566098 h 1088453"/>
                    <a:gd name="connsiteX5" fmla="*/ 975685 w 1321014"/>
                    <a:gd name="connsiteY5" fmla="*/ 421995 h 1088453"/>
                    <a:gd name="connsiteX6" fmla="*/ 866021 w 1321014"/>
                    <a:gd name="connsiteY6" fmla="*/ 417164 h 1088453"/>
                    <a:gd name="connsiteX7" fmla="*/ 775617 w 1321014"/>
                    <a:gd name="connsiteY7" fmla="*/ 23 h 1088453"/>
                    <a:gd name="connsiteX8" fmla="*/ 1228253 w 1321014"/>
                    <a:gd name="connsiteY8" fmla="*/ 85549 h 1088453"/>
                    <a:gd name="connsiteX9" fmla="*/ 1308686 w 1321014"/>
                    <a:gd name="connsiteY9" fmla="*/ 309916 h 1088453"/>
                    <a:gd name="connsiteX10" fmla="*/ 1122419 w 1321014"/>
                    <a:gd name="connsiteY10" fmla="*/ 902583 h 1088453"/>
                    <a:gd name="connsiteX11" fmla="*/ 974253 w 1321014"/>
                    <a:gd name="connsiteY11" fmla="*/ 1059216 h 1088453"/>
                    <a:gd name="connsiteX12" fmla="*/ 97953 w 1321014"/>
                    <a:gd name="connsiteY12" fmla="*/ 983016 h 1088453"/>
                    <a:gd name="connsiteX13" fmla="*/ 72553 w 1321014"/>
                    <a:gd name="connsiteY13" fmla="*/ 610483 h 1088453"/>
                    <a:gd name="connsiteX14" fmla="*/ 991185 w 1321014"/>
                    <a:gd name="connsiteY14" fmla="*/ 326850 h 1088453"/>
                    <a:gd name="connsiteX15" fmla="*/ 1046219 w 1321014"/>
                    <a:gd name="connsiteY15" fmla="*/ 153283 h 1088453"/>
                    <a:gd name="connsiteX16" fmla="*/ 614464 w 1321014"/>
                    <a:gd name="connsiteY16" fmla="*/ 122914 h 1088453"/>
                    <a:gd name="connsiteX17" fmla="*/ 373119 w 1321014"/>
                    <a:gd name="connsiteY17" fmla="*/ 178683 h 1088453"/>
                    <a:gd name="connsiteX18" fmla="*/ 614419 w 1321014"/>
                    <a:gd name="connsiteY18" fmla="*/ 13583 h 1088453"/>
                    <a:gd name="connsiteX19" fmla="*/ 775617 w 1321014"/>
                    <a:gd name="connsiteY19" fmla="*/ 23 h 108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1014" h="1088453">
                      <a:moveTo>
                        <a:pt x="866021" y="417164"/>
                      </a:moveTo>
                      <a:cubicBezTo>
                        <a:pt x="606271" y="417069"/>
                        <a:pt x="328968" y="497213"/>
                        <a:pt x="234209" y="699721"/>
                      </a:cubicBezTo>
                      <a:cubicBezTo>
                        <a:pt x="207134" y="804523"/>
                        <a:pt x="206262" y="890985"/>
                        <a:pt x="349491" y="974827"/>
                      </a:cubicBezTo>
                      <a:cubicBezTo>
                        <a:pt x="487481" y="1036835"/>
                        <a:pt x="869136" y="1046442"/>
                        <a:pt x="923284" y="890985"/>
                      </a:cubicBezTo>
                      <a:lnTo>
                        <a:pt x="1020226" y="566098"/>
                      </a:lnTo>
                      <a:cubicBezTo>
                        <a:pt x="1034199" y="515444"/>
                        <a:pt x="1066514" y="433348"/>
                        <a:pt x="975685" y="421995"/>
                      </a:cubicBezTo>
                      <a:cubicBezTo>
                        <a:pt x="939878" y="418829"/>
                        <a:pt x="903129" y="417178"/>
                        <a:pt x="866021" y="417164"/>
                      </a:cubicBezTo>
                      <a:close/>
                      <a:moveTo>
                        <a:pt x="775617" y="23"/>
                      </a:moveTo>
                      <a:cubicBezTo>
                        <a:pt x="941974" y="1147"/>
                        <a:pt x="1116070" y="42157"/>
                        <a:pt x="1228253" y="85549"/>
                      </a:cubicBezTo>
                      <a:cubicBezTo>
                        <a:pt x="1352430" y="160338"/>
                        <a:pt x="1319976" y="256293"/>
                        <a:pt x="1308686" y="309916"/>
                      </a:cubicBezTo>
                      <a:lnTo>
                        <a:pt x="1122419" y="902583"/>
                      </a:lnTo>
                      <a:cubicBezTo>
                        <a:pt x="1081496" y="1009828"/>
                        <a:pt x="1049843" y="1039465"/>
                        <a:pt x="974253" y="1059216"/>
                      </a:cubicBezTo>
                      <a:cubicBezTo>
                        <a:pt x="669453" y="1114249"/>
                        <a:pt x="246119" y="1093083"/>
                        <a:pt x="97953" y="983016"/>
                      </a:cubicBezTo>
                      <a:cubicBezTo>
                        <a:pt x="4819" y="896938"/>
                        <a:pt x="-53918" y="795779"/>
                        <a:pt x="72553" y="610483"/>
                      </a:cubicBezTo>
                      <a:cubicBezTo>
                        <a:pt x="236242" y="383294"/>
                        <a:pt x="687796" y="338139"/>
                        <a:pt x="991185" y="326850"/>
                      </a:cubicBezTo>
                      <a:cubicBezTo>
                        <a:pt x="1166162" y="314150"/>
                        <a:pt x="1142175" y="187150"/>
                        <a:pt x="1046219" y="153283"/>
                      </a:cubicBezTo>
                      <a:cubicBezTo>
                        <a:pt x="998241" y="128589"/>
                        <a:pt x="728783" y="89628"/>
                        <a:pt x="614464" y="122914"/>
                      </a:cubicBezTo>
                      <a:cubicBezTo>
                        <a:pt x="559445" y="141195"/>
                        <a:pt x="387936" y="220720"/>
                        <a:pt x="373119" y="178683"/>
                      </a:cubicBezTo>
                      <a:cubicBezTo>
                        <a:pt x="364652" y="119416"/>
                        <a:pt x="483186" y="43216"/>
                        <a:pt x="614419" y="13583"/>
                      </a:cubicBezTo>
                      <a:cubicBezTo>
                        <a:pt x="665572" y="3705"/>
                        <a:pt x="720164" y="-352"/>
                        <a:pt x="775617" y="2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10800000">
                  <a:off x="3091878" y="3591829"/>
                  <a:ext cx="939244" cy="763861"/>
                </a:xfrm>
                <a:custGeom>
                  <a:avLst/>
                  <a:gdLst>
                    <a:gd name="connsiteX0" fmla="*/ 435993 w 1447421"/>
                    <a:gd name="connsiteY0" fmla="*/ 1173261 h 1173267"/>
                    <a:gd name="connsiteX1" fmla="*/ 140171 w 1447421"/>
                    <a:gd name="connsiteY1" fmla="*/ 1136888 h 1173267"/>
                    <a:gd name="connsiteX2" fmla="*/ 135401 w 1447421"/>
                    <a:gd name="connsiteY2" fmla="*/ 1133755 h 1173267"/>
                    <a:gd name="connsiteX3" fmla="*/ 108703 w 1447421"/>
                    <a:gd name="connsiteY3" fmla="*/ 1141957 h 1173267"/>
                    <a:gd name="connsiteX4" fmla="*/ 6111 w 1447421"/>
                    <a:gd name="connsiteY4" fmla="*/ 985840 h 1173267"/>
                    <a:gd name="connsiteX5" fmla="*/ 7032 w 1447421"/>
                    <a:gd name="connsiteY5" fmla="*/ 978900 h 1173267"/>
                    <a:gd name="connsiteX6" fmla="*/ 2811 w 1447421"/>
                    <a:gd name="connsiteY6" fmla="*/ 971614 h 1173267"/>
                    <a:gd name="connsiteX7" fmla="*/ 0 w 1447421"/>
                    <a:gd name="connsiteY7" fmla="*/ 966083 h 1173267"/>
                    <a:gd name="connsiteX8" fmla="*/ 353691 w 1447421"/>
                    <a:gd name="connsiteY8" fmla="*/ 552951 h 1173267"/>
                    <a:gd name="connsiteX9" fmla="*/ 1151195 w 1447421"/>
                    <a:gd name="connsiteY9" fmla="*/ 450113 h 1173267"/>
                    <a:gd name="connsiteX10" fmla="*/ 609148 w 1447421"/>
                    <a:gd name="connsiteY10" fmla="*/ 586996 h 1173267"/>
                    <a:gd name="connsiteX11" fmla="*/ 278942 w 1447421"/>
                    <a:gd name="connsiteY11" fmla="*/ 853884 h 1173267"/>
                    <a:gd name="connsiteX12" fmla="*/ 273424 w 1447421"/>
                    <a:gd name="connsiteY12" fmla="*/ 866623 h 1173267"/>
                    <a:gd name="connsiteX13" fmla="*/ 266449 w 1447421"/>
                    <a:gd name="connsiteY13" fmla="*/ 875003 h 1173267"/>
                    <a:gd name="connsiteX14" fmla="*/ 235930 w 1447421"/>
                    <a:gd name="connsiteY14" fmla="*/ 1008055 h 1173267"/>
                    <a:gd name="connsiteX15" fmla="*/ 576935 w 1447421"/>
                    <a:gd name="connsiteY15" fmla="*/ 1053156 h 1173267"/>
                    <a:gd name="connsiteX16" fmla="*/ 602651 w 1447421"/>
                    <a:gd name="connsiteY16" fmla="*/ 1045392 h 1173267"/>
                    <a:gd name="connsiteX17" fmla="*/ 624510 w 1447421"/>
                    <a:gd name="connsiteY17" fmla="*/ 1041695 h 1173267"/>
                    <a:gd name="connsiteX18" fmla="*/ 753286 w 1447421"/>
                    <a:gd name="connsiteY18" fmla="*/ 1002077 h 1173267"/>
                    <a:gd name="connsiteX19" fmla="*/ 1177162 w 1447421"/>
                    <a:gd name="connsiteY19" fmla="*/ 583532 h 1173267"/>
                    <a:gd name="connsiteX20" fmla="*/ 1035870 w 1447421"/>
                    <a:gd name="connsiteY20" fmla="*/ 199644 h 1173267"/>
                    <a:gd name="connsiteX21" fmla="*/ 542680 w 1447421"/>
                    <a:gd name="connsiteY21" fmla="*/ 37025 h 1173267"/>
                    <a:gd name="connsiteX22" fmla="*/ 1166498 w 1447421"/>
                    <a:gd name="connsiteY22" fmla="*/ 98341 h 1173267"/>
                    <a:gd name="connsiteX23" fmla="*/ 1443751 w 1447421"/>
                    <a:gd name="connsiteY23" fmla="*/ 444906 h 1173267"/>
                    <a:gd name="connsiteX24" fmla="*/ 1129176 w 1447421"/>
                    <a:gd name="connsiteY24" fmla="*/ 964754 h 1173267"/>
                    <a:gd name="connsiteX25" fmla="*/ 435993 w 1447421"/>
                    <a:gd name="connsiteY25" fmla="*/ 1173261 h 1173267"/>
                    <a:gd name="connsiteX0" fmla="*/ 433182 w 1444610"/>
                    <a:gd name="connsiteY0" fmla="*/ 1173261 h 1173267"/>
                    <a:gd name="connsiteX1" fmla="*/ 137360 w 1444610"/>
                    <a:gd name="connsiteY1" fmla="*/ 1136888 h 1173267"/>
                    <a:gd name="connsiteX2" fmla="*/ 132590 w 1444610"/>
                    <a:gd name="connsiteY2" fmla="*/ 1133755 h 1173267"/>
                    <a:gd name="connsiteX3" fmla="*/ 105892 w 1444610"/>
                    <a:gd name="connsiteY3" fmla="*/ 1141957 h 1173267"/>
                    <a:gd name="connsiteX4" fmla="*/ 3300 w 1444610"/>
                    <a:gd name="connsiteY4" fmla="*/ 985840 h 1173267"/>
                    <a:gd name="connsiteX5" fmla="*/ 4221 w 1444610"/>
                    <a:gd name="connsiteY5" fmla="*/ 978900 h 1173267"/>
                    <a:gd name="connsiteX6" fmla="*/ 0 w 1444610"/>
                    <a:gd name="connsiteY6" fmla="*/ 971614 h 1173267"/>
                    <a:gd name="connsiteX7" fmla="*/ 350880 w 1444610"/>
                    <a:gd name="connsiteY7" fmla="*/ 552951 h 1173267"/>
                    <a:gd name="connsiteX8" fmla="*/ 1148384 w 1444610"/>
                    <a:gd name="connsiteY8" fmla="*/ 450113 h 1173267"/>
                    <a:gd name="connsiteX9" fmla="*/ 606337 w 1444610"/>
                    <a:gd name="connsiteY9" fmla="*/ 586996 h 1173267"/>
                    <a:gd name="connsiteX10" fmla="*/ 276131 w 1444610"/>
                    <a:gd name="connsiteY10" fmla="*/ 853884 h 1173267"/>
                    <a:gd name="connsiteX11" fmla="*/ 270613 w 1444610"/>
                    <a:gd name="connsiteY11" fmla="*/ 866623 h 1173267"/>
                    <a:gd name="connsiteX12" fmla="*/ 263638 w 1444610"/>
                    <a:gd name="connsiteY12" fmla="*/ 875003 h 1173267"/>
                    <a:gd name="connsiteX13" fmla="*/ 233119 w 1444610"/>
                    <a:gd name="connsiteY13" fmla="*/ 1008055 h 1173267"/>
                    <a:gd name="connsiteX14" fmla="*/ 574124 w 1444610"/>
                    <a:gd name="connsiteY14" fmla="*/ 1053156 h 1173267"/>
                    <a:gd name="connsiteX15" fmla="*/ 599840 w 1444610"/>
                    <a:gd name="connsiteY15" fmla="*/ 1045392 h 1173267"/>
                    <a:gd name="connsiteX16" fmla="*/ 621699 w 1444610"/>
                    <a:gd name="connsiteY16" fmla="*/ 1041695 h 1173267"/>
                    <a:gd name="connsiteX17" fmla="*/ 750475 w 1444610"/>
                    <a:gd name="connsiteY17" fmla="*/ 1002077 h 1173267"/>
                    <a:gd name="connsiteX18" fmla="*/ 1174351 w 1444610"/>
                    <a:gd name="connsiteY18" fmla="*/ 583532 h 1173267"/>
                    <a:gd name="connsiteX19" fmla="*/ 1033059 w 1444610"/>
                    <a:gd name="connsiteY19" fmla="*/ 199644 h 1173267"/>
                    <a:gd name="connsiteX20" fmla="*/ 539869 w 1444610"/>
                    <a:gd name="connsiteY20" fmla="*/ 37025 h 1173267"/>
                    <a:gd name="connsiteX21" fmla="*/ 1163687 w 1444610"/>
                    <a:gd name="connsiteY21" fmla="*/ 98341 h 1173267"/>
                    <a:gd name="connsiteX22" fmla="*/ 1440940 w 1444610"/>
                    <a:gd name="connsiteY22" fmla="*/ 444906 h 1173267"/>
                    <a:gd name="connsiteX23" fmla="*/ 1126365 w 1444610"/>
                    <a:gd name="connsiteY23" fmla="*/ 964754 h 1173267"/>
                    <a:gd name="connsiteX24" fmla="*/ 433182 w 1444610"/>
                    <a:gd name="connsiteY24" fmla="*/ 1173261 h 1173267"/>
                    <a:gd name="connsiteX0" fmla="*/ 429882 w 1441310"/>
                    <a:gd name="connsiteY0" fmla="*/ 1173261 h 1173267"/>
                    <a:gd name="connsiteX1" fmla="*/ 134060 w 1441310"/>
                    <a:gd name="connsiteY1" fmla="*/ 1136888 h 1173267"/>
                    <a:gd name="connsiteX2" fmla="*/ 129290 w 1441310"/>
                    <a:gd name="connsiteY2" fmla="*/ 1133755 h 1173267"/>
                    <a:gd name="connsiteX3" fmla="*/ 102592 w 1441310"/>
                    <a:gd name="connsiteY3" fmla="*/ 1141957 h 1173267"/>
                    <a:gd name="connsiteX4" fmla="*/ 0 w 1441310"/>
                    <a:gd name="connsiteY4" fmla="*/ 985840 h 1173267"/>
                    <a:gd name="connsiteX5" fmla="*/ 921 w 1441310"/>
                    <a:gd name="connsiteY5" fmla="*/ 978900 h 1173267"/>
                    <a:gd name="connsiteX6" fmla="*/ 347580 w 1441310"/>
                    <a:gd name="connsiteY6" fmla="*/ 552951 h 1173267"/>
                    <a:gd name="connsiteX7" fmla="*/ 1145084 w 1441310"/>
                    <a:gd name="connsiteY7" fmla="*/ 450113 h 1173267"/>
                    <a:gd name="connsiteX8" fmla="*/ 603037 w 1441310"/>
                    <a:gd name="connsiteY8" fmla="*/ 586996 h 1173267"/>
                    <a:gd name="connsiteX9" fmla="*/ 272831 w 1441310"/>
                    <a:gd name="connsiteY9" fmla="*/ 853884 h 1173267"/>
                    <a:gd name="connsiteX10" fmla="*/ 267313 w 1441310"/>
                    <a:gd name="connsiteY10" fmla="*/ 866623 h 1173267"/>
                    <a:gd name="connsiteX11" fmla="*/ 260338 w 1441310"/>
                    <a:gd name="connsiteY11" fmla="*/ 875003 h 1173267"/>
                    <a:gd name="connsiteX12" fmla="*/ 229819 w 1441310"/>
                    <a:gd name="connsiteY12" fmla="*/ 1008055 h 1173267"/>
                    <a:gd name="connsiteX13" fmla="*/ 570824 w 1441310"/>
                    <a:gd name="connsiteY13" fmla="*/ 1053156 h 1173267"/>
                    <a:gd name="connsiteX14" fmla="*/ 596540 w 1441310"/>
                    <a:gd name="connsiteY14" fmla="*/ 1045392 h 1173267"/>
                    <a:gd name="connsiteX15" fmla="*/ 618399 w 1441310"/>
                    <a:gd name="connsiteY15" fmla="*/ 1041695 h 1173267"/>
                    <a:gd name="connsiteX16" fmla="*/ 747175 w 1441310"/>
                    <a:gd name="connsiteY16" fmla="*/ 1002077 h 1173267"/>
                    <a:gd name="connsiteX17" fmla="*/ 1171051 w 1441310"/>
                    <a:gd name="connsiteY17" fmla="*/ 583532 h 1173267"/>
                    <a:gd name="connsiteX18" fmla="*/ 1029759 w 1441310"/>
                    <a:gd name="connsiteY18" fmla="*/ 199644 h 1173267"/>
                    <a:gd name="connsiteX19" fmla="*/ 536569 w 1441310"/>
                    <a:gd name="connsiteY19" fmla="*/ 37025 h 1173267"/>
                    <a:gd name="connsiteX20" fmla="*/ 1160387 w 1441310"/>
                    <a:gd name="connsiteY20" fmla="*/ 98341 h 1173267"/>
                    <a:gd name="connsiteX21" fmla="*/ 1437640 w 1441310"/>
                    <a:gd name="connsiteY21" fmla="*/ 444906 h 1173267"/>
                    <a:gd name="connsiteX22" fmla="*/ 1123065 w 1441310"/>
                    <a:gd name="connsiteY22" fmla="*/ 964754 h 1173267"/>
                    <a:gd name="connsiteX23" fmla="*/ 429882 w 1441310"/>
                    <a:gd name="connsiteY23" fmla="*/ 1173261 h 1173267"/>
                    <a:gd name="connsiteX0" fmla="*/ 429882 w 1441310"/>
                    <a:gd name="connsiteY0" fmla="*/ 1173261 h 1173267"/>
                    <a:gd name="connsiteX1" fmla="*/ 134060 w 1441310"/>
                    <a:gd name="connsiteY1" fmla="*/ 1136888 h 1173267"/>
                    <a:gd name="connsiteX2" fmla="*/ 129290 w 1441310"/>
                    <a:gd name="connsiteY2" fmla="*/ 1133755 h 1173267"/>
                    <a:gd name="connsiteX3" fmla="*/ 102592 w 1441310"/>
                    <a:gd name="connsiteY3" fmla="*/ 1141957 h 1173267"/>
                    <a:gd name="connsiteX4" fmla="*/ 0 w 1441310"/>
                    <a:gd name="connsiteY4" fmla="*/ 985840 h 1173267"/>
                    <a:gd name="connsiteX5" fmla="*/ 347580 w 1441310"/>
                    <a:gd name="connsiteY5" fmla="*/ 552951 h 1173267"/>
                    <a:gd name="connsiteX6" fmla="*/ 1145084 w 1441310"/>
                    <a:gd name="connsiteY6" fmla="*/ 450113 h 1173267"/>
                    <a:gd name="connsiteX7" fmla="*/ 603037 w 1441310"/>
                    <a:gd name="connsiteY7" fmla="*/ 586996 h 1173267"/>
                    <a:gd name="connsiteX8" fmla="*/ 272831 w 1441310"/>
                    <a:gd name="connsiteY8" fmla="*/ 853884 h 1173267"/>
                    <a:gd name="connsiteX9" fmla="*/ 267313 w 1441310"/>
                    <a:gd name="connsiteY9" fmla="*/ 866623 h 1173267"/>
                    <a:gd name="connsiteX10" fmla="*/ 260338 w 1441310"/>
                    <a:gd name="connsiteY10" fmla="*/ 875003 h 1173267"/>
                    <a:gd name="connsiteX11" fmla="*/ 229819 w 1441310"/>
                    <a:gd name="connsiteY11" fmla="*/ 1008055 h 1173267"/>
                    <a:gd name="connsiteX12" fmla="*/ 570824 w 1441310"/>
                    <a:gd name="connsiteY12" fmla="*/ 1053156 h 1173267"/>
                    <a:gd name="connsiteX13" fmla="*/ 596540 w 1441310"/>
                    <a:gd name="connsiteY13" fmla="*/ 1045392 h 1173267"/>
                    <a:gd name="connsiteX14" fmla="*/ 618399 w 1441310"/>
                    <a:gd name="connsiteY14" fmla="*/ 1041695 h 1173267"/>
                    <a:gd name="connsiteX15" fmla="*/ 747175 w 1441310"/>
                    <a:gd name="connsiteY15" fmla="*/ 1002077 h 1173267"/>
                    <a:gd name="connsiteX16" fmla="*/ 1171051 w 1441310"/>
                    <a:gd name="connsiteY16" fmla="*/ 583532 h 1173267"/>
                    <a:gd name="connsiteX17" fmla="*/ 1029759 w 1441310"/>
                    <a:gd name="connsiteY17" fmla="*/ 199644 h 1173267"/>
                    <a:gd name="connsiteX18" fmla="*/ 536569 w 1441310"/>
                    <a:gd name="connsiteY18" fmla="*/ 37025 h 1173267"/>
                    <a:gd name="connsiteX19" fmla="*/ 1160387 w 1441310"/>
                    <a:gd name="connsiteY19" fmla="*/ 98341 h 1173267"/>
                    <a:gd name="connsiteX20" fmla="*/ 1437640 w 1441310"/>
                    <a:gd name="connsiteY20" fmla="*/ 444906 h 1173267"/>
                    <a:gd name="connsiteX21" fmla="*/ 1123065 w 1441310"/>
                    <a:gd name="connsiteY21" fmla="*/ 964754 h 1173267"/>
                    <a:gd name="connsiteX22" fmla="*/ 429882 w 1441310"/>
                    <a:gd name="connsiteY22" fmla="*/ 1173261 h 1173267"/>
                    <a:gd name="connsiteX0" fmla="*/ 430801 w 1442229"/>
                    <a:gd name="connsiteY0" fmla="*/ 1173261 h 1173267"/>
                    <a:gd name="connsiteX1" fmla="*/ 134979 w 1442229"/>
                    <a:gd name="connsiteY1" fmla="*/ 1136888 h 1173267"/>
                    <a:gd name="connsiteX2" fmla="*/ 130209 w 1442229"/>
                    <a:gd name="connsiteY2" fmla="*/ 1133755 h 1173267"/>
                    <a:gd name="connsiteX3" fmla="*/ 103511 w 1442229"/>
                    <a:gd name="connsiteY3" fmla="*/ 1141957 h 1173267"/>
                    <a:gd name="connsiteX4" fmla="*/ 919 w 1442229"/>
                    <a:gd name="connsiteY4" fmla="*/ 985840 h 1173267"/>
                    <a:gd name="connsiteX5" fmla="*/ 348499 w 1442229"/>
                    <a:gd name="connsiteY5" fmla="*/ 552951 h 1173267"/>
                    <a:gd name="connsiteX6" fmla="*/ 1146003 w 1442229"/>
                    <a:gd name="connsiteY6" fmla="*/ 450113 h 1173267"/>
                    <a:gd name="connsiteX7" fmla="*/ 603956 w 1442229"/>
                    <a:gd name="connsiteY7" fmla="*/ 586996 h 1173267"/>
                    <a:gd name="connsiteX8" fmla="*/ 273750 w 1442229"/>
                    <a:gd name="connsiteY8" fmla="*/ 853884 h 1173267"/>
                    <a:gd name="connsiteX9" fmla="*/ 268232 w 1442229"/>
                    <a:gd name="connsiteY9" fmla="*/ 866623 h 1173267"/>
                    <a:gd name="connsiteX10" fmla="*/ 261257 w 1442229"/>
                    <a:gd name="connsiteY10" fmla="*/ 875003 h 1173267"/>
                    <a:gd name="connsiteX11" fmla="*/ 230738 w 1442229"/>
                    <a:gd name="connsiteY11" fmla="*/ 1008055 h 1173267"/>
                    <a:gd name="connsiteX12" fmla="*/ 571743 w 1442229"/>
                    <a:gd name="connsiteY12" fmla="*/ 1053156 h 1173267"/>
                    <a:gd name="connsiteX13" fmla="*/ 597459 w 1442229"/>
                    <a:gd name="connsiteY13" fmla="*/ 1045392 h 1173267"/>
                    <a:gd name="connsiteX14" fmla="*/ 619318 w 1442229"/>
                    <a:gd name="connsiteY14" fmla="*/ 1041695 h 1173267"/>
                    <a:gd name="connsiteX15" fmla="*/ 748094 w 1442229"/>
                    <a:gd name="connsiteY15" fmla="*/ 1002077 h 1173267"/>
                    <a:gd name="connsiteX16" fmla="*/ 1171970 w 1442229"/>
                    <a:gd name="connsiteY16" fmla="*/ 583532 h 1173267"/>
                    <a:gd name="connsiteX17" fmla="*/ 1030678 w 1442229"/>
                    <a:gd name="connsiteY17" fmla="*/ 199644 h 1173267"/>
                    <a:gd name="connsiteX18" fmla="*/ 537488 w 1442229"/>
                    <a:gd name="connsiteY18" fmla="*/ 37025 h 1173267"/>
                    <a:gd name="connsiteX19" fmla="*/ 1161306 w 1442229"/>
                    <a:gd name="connsiteY19" fmla="*/ 98341 h 1173267"/>
                    <a:gd name="connsiteX20" fmla="*/ 1438559 w 1442229"/>
                    <a:gd name="connsiteY20" fmla="*/ 444906 h 1173267"/>
                    <a:gd name="connsiteX21" fmla="*/ 1123984 w 1442229"/>
                    <a:gd name="connsiteY21" fmla="*/ 964754 h 1173267"/>
                    <a:gd name="connsiteX22" fmla="*/ 430801 w 1442229"/>
                    <a:gd name="connsiteY22" fmla="*/ 1173261 h 1173267"/>
                    <a:gd name="connsiteX0" fmla="*/ 430832 w 1442260"/>
                    <a:gd name="connsiteY0" fmla="*/ 1173261 h 1173267"/>
                    <a:gd name="connsiteX1" fmla="*/ 135010 w 1442260"/>
                    <a:gd name="connsiteY1" fmla="*/ 1136888 h 1173267"/>
                    <a:gd name="connsiteX2" fmla="*/ 130240 w 1442260"/>
                    <a:gd name="connsiteY2" fmla="*/ 1133755 h 1173267"/>
                    <a:gd name="connsiteX3" fmla="*/ 103542 w 1442260"/>
                    <a:gd name="connsiteY3" fmla="*/ 1141957 h 1173267"/>
                    <a:gd name="connsiteX4" fmla="*/ 950 w 1442260"/>
                    <a:gd name="connsiteY4" fmla="*/ 985840 h 1173267"/>
                    <a:gd name="connsiteX5" fmla="*/ 348530 w 1442260"/>
                    <a:gd name="connsiteY5" fmla="*/ 552951 h 1173267"/>
                    <a:gd name="connsiteX6" fmla="*/ 1146034 w 1442260"/>
                    <a:gd name="connsiteY6" fmla="*/ 450113 h 1173267"/>
                    <a:gd name="connsiteX7" fmla="*/ 603987 w 1442260"/>
                    <a:gd name="connsiteY7" fmla="*/ 586996 h 1173267"/>
                    <a:gd name="connsiteX8" fmla="*/ 273781 w 1442260"/>
                    <a:gd name="connsiteY8" fmla="*/ 853884 h 1173267"/>
                    <a:gd name="connsiteX9" fmla="*/ 268263 w 1442260"/>
                    <a:gd name="connsiteY9" fmla="*/ 866623 h 1173267"/>
                    <a:gd name="connsiteX10" fmla="*/ 261288 w 1442260"/>
                    <a:gd name="connsiteY10" fmla="*/ 875003 h 1173267"/>
                    <a:gd name="connsiteX11" fmla="*/ 230769 w 1442260"/>
                    <a:gd name="connsiteY11" fmla="*/ 1008055 h 1173267"/>
                    <a:gd name="connsiteX12" fmla="*/ 571774 w 1442260"/>
                    <a:gd name="connsiteY12" fmla="*/ 1053156 h 1173267"/>
                    <a:gd name="connsiteX13" fmla="*/ 597490 w 1442260"/>
                    <a:gd name="connsiteY13" fmla="*/ 1045392 h 1173267"/>
                    <a:gd name="connsiteX14" fmla="*/ 619349 w 1442260"/>
                    <a:gd name="connsiteY14" fmla="*/ 1041695 h 1173267"/>
                    <a:gd name="connsiteX15" fmla="*/ 748125 w 1442260"/>
                    <a:gd name="connsiteY15" fmla="*/ 1002077 h 1173267"/>
                    <a:gd name="connsiteX16" fmla="*/ 1172001 w 1442260"/>
                    <a:gd name="connsiteY16" fmla="*/ 583532 h 1173267"/>
                    <a:gd name="connsiteX17" fmla="*/ 1030709 w 1442260"/>
                    <a:gd name="connsiteY17" fmla="*/ 199644 h 1173267"/>
                    <a:gd name="connsiteX18" fmla="*/ 537519 w 1442260"/>
                    <a:gd name="connsiteY18" fmla="*/ 37025 h 1173267"/>
                    <a:gd name="connsiteX19" fmla="*/ 1161337 w 1442260"/>
                    <a:gd name="connsiteY19" fmla="*/ 98341 h 1173267"/>
                    <a:gd name="connsiteX20" fmla="*/ 1438590 w 1442260"/>
                    <a:gd name="connsiteY20" fmla="*/ 444906 h 1173267"/>
                    <a:gd name="connsiteX21" fmla="*/ 1124015 w 1442260"/>
                    <a:gd name="connsiteY21" fmla="*/ 964754 h 1173267"/>
                    <a:gd name="connsiteX22" fmla="*/ 430832 w 1442260"/>
                    <a:gd name="connsiteY22" fmla="*/ 1173261 h 1173267"/>
                    <a:gd name="connsiteX0" fmla="*/ 430832 w 1442260"/>
                    <a:gd name="connsiteY0" fmla="*/ 1173261 h 1173267"/>
                    <a:gd name="connsiteX1" fmla="*/ 135010 w 1442260"/>
                    <a:gd name="connsiteY1" fmla="*/ 1136888 h 1173267"/>
                    <a:gd name="connsiteX2" fmla="*/ 130240 w 1442260"/>
                    <a:gd name="connsiteY2" fmla="*/ 1133755 h 1173267"/>
                    <a:gd name="connsiteX3" fmla="*/ 950 w 1442260"/>
                    <a:gd name="connsiteY3" fmla="*/ 985840 h 1173267"/>
                    <a:gd name="connsiteX4" fmla="*/ 348530 w 1442260"/>
                    <a:gd name="connsiteY4" fmla="*/ 552951 h 1173267"/>
                    <a:gd name="connsiteX5" fmla="*/ 1146034 w 1442260"/>
                    <a:gd name="connsiteY5" fmla="*/ 450113 h 1173267"/>
                    <a:gd name="connsiteX6" fmla="*/ 603987 w 1442260"/>
                    <a:gd name="connsiteY6" fmla="*/ 586996 h 1173267"/>
                    <a:gd name="connsiteX7" fmla="*/ 273781 w 1442260"/>
                    <a:gd name="connsiteY7" fmla="*/ 853884 h 1173267"/>
                    <a:gd name="connsiteX8" fmla="*/ 268263 w 1442260"/>
                    <a:gd name="connsiteY8" fmla="*/ 866623 h 1173267"/>
                    <a:gd name="connsiteX9" fmla="*/ 261288 w 1442260"/>
                    <a:gd name="connsiteY9" fmla="*/ 875003 h 1173267"/>
                    <a:gd name="connsiteX10" fmla="*/ 230769 w 1442260"/>
                    <a:gd name="connsiteY10" fmla="*/ 1008055 h 1173267"/>
                    <a:gd name="connsiteX11" fmla="*/ 571774 w 1442260"/>
                    <a:gd name="connsiteY11" fmla="*/ 1053156 h 1173267"/>
                    <a:gd name="connsiteX12" fmla="*/ 597490 w 1442260"/>
                    <a:gd name="connsiteY12" fmla="*/ 1045392 h 1173267"/>
                    <a:gd name="connsiteX13" fmla="*/ 619349 w 1442260"/>
                    <a:gd name="connsiteY13" fmla="*/ 1041695 h 1173267"/>
                    <a:gd name="connsiteX14" fmla="*/ 748125 w 1442260"/>
                    <a:gd name="connsiteY14" fmla="*/ 1002077 h 1173267"/>
                    <a:gd name="connsiteX15" fmla="*/ 1172001 w 1442260"/>
                    <a:gd name="connsiteY15" fmla="*/ 583532 h 1173267"/>
                    <a:gd name="connsiteX16" fmla="*/ 1030709 w 1442260"/>
                    <a:gd name="connsiteY16" fmla="*/ 199644 h 1173267"/>
                    <a:gd name="connsiteX17" fmla="*/ 537519 w 1442260"/>
                    <a:gd name="connsiteY17" fmla="*/ 37025 h 1173267"/>
                    <a:gd name="connsiteX18" fmla="*/ 1161337 w 1442260"/>
                    <a:gd name="connsiteY18" fmla="*/ 98341 h 1173267"/>
                    <a:gd name="connsiteX19" fmla="*/ 1438590 w 1442260"/>
                    <a:gd name="connsiteY19" fmla="*/ 444906 h 1173267"/>
                    <a:gd name="connsiteX20" fmla="*/ 1124015 w 1442260"/>
                    <a:gd name="connsiteY20" fmla="*/ 964754 h 1173267"/>
                    <a:gd name="connsiteX21" fmla="*/ 430832 w 1442260"/>
                    <a:gd name="connsiteY21"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1222 w 1442650"/>
                    <a:gd name="connsiteY0" fmla="*/ 1173261 h 1173267"/>
                    <a:gd name="connsiteX1" fmla="*/ 135400 w 1442650"/>
                    <a:gd name="connsiteY1" fmla="*/ 1136888 h 1173267"/>
                    <a:gd name="connsiteX2" fmla="*/ 1340 w 1442650"/>
                    <a:gd name="connsiteY2" fmla="*/ 985840 h 1173267"/>
                    <a:gd name="connsiteX3" fmla="*/ 348920 w 1442650"/>
                    <a:gd name="connsiteY3" fmla="*/ 552951 h 1173267"/>
                    <a:gd name="connsiteX4" fmla="*/ 1146424 w 1442650"/>
                    <a:gd name="connsiteY4" fmla="*/ 450113 h 1173267"/>
                    <a:gd name="connsiteX5" fmla="*/ 604377 w 1442650"/>
                    <a:gd name="connsiteY5" fmla="*/ 586996 h 1173267"/>
                    <a:gd name="connsiteX6" fmla="*/ 274171 w 1442650"/>
                    <a:gd name="connsiteY6" fmla="*/ 853884 h 1173267"/>
                    <a:gd name="connsiteX7" fmla="*/ 268653 w 1442650"/>
                    <a:gd name="connsiteY7" fmla="*/ 866623 h 1173267"/>
                    <a:gd name="connsiteX8" fmla="*/ 261678 w 1442650"/>
                    <a:gd name="connsiteY8" fmla="*/ 875003 h 1173267"/>
                    <a:gd name="connsiteX9" fmla="*/ 231159 w 1442650"/>
                    <a:gd name="connsiteY9" fmla="*/ 1008055 h 1173267"/>
                    <a:gd name="connsiteX10" fmla="*/ 572164 w 1442650"/>
                    <a:gd name="connsiteY10" fmla="*/ 1053156 h 1173267"/>
                    <a:gd name="connsiteX11" fmla="*/ 597880 w 1442650"/>
                    <a:gd name="connsiteY11" fmla="*/ 1045392 h 1173267"/>
                    <a:gd name="connsiteX12" fmla="*/ 619739 w 1442650"/>
                    <a:gd name="connsiteY12" fmla="*/ 1041695 h 1173267"/>
                    <a:gd name="connsiteX13" fmla="*/ 748515 w 1442650"/>
                    <a:gd name="connsiteY13" fmla="*/ 1002077 h 1173267"/>
                    <a:gd name="connsiteX14" fmla="*/ 1172391 w 1442650"/>
                    <a:gd name="connsiteY14" fmla="*/ 583532 h 1173267"/>
                    <a:gd name="connsiteX15" fmla="*/ 1031099 w 1442650"/>
                    <a:gd name="connsiteY15" fmla="*/ 199644 h 1173267"/>
                    <a:gd name="connsiteX16" fmla="*/ 537909 w 1442650"/>
                    <a:gd name="connsiteY16" fmla="*/ 37025 h 1173267"/>
                    <a:gd name="connsiteX17" fmla="*/ 1161727 w 1442650"/>
                    <a:gd name="connsiteY17" fmla="*/ 98341 h 1173267"/>
                    <a:gd name="connsiteX18" fmla="*/ 1438980 w 1442650"/>
                    <a:gd name="connsiteY18" fmla="*/ 444906 h 1173267"/>
                    <a:gd name="connsiteX19" fmla="*/ 1124405 w 1442650"/>
                    <a:gd name="connsiteY19" fmla="*/ 964754 h 1173267"/>
                    <a:gd name="connsiteX20" fmla="*/ 431222 w 1442650"/>
                    <a:gd name="connsiteY20" fmla="*/ 1173261 h 117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2650" h="1173267">
                      <a:moveTo>
                        <a:pt x="431222" y="1173261"/>
                      </a:moveTo>
                      <a:cubicBezTo>
                        <a:pt x="253303" y="1173565"/>
                        <a:pt x="182392" y="1162427"/>
                        <a:pt x="135400" y="1136888"/>
                      </a:cubicBezTo>
                      <a:cubicBezTo>
                        <a:pt x="32727" y="1095460"/>
                        <a:pt x="14804" y="1062952"/>
                        <a:pt x="1340" y="985840"/>
                      </a:cubicBezTo>
                      <a:cubicBezTo>
                        <a:pt x="-16615" y="819242"/>
                        <a:pt x="148311" y="670483"/>
                        <a:pt x="348920" y="552951"/>
                      </a:cubicBezTo>
                      <a:cubicBezTo>
                        <a:pt x="549529" y="435419"/>
                        <a:pt x="1102881" y="358584"/>
                        <a:pt x="1146424" y="450113"/>
                      </a:cubicBezTo>
                      <a:cubicBezTo>
                        <a:pt x="1155310" y="540753"/>
                        <a:pt x="891404" y="477695"/>
                        <a:pt x="604377" y="586996"/>
                      </a:cubicBezTo>
                      <a:cubicBezTo>
                        <a:pt x="394660" y="672305"/>
                        <a:pt x="371256" y="739565"/>
                        <a:pt x="274171" y="853884"/>
                      </a:cubicBezTo>
                      <a:lnTo>
                        <a:pt x="268653" y="866623"/>
                      </a:lnTo>
                      <a:lnTo>
                        <a:pt x="261678" y="875003"/>
                      </a:lnTo>
                      <a:cubicBezTo>
                        <a:pt x="227058" y="924515"/>
                        <a:pt x="214718" y="971119"/>
                        <a:pt x="231159" y="1008055"/>
                      </a:cubicBezTo>
                      <a:cubicBezTo>
                        <a:pt x="264039" y="1081927"/>
                        <a:pt x="402702" y="1096146"/>
                        <a:pt x="572164" y="1053156"/>
                      </a:cubicBezTo>
                      <a:lnTo>
                        <a:pt x="597880" y="1045392"/>
                      </a:lnTo>
                      <a:lnTo>
                        <a:pt x="619739" y="1041695"/>
                      </a:lnTo>
                      <a:cubicBezTo>
                        <a:pt x="660669" y="1032087"/>
                        <a:pt x="703667" y="1019155"/>
                        <a:pt x="748515" y="1002077"/>
                      </a:cubicBezTo>
                      <a:cubicBezTo>
                        <a:pt x="958232" y="916768"/>
                        <a:pt x="1133292" y="778141"/>
                        <a:pt x="1172391" y="583532"/>
                      </a:cubicBezTo>
                      <a:cubicBezTo>
                        <a:pt x="1191941" y="433354"/>
                        <a:pt x="1179500" y="333827"/>
                        <a:pt x="1031099" y="199644"/>
                      </a:cubicBezTo>
                      <a:cubicBezTo>
                        <a:pt x="824048" y="51243"/>
                        <a:pt x="515694" y="108115"/>
                        <a:pt x="537909" y="37025"/>
                      </a:cubicBezTo>
                      <a:cubicBezTo>
                        <a:pt x="695196" y="-41174"/>
                        <a:pt x="1023101" y="16587"/>
                        <a:pt x="1161727" y="98341"/>
                      </a:cubicBezTo>
                      <a:cubicBezTo>
                        <a:pt x="1240815" y="141884"/>
                        <a:pt x="1391882" y="209419"/>
                        <a:pt x="1438980" y="444906"/>
                      </a:cubicBezTo>
                      <a:cubicBezTo>
                        <a:pt x="1451421" y="522217"/>
                        <a:pt x="1450532" y="740820"/>
                        <a:pt x="1124405" y="964754"/>
                      </a:cubicBezTo>
                      <a:cubicBezTo>
                        <a:pt x="930573" y="1095827"/>
                        <a:pt x="635728" y="1163376"/>
                        <a:pt x="431222" y="11732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65589">
                  <a:off x="2717706" y="3165512"/>
                  <a:ext cx="401118" cy="1213569"/>
                </a:xfrm>
                <a:custGeom>
                  <a:avLst/>
                  <a:gdLst>
                    <a:gd name="connsiteX0" fmla="*/ 496926 w 602895"/>
                    <a:gd name="connsiteY0" fmla="*/ 472 h 1786509"/>
                    <a:gd name="connsiteX1" fmla="*/ 602842 w 602895"/>
                    <a:gd name="connsiteY1" fmla="*/ 100137 h 1786509"/>
                    <a:gd name="connsiteX2" fmla="*/ 599241 w 602895"/>
                    <a:gd name="connsiteY2" fmla="*/ 133547 h 1786509"/>
                    <a:gd name="connsiteX3" fmla="*/ 574656 w 602895"/>
                    <a:gd name="connsiteY3" fmla="*/ 231674 h 1786509"/>
                    <a:gd name="connsiteX4" fmla="*/ 496926 w 602895"/>
                    <a:gd name="connsiteY4" fmla="*/ 529638 h 1786509"/>
                    <a:gd name="connsiteX5" fmla="*/ 496267 w 602895"/>
                    <a:gd name="connsiteY5" fmla="*/ 544560 h 1786509"/>
                    <a:gd name="connsiteX6" fmla="*/ 185115 w 602895"/>
                    <a:gd name="connsiteY6" fmla="*/ 1786509 h 1786509"/>
                    <a:gd name="connsiteX7" fmla="*/ 103226 w 602895"/>
                    <a:gd name="connsiteY7" fmla="*/ 1782705 h 1786509"/>
                    <a:gd name="connsiteX8" fmla="*/ 14326 w 602895"/>
                    <a:gd name="connsiteY8" fmla="*/ 1575272 h 1786509"/>
                    <a:gd name="connsiteX9" fmla="*/ 352992 w 602895"/>
                    <a:gd name="connsiteY9" fmla="*/ 131705 h 1786509"/>
                    <a:gd name="connsiteX10" fmla="*/ 496926 w 602895"/>
                    <a:gd name="connsiteY10" fmla="*/ 472 h 1786509"/>
                    <a:gd name="connsiteX0" fmla="*/ 496926 w 602895"/>
                    <a:gd name="connsiteY0" fmla="*/ 472 h 1786509"/>
                    <a:gd name="connsiteX1" fmla="*/ 602842 w 602895"/>
                    <a:gd name="connsiteY1" fmla="*/ 100137 h 1786509"/>
                    <a:gd name="connsiteX2" fmla="*/ 599241 w 602895"/>
                    <a:gd name="connsiteY2" fmla="*/ 133547 h 1786509"/>
                    <a:gd name="connsiteX3" fmla="*/ 574656 w 602895"/>
                    <a:gd name="connsiteY3" fmla="*/ 231674 h 1786509"/>
                    <a:gd name="connsiteX4" fmla="*/ 496926 w 602895"/>
                    <a:gd name="connsiteY4" fmla="*/ 529638 h 1786509"/>
                    <a:gd name="connsiteX5" fmla="*/ 185115 w 602895"/>
                    <a:gd name="connsiteY5" fmla="*/ 1786509 h 1786509"/>
                    <a:gd name="connsiteX6" fmla="*/ 103226 w 602895"/>
                    <a:gd name="connsiteY6" fmla="*/ 1782705 h 1786509"/>
                    <a:gd name="connsiteX7" fmla="*/ 14326 w 602895"/>
                    <a:gd name="connsiteY7" fmla="*/ 1575272 h 1786509"/>
                    <a:gd name="connsiteX8" fmla="*/ 352992 w 602895"/>
                    <a:gd name="connsiteY8" fmla="*/ 131705 h 1786509"/>
                    <a:gd name="connsiteX9" fmla="*/ 496926 w 602895"/>
                    <a:gd name="connsiteY9" fmla="*/ 472 h 1786509"/>
                    <a:gd name="connsiteX0" fmla="*/ 496926 w 602895"/>
                    <a:gd name="connsiteY0" fmla="*/ 472 h 1786509"/>
                    <a:gd name="connsiteX1" fmla="*/ 602842 w 602895"/>
                    <a:gd name="connsiteY1" fmla="*/ 100137 h 1786509"/>
                    <a:gd name="connsiteX2" fmla="*/ 599241 w 602895"/>
                    <a:gd name="connsiteY2" fmla="*/ 133547 h 1786509"/>
                    <a:gd name="connsiteX3" fmla="*/ 574656 w 602895"/>
                    <a:gd name="connsiteY3" fmla="*/ 231674 h 1786509"/>
                    <a:gd name="connsiteX4" fmla="*/ 185115 w 602895"/>
                    <a:gd name="connsiteY4" fmla="*/ 1786509 h 1786509"/>
                    <a:gd name="connsiteX5" fmla="*/ 103226 w 602895"/>
                    <a:gd name="connsiteY5" fmla="*/ 1782705 h 1786509"/>
                    <a:gd name="connsiteX6" fmla="*/ 14326 w 602895"/>
                    <a:gd name="connsiteY6" fmla="*/ 1575272 h 1786509"/>
                    <a:gd name="connsiteX7" fmla="*/ 352992 w 602895"/>
                    <a:gd name="connsiteY7" fmla="*/ 131705 h 1786509"/>
                    <a:gd name="connsiteX8" fmla="*/ 496926 w 602895"/>
                    <a:gd name="connsiteY8" fmla="*/ 472 h 1786509"/>
                    <a:gd name="connsiteX0" fmla="*/ 462709 w 568678"/>
                    <a:gd name="connsiteY0" fmla="*/ 472 h 1786509"/>
                    <a:gd name="connsiteX1" fmla="*/ 568625 w 568678"/>
                    <a:gd name="connsiteY1" fmla="*/ 100137 h 1786509"/>
                    <a:gd name="connsiteX2" fmla="*/ 565024 w 568678"/>
                    <a:gd name="connsiteY2" fmla="*/ 133547 h 1786509"/>
                    <a:gd name="connsiteX3" fmla="*/ 540439 w 568678"/>
                    <a:gd name="connsiteY3" fmla="*/ 231674 h 1786509"/>
                    <a:gd name="connsiteX4" fmla="*/ 150898 w 568678"/>
                    <a:gd name="connsiteY4" fmla="*/ 1786509 h 1786509"/>
                    <a:gd name="connsiteX5" fmla="*/ 69009 w 568678"/>
                    <a:gd name="connsiteY5" fmla="*/ 1782705 h 1786509"/>
                    <a:gd name="connsiteX6" fmla="*/ 19896 w 568678"/>
                    <a:gd name="connsiteY6" fmla="*/ 1433492 h 1786509"/>
                    <a:gd name="connsiteX7" fmla="*/ 318775 w 568678"/>
                    <a:gd name="connsiteY7" fmla="*/ 131705 h 1786509"/>
                    <a:gd name="connsiteX8" fmla="*/ 462709 w 568678"/>
                    <a:gd name="connsiteY8" fmla="*/ 472 h 1786509"/>
                    <a:gd name="connsiteX0" fmla="*/ 462709 w 568678"/>
                    <a:gd name="connsiteY0" fmla="*/ 472 h 1782705"/>
                    <a:gd name="connsiteX1" fmla="*/ 568625 w 568678"/>
                    <a:gd name="connsiteY1" fmla="*/ 100137 h 1782705"/>
                    <a:gd name="connsiteX2" fmla="*/ 565024 w 568678"/>
                    <a:gd name="connsiteY2" fmla="*/ 133547 h 1782705"/>
                    <a:gd name="connsiteX3" fmla="*/ 540439 w 568678"/>
                    <a:gd name="connsiteY3" fmla="*/ 231674 h 1782705"/>
                    <a:gd name="connsiteX4" fmla="*/ 362216 w 568678"/>
                    <a:gd name="connsiteY4" fmla="*/ 1598315 h 1782705"/>
                    <a:gd name="connsiteX5" fmla="*/ 69009 w 568678"/>
                    <a:gd name="connsiteY5" fmla="*/ 1782705 h 1782705"/>
                    <a:gd name="connsiteX6" fmla="*/ 19896 w 568678"/>
                    <a:gd name="connsiteY6" fmla="*/ 1433492 h 1782705"/>
                    <a:gd name="connsiteX7" fmla="*/ 318775 w 568678"/>
                    <a:gd name="connsiteY7" fmla="*/ 131705 h 1782705"/>
                    <a:gd name="connsiteX8" fmla="*/ 462709 w 568678"/>
                    <a:gd name="connsiteY8" fmla="*/ 472 h 1782705"/>
                    <a:gd name="connsiteX0" fmla="*/ 462709 w 568678"/>
                    <a:gd name="connsiteY0" fmla="*/ 472 h 1782705"/>
                    <a:gd name="connsiteX1" fmla="*/ 568625 w 568678"/>
                    <a:gd name="connsiteY1" fmla="*/ 100137 h 1782705"/>
                    <a:gd name="connsiteX2" fmla="*/ 565024 w 568678"/>
                    <a:gd name="connsiteY2" fmla="*/ 133547 h 1782705"/>
                    <a:gd name="connsiteX3" fmla="*/ 540439 w 568678"/>
                    <a:gd name="connsiteY3" fmla="*/ 231674 h 1782705"/>
                    <a:gd name="connsiteX4" fmla="*/ 362216 w 568678"/>
                    <a:gd name="connsiteY4" fmla="*/ 1598315 h 1782705"/>
                    <a:gd name="connsiteX5" fmla="*/ 69009 w 568678"/>
                    <a:gd name="connsiteY5" fmla="*/ 1782705 h 1782705"/>
                    <a:gd name="connsiteX6" fmla="*/ 19896 w 568678"/>
                    <a:gd name="connsiteY6" fmla="*/ 1433492 h 1782705"/>
                    <a:gd name="connsiteX7" fmla="*/ 318775 w 568678"/>
                    <a:gd name="connsiteY7" fmla="*/ 131705 h 1782705"/>
                    <a:gd name="connsiteX8" fmla="*/ 462709 w 568678"/>
                    <a:gd name="connsiteY8" fmla="*/ 472 h 1782705"/>
                    <a:gd name="connsiteX0" fmla="*/ 452750 w 558719"/>
                    <a:gd name="connsiteY0" fmla="*/ 472 h 1676127"/>
                    <a:gd name="connsiteX1" fmla="*/ 558666 w 558719"/>
                    <a:gd name="connsiteY1" fmla="*/ 100137 h 1676127"/>
                    <a:gd name="connsiteX2" fmla="*/ 555065 w 558719"/>
                    <a:gd name="connsiteY2" fmla="*/ 133547 h 1676127"/>
                    <a:gd name="connsiteX3" fmla="*/ 530480 w 558719"/>
                    <a:gd name="connsiteY3" fmla="*/ 231674 h 1676127"/>
                    <a:gd name="connsiteX4" fmla="*/ 352257 w 558719"/>
                    <a:gd name="connsiteY4" fmla="*/ 1598315 h 1676127"/>
                    <a:gd name="connsiteX5" fmla="*/ 159869 w 558719"/>
                    <a:gd name="connsiteY5" fmla="*/ 1676127 h 1676127"/>
                    <a:gd name="connsiteX6" fmla="*/ 9937 w 558719"/>
                    <a:gd name="connsiteY6" fmla="*/ 1433492 h 1676127"/>
                    <a:gd name="connsiteX7" fmla="*/ 308816 w 558719"/>
                    <a:gd name="connsiteY7" fmla="*/ 131705 h 1676127"/>
                    <a:gd name="connsiteX8" fmla="*/ 452750 w 558719"/>
                    <a:gd name="connsiteY8" fmla="*/ 472 h 1676127"/>
                    <a:gd name="connsiteX0" fmla="*/ 452750 w 558719"/>
                    <a:gd name="connsiteY0" fmla="*/ 472 h 1676127"/>
                    <a:gd name="connsiteX1" fmla="*/ 558666 w 558719"/>
                    <a:gd name="connsiteY1" fmla="*/ 100137 h 1676127"/>
                    <a:gd name="connsiteX2" fmla="*/ 555065 w 558719"/>
                    <a:gd name="connsiteY2" fmla="*/ 133547 h 1676127"/>
                    <a:gd name="connsiteX3" fmla="*/ 530480 w 558719"/>
                    <a:gd name="connsiteY3" fmla="*/ 231674 h 1676127"/>
                    <a:gd name="connsiteX4" fmla="*/ 217047 w 558719"/>
                    <a:gd name="connsiteY4" fmla="*/ 1431066 h 1676127"/>
                    <a:gd name="connsiteX5" fmla="*/ 159869 w 558719"/>
                    <a:gd name="connsiteY5" fmla="*/ 1676127 h 1676127"/>
                    <a:gd name="connsiteX6" fmla="*/ 9937 w 558719"/>
                    <a:gd name="connsiteY6" fmla="*/ 1433492 h 1676127"/>
                    <a:gd name="connsiteX7" fmla="*/ 308816 w 558719"/>
                    <a:gd name="connsiteY7" fmla="*/ 131705 h 1676127"/>
                    <a:gd name="connsiteX8" fmla="*/ 452750 w 558719"/>
                    <a:gd name="connsiteY8" fmla="*/ 472 h 1676127"/>
                    <a:gd name="connsiteX0" fmla="*/ 447943 w 553912"/>
                    <a:gd name="connsiteY0" fmla="*/ 472 h 1620647"/>
                    <a:gd name="connsiteX1" fmla="*/ 553859 w 553912"/>
                    <a:gd name="connsiteY1" fmla="*/ 100137 h 1620647"/>
                    <a:gd name="connsiteX2" fmla="*/ 550258 w 553912"/>
                    <a:gd name="connsiteY2" fmla="*/ 133547 h 1620647"/>
                    <a:gd name="connsiteX3" fmla="*/ 525673 w 553912"/>
                    <a:gd name="connsiteY3" fmla="*/ 231674 h 1620647"/>
                    <a:gd name="connsiteX4" fmla="*/ 212240 w 553912"/>
                    <a:gd name="connsiteY4" fmla="*/ 1431066 h 1620647"/>
                    <a:gd name="connsiteX5" fmla="*/ 338870 w 553912"/>
                    <a:gd name="connsiteY5" fmla="*/ 1620647 h 1620647"/>
                    <a:gd name="connsiteX6" fmla="*/ 5130 w 553912"/>
                    <a:gd name="connsiteY6" fmla="*/ 1433492 h 1620647"/>
                    <a:gd name="connsiteX7" fmla="*/ 304009 w 553912"/>
                    <a:gd name="connsiteY7" fmla="*/ 131705 h 1620647"/>
                    <a:gd name="connsiteX8" fmla="*/ 447943 w 553912"/>
                    <a:gd name="connsiteY8" fmla="*/ 472 h 1620647"/>
                    <a:gd name="connsiteX0" fmla="*/ 447943 w 553912"/>
                    <a:gd name="connsiteY0" fmla="*/ 472 h 1620647"/>
                    <a:gd name="connsiteX1" fmla="*/ 553859 w 553912"/>
                    <a:gd name="connsiteY1" fmla="*/ 100137 h 1620647"/>
                    <a:gd name="connsiteX2" fmla="*/ 550258 w 553912"/>
                    <a:gd name="connsiteY2" fmla="*/ 133547 h 1620647"/>
                    <a:gd name="connsiteX3" fmla="*/ 525673 w 553912"/>
                    <a:gd name="connsiteY3" fmla="*/ 231674 h 1620647"/>
                    <a:gd name="connsiteX4" fmla="*/ 212240 w 553912"/>
                    <a:gd name="connsiteY4" fmla="*/ 1431066 h 1620647"/>
                    <a:gd name="connsiteX5" fmla="*/ 338870 w 553912"/>
                    <a:gd name="connsiteY5" fmla="*/ 1620647 h 1620647"/>
                    <a:gd name="connsiteX6" fmla="*/ 5130 w 553912"/>
                    <a:gd name="connsiteY6" fmla="*/ 1433492 h 1620647"/>
                    <a:gd name="connsiteX7" fmla="*/ 304009 w 553912"/>
                    <a:gd name="connsiteY7" fmla="*/ 131705 h 1620647"/>
                    <a:gd name="connsiteX8" fmla="*/ 447943 w 553912"/>
                    <a:gd name="connsiteY8" fmla="*/ 472 h 1620647"/>
                    <a:gd name="connsiteX0" fmla="*/ 448607 w 554576"/>
                    <a:gd name="connsiteY0" fmla="*/ 472 h 1624832"/>
                    <a:gd name="connsiteX1" fmla="*/ 554523 w 554576"/>
                    <a:gd name="connsiteY1" fmla="*/ 100137 h 1624832"/>
                    <a:gd name="connsiteX2" fmla="*/ 550922 w 554576"/>
                    <a:gd name="connsiteY2" fmla="*/ 133547 h 1624832"/>
                    <a:gd name="connsiteX3" fmla="*/ 526337 w 554576"/>
                    <a:gd name="connsiteY3" fmla="*/ 231674 h 1624832"/>
                    <a:gd name="connsiteX4" fmla="*/ 212904 w 554576"/>
                    <a:gd name="connsiteY4" fmla="*/ 1431066 h 1624832"/>
                    <a:gd name="connsiteX5" fmla="*/ 339534 w 554576"/>
                    <a:gd name="connsiteY5" fmla="*/ 1620647 h 1624832"/>
                    <a:gd name="connsiteX6" fmla="*/ 5794 w 554576"/>
                    <a:gd name="connsiteY6" fmla="*/ 1433492 h 1624832"/>
                    <a:gd name="connsiteX7" fmla="*/ 304673 w 554576"/>
                    <a:gd name="connsiteY7" fmla="*/ 131705 h 1624832"/>
                    <a:gd name="connsiteX8" fmla="*/ 448607 w 554576"/>
                    <a:gd name="connsiteY8" fmla="*/ 472 h 1624832"/>
                    <a:gd name="connsiteX0" fmla="*/ 448618 w 554587"/>
                    <a:gd name="connsiteY0" fmla="*/ 472 h 1613496"/>
                    <a:gd name="connsiteX1" fmla="*/ 554534 w 554587"/>
                    <a:gd name="connsiteY1" fmla="*/ 100137 h 1613496"/>
                    <a:gd name="connsiteX2" fmla="*/ 550933 w 554587"/>
                    <a:gd name="connsiteY2" fmla="*/ 133547 h 1613496"/>
                    <a:gd name="connsiteX3" fmla="*/ 526348 w 554587"/>
                    <a:gd name="connsiteY3" fmla="*/ 231674 h 1613496"/>
                    <a:gd name="connsiteX4" fmla="*/ 212915 w 554587"/>
                    <a:gd name="connsiteY4" fmla="*/ 1431066 h 1613496"/>
                    <a:gd name="connsiteX5" fmla="*/ 338933 w 554587"/>
                    <a:gd name="connsiteY5" fmla="*/ 1607962 h 1613496"/>
                    <a:gd name="connsiteX6" fmla="*/ 5805 w 554587"/>
                    <a:gd name="connsiteY6" fmla="*/ 1433492 h 1613496"/>
                    <a:gd name="connsiteX7" fmla="*/ 304684 w 554587"/>
                    <a:gd name="connsiteY7" fmla="*/ 131705 h 1613496"/>
                    <a:gd name="connsiteX8" fmla="*/ 448618 w 554587"/>
                    <a:gd name="connsiteY8" fmla="*/ 472 h 1613496"/>
                    <a:gd name="connsiteX0" fmla="*/ 448027 w 553996"/>
                    <a:gd name="connsiteY0" fmla="*/ 472 h 1621527"/>
                    <a:gd name="connsiteX1" fmla="*/ 553943 w 553996"/>
                    <a:gd name="connsiteY1" fmla="*/ 100137 h 1621527"/>
                    <a:gd name="connsiteX2" fmla="*/ 550342 w 553996"/>
                    <a:gd name="connsiteY2" fmla="*/ 133547 h 1621527"/>
                    <a:gd name="connsiteX3" fmla="*/ 525757 w 553996"/>
                    <a:gd name="connsiteY3" fmla="*/ 231674 h 1621527"/>
                    <a:gd name="connsiteX4" fmla="*/ 212324 w 553996"/>
                    <a:gd name="connsiteY4" fmla="*/ 1431066 h 1621527"/>
                    <a:gd name="connsiteX5" fmla="*/ 338342 w 553996"/>
                    <a:gd name="connsiteY5" fmla="*/ 1607962 h 1621527"/>
                    <a:gd name="connsiteX6" fmla="*/ 5214 w 553996"/>
                    <a:gd name="connsiteY6" fmla="*/ 1433492 h 1621527"/>
                    <a:gd name="connsiteX7" fmla="*/ 304093 w 553996"/>
                    <a:gd name="connsiteY7" fmla="*/ 131705 h 1621527"/>
                    <a:gd name="connsiteX8" fmla="*/ 448027 w 553996"/>
                    <a:gd name="connsiteY8" fmla="*/ 472 h 1621527"/>
                    <a:gd name="connsiteX0" fmla="*/ 448027 w 553996"/>
                    <a:gd name="connsiteY0" fmla="*/ 472 h 1621527"/>
                    <a:gd name="connsiteX1" fmla="*/ 553943 w 553996"/>
                    <a:gd name="connsiteY1" fmla="*/ 100137 h 1621527"/>
                    <a:gd name="connsiteX2" fmla="*/ 550342 w 553996"/>
                    <a:gd name="connsiteY2" fmla="*/ 133547 h 1621527"/>
                    <a:gd name="connsiteX3" fmla="*/ 525757 w 553996"/>
                    <a:gd name="connsiteY3" fmla="*/ 231674 h 1621527"/>
                    <a:gd name="connsiteX4" fmla="*/ 212324 w 553996"/>
                    <a:gd name="connsiteY4" fmla="*/ 1431066 h 1621527"/>
                    <a:gd name="connsiteX5" fmla="*/ 338342 w 553996"/>
                    <a:gd name="connsiteY5" fmla="*/ 1607962 h 1621527"/>
                    <a:gd name="connsiteX6" fmla="*/ 5214 w 553996"/>
                    <a:gd name="connsiteY6" fmla="*/ 1433492 h 1621527"/>
                    <a:gd name="connsiteX7" fmla="*/ 304093 w 553996"/>
                    <a:gd name="connsiteY7" fmla="*/ 131705 h 1621527"/>
                    <a:gd name="connsiteX8" fmla="*/ 448027 w 553996"/>
                    <a:gd name="connsiteY8" fmla="*/ 472 h 1621527"/>
                    <a:gd name="connsiteX0" fmla="*/ 448027 w 553996"/>
                    <a:gd name="connsiteY0" fmla="*/ 472 h 1621527"/>
                    <a:gd name="connsiteX1" fmla="*/ 553943 w 553996"/>
                    <a:gd name="connsiteY1" fmla="*/ 100137 h 1621527"/>
                    <a:gd name="connsiteX2" fmla="*/ 550342 w 553996"/>
                    <a:gd name="connsiteY2" fmla="*/ 133547 h 1621527"/>
                    <a:gd name="connsiteX3" fmla="*/ 212324 w 553996"/>
                    <a:gd name="connsiteY3" fmla="*/ 1431066 h 1621527"/>
                    <a:gd name="connsiteX4" fmla="*/ 338342 w 553996"/>
                    <a:gd name="connsiteY4" fmla="*/ 1607962 h 1621527"/>
                    <a:gd name="connsiteX5" fmla="*/ 5214 w 553996"/>
                    <a:gd name="connsiteY5" fmla="*/ 1433492 h 1621527"/>
                    <a:gd name="connsiteX6" fmla="*/ 304093 w 553996"/>
                    <a:gd name="connsiteY6" fmla="*/ 131705 h 1621527"/>
                    <a:gd name="connsiteX7" fmla="*/ 448027 w 553996"/>
                    <a:gd name="connsiteY7" fmla="*/ 472 h 1621527"/>
                    <a:gd name="connsiteX0" fmla="*/ 448027 w 553996"/>
                    <a:gd name="connsiteY0" fmla="*/ 472 h 1621527"/>
                    <a:gd name="connsiteX1" fmla="*/ 553943 w 553996"/>
                    <a:gd name="connsiteY1" fmla="*/ 100137 h 1621527"/>
                    <a:gd name="connsiteX2" fmla="*/ 212324 w 553996"/>
                    <a:gd name="connsiteY2" fmla="*/ 1431066 h 1621527"/>
                    <a:gd name="connsiteX3" fmla="*/ 338342 w 553996"/>
                    <a:gd name="connsiteY3" fmla="*/ 1607962 h 1621527"/>
                    <a:gd name="connsiteX4" fmla="*/ 5214 w 553996"/>
                    <a:gd name="connsiteY4" fmla="*/ 1433492 h 1621527"/>
                    <a:gd name="connsiteX5" fmla="*/ 304093 w 553996"/>
                    <a:gd name="connsiteY5" fmla="*/ 131705 h 1621527"/>
                    <a:gd name="connsiteX6" fmla="*/ 448027 w 553996"/>
                    <a:gd name="connsiteY6" fmla="*/ 472 h 1621527"/>
                    <a:gd name="connsiteX0" fmla="*/ 448027 w 532887"/>
                    <a:gd name="connsiteY0" fmla="*/ 472 h 1621527"/>
                    <a:gd name="connsiteX1" fmla="*/ 532800 w 532887"/>
                    <a:gd name="connsiteY1" fmla="*/ 101156 h 1621527"/>
                    <a:gd name="connsiteX2" fmla="*/ 212324 w 532887"/>
                    <a:gd name="connsiteY2" fmla="*/ 1431066 h 1621527"/>
                    <a:gd name="connsiteX3" fmla="*/ 338342 w 532887"/>
                    <a:gd name="connsiteY3" fmla="*/ 1607962 h 1621527"/>
                    <a:gd name="connsiteX4" fmla="*/ 5214 w 532887"/>
                    <a:gd name="connsiteY4" fmla="*/ 1433492 h 1621527"/>
                    <a:gd name="connsiteX5" fmla="*/ 304093 w 532887"/>
                    <a:gd name="connsiteY5" fmla="*/ 131705 h 1621527"/>
                    <a:gd name="connsiteX6" fmla="*/ 448027 w 532887"/>
                    <a:gd name="connsiteY6" fmla="*/ 472 h 1621527"/>
                    <a:gd name="connsiteX0" fmla="*/ 448027 w 535959"/>
                    <a:gd name="connsiteY0" fmla="*/ 472 h 1621527"/>
                    <a:gd name="connsiteX1" fmla="*/ 532800 w 535959"/>
                    <a:gd name="connsiteY1" fmla="*/ 101156 h 1621527"/>
                    <a:gd name="connsiteX2" fmla="*/ 212324 w 535959"/>
                    <a:gd name="connsiteY2" fmla="*/ 1431066 h 1621527"/>
                    <a:gd name="connsiteX3" fmla="*/ 338342 w 535959"/>
                    <a:gd name="connsiteY3" fmla="*/ 1607962 h 1621527"/>
                    <a:gd name="connsiteX4" fmla="*/ 5214 w 535959"/>
                    <a:gd name="connsiteY4" fmla="*/ 1433492 h 1621527"/>
                    <a:gd name="connsiteX5" fmla="*/ 304093 w 535959"/>
                    <a:gd name="connsiteY5" fmla="*/ 131705 h 1621527"/>
                    <a:gd name="connsiteX6" fmla="*/ 448027 w 535959"/>
                    <a:gd name="connsiteY6" fmla="*/ 472 h 162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959" h="1621527">
                      <a:moveTo>
                        <a:pt x="448027" y="472"/>
                      </a:moveTo>
                      <a:cubicBezTo>
                        <a:pt x="503589" y="472"/>
                        <a:pt x="548472" y="38227"/>
                        <a:pt x="532800" y="101156"/>
                      </a:cubicBezTo>
                      <a:lnTo>
                        <a:pt x="212324" y="1431066"/>
                      </a:lnTo>
                      <a:cubicBezTo>
                        <a:pt x="178881" y="1595385"/>
                        <a:pt x="439694" y="1533610"/>
                        <a:pt x="338342" y="1607962"/>
                      </a:cubicBezTo>
                      <a:cubicBezTo>
                        <a:pt x="290405" y="1640756"/>
                        <a:pt x="-45586" y="1625402"/>
                        <a:pt x="5214" y="1433492"/>
                      </a:cubicBezTo>
                      <a:lnTo>
                        <a:pt x="304093" y="131705"/>
                      </a:lnTo>
                      <a:cubicBezTo>
                        <a:pt x="322437" y="66794"/>
                        <a:pt x="345016" y="-6584"/>
                        <a:pt x="448027" y="4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0800000">
                  <a:off x="6679715" y="3591829"/>
                  <a:ext cx="939244" cy="763861"/>
                </a:xfrm>
                <a:custGeom>
                  <a:avLst/>
                  <a:gdLst>
                    <a:gd name="connsiteX0" fmla="*/ 435993 w 1447421"/>
                    <a:gd name="connsiteY0" fmla="*/ 1173261 h 1173267"/>
                    <a:gd name="connsiteX1" fmla="*/ 140171 w 1447421"/>
                    <a:gd name="connsiteY1" fmla="*/ 1136888 h 1173267"/>
                    <a:gd name="connsiteX2" fmla="*/ 135401 w 1447421"/>
                    <a:gd name="connsiteY2" fmla="*/ 1133755 h 1173267"/>
                    <a:gd name="connsiteX3" fmla="*/ 108703 w 1447421"/>
                    <a:gd name="connsiteY3" fmla="*/ 1141957 h 1173267"/>
                    <a:gd name="connsiteX4" fmla="*/ 6111 w 1447421"/>
                    <a:gd name="connsiteY4" fmla="*/ 985840 h 1173267"/>
                    <a:gd name="connsiteX5" fmla="*/ 7032 w 1447421"/>
                    <a:gd name="connsiteY5" fmla="*/ 978900 h 1173267"/>
                    <a:gd name="connsiteX6" fmla="*/ 2811 w 1447421"/>
                    <a:gd name="connsiteY6" fmla="*/ 971614 h 1173267"/>
                    <a:gd name="connsiteX7" fmla="*/ 0 w 1447421"/>
                    <a:gd name="connsiteY7" fmla="*/ 966083 h 1173267"/>
                    <a:gd name="connsiteX8" fmla="*/ 353691 w 1447421"/>
                    <a:gd name="connsiteY8" fmla="*/ 552951 h 1173267"/>
                    <a:gd name="connsiteX9" fmla="*/ 1151195 w 1447421"/>
                    <a:gd name="connsiteY9" fmla="*/ 450113 h 1173267"/>
                    <a:gd name="connsiteX10" fmla="*/ 609148 w 1447421"/>
                    <a:gd name="connsiteY10" fmla="*/ 586996 h 1173267"/>
                    <a:gd name="connsiteX11" fmla="*/ 278942 w 1447421"/>
                    <a:gd name="connsiteY11" fmla="*/ 853884 h 1173267"/>
                    <a:gd name="connsiteX12" fmla="*/ 273424 w 1447421"/>
                    <a:gd name="connsiteY12" fmla="*/ 866623 h 1173267"/>
                    <a:gd name="connsiteX13" fmla="*/ 266449 w 1447421"/>
                    <a:gd name="connsiteY13" fmla="*/ 875003 h 1173267"/>
                    <a:gd name="connsiteX14" fmla="*/ 235930 w 1447421"/>
                    <a:gd name="connsiteY14" fmla="*/ 1008055 h 1173267"/>
                    <a:gd name="connsiteX15" fmla="*/ 576935 w 1447421"/>
                    <a:gd name="connsiteY15" fmla="*/ 1053156 h 1173267"/>
                    <a:gd name="connsiteX16" fmla="*/ 602651 w 1447421"/>
                    <a:gd name="connsiteY16" fmla="*/ 1045392 h 1173267"/>
                    <a:gd name="connsiteX17" fmla="*/ 624510 w 1447421"/>
                    <a:gd name="connsiteY17" fmla="*/ 1041695 h 1173267"/>
                    <a:gd name="connsiteX18" fmla="*/ 753286 w 1447421"/>
                    <a:gd name="connsiteY18" fmla="*/ 1002077 h 1173267"/>
                    <a:gd name="connsiteX19" fmla="*/ 1177162 w 1447421"/>
                    <a:gd name="connsiteY19" fmla="*/ 583532 h 1173267"/>
                    <a:gd name="connsiteX20" fmla="*/ 1035870 w 1447421"/>
                    <a:gd name="connsiteY20" fmla="*/ 199644 h 1173267"/>
                    <a:gd name="connsiteX21" fmla="*/ 542680 w 1447421"/>
                    <a:gd name="connsiteY21" fmla="*/ 37025 h 1173267"/>
                    <a:gd name="connsiteX22" fmla="*/ 1166498 w 1447421"/>
                    <a:gd name="connsiteY22" fmla="*/ 98341 h 1173267"/>
                    <a:gd name="connsiteX23" fmla="*/ 1443751 w 1447421"/>
                    <a:gd name="connsiteY23" fmla="*/ 444906 h 1173267"/>
                    <a:gd name="connsiteX24" fmla="*/ 1129176 w 1447421"/>
                    <a:gd name="connsiteY24" fmla="*/ 964754 h 1173267"/>
                    <a:gd name="connsiteX25" fmla="*/ 435993 w 1447421"/>
                    <a:gd name="connsiteY25" fmla="*/ 1173261 h 1173267"/>
                    <a:gd name="connsiteX0" fmla="*/ 433182 w 1444610"/>
                    <a:gd name="connsiteY0" fmla="*/ 1173261 h 1173267"/>
                    <a:gd name="connsiteX1" fmla="*/ 137360 w 1444610"/>
                    <a:gd name="connsiteY1" fmla="*/ 1136888 h 1173267"/>
                    <a:gd name="connsiteX2" fmla="*/ 132590 w 1444610"/>
                    <a:gd name="connsiteY2" fmla="*/ 1133755 h 1173267"/>
                    <a:gd name="connsiteX3" fmla="*/ 105892 w 1444610"/>
                    <a:gd name="connsiteY3" fmla="*/ 1141957 h 1173267"/>
                    <a:gd name="connsiteX4" fmla="*/ 3300 w 1444610"/>
                    <a:gd name="connsiteY4" fmla="*/ 985840 h 1173267"/>
                    <a:gd name="connsiteX5" fmla="*/ 4221 w 1444610"/>
                    <a:gd name="connsiteY5" fmla="*/ 978900 h 1173267"/>
                    <a:gd name="connsiteX6" fmla="*/ 0 w 1444610"/>
                    <a:gd name="connsiteY6" fmla="*/ 971614 h 1173267"/>
                    <a:gd name="connsiteX7" fmla="*/ 350880 w 1444610"/>
                    <a:gd name="connsiteY7" fmla="*/ 552951 h 1173267"/>
                    <a:gd name="connsiteX8" fmla="*/ 1148384 w 1444610"/>
                    <a:gd name="connsiteY8" fmla="*/ 450113 h 1173267"/>
                    <a:gd name="connsiteX9" fmla="*/ 606337 w 1444610"/>
                    <a:gd name="connsiteY9" fmla="*/ 586996 h 1173267"/>
                    <a:gd name="connsiteX10" fmla="*/ 276131 w 1444610"/>
                    <a:gd name="connsiteY10" fmla="*/ 853884 h 1173267"/>
                    <a:gd name="connsiteX11" fmla="*/ 270613 w 1444610"/>
                    <a:gd name="connsiteY11" fmla="*/ 866623 h 1173267"/>
                    <a:gd name="connsiteX12" fmla="*/ 263638 w 1444610"/>
                    <a:gd name="connsiteY12" fmla="*/ 875003 h 1173267"/>
                    <a:gd name="connsiteX13" fmla="*/ 233119 w 1444610"/>
                    <a:gd name="connsiteY13" fmla="*/ 1008055 h 1173267"/>
                    <a:gd name="connsiteX14" fmla="*/ 574124 w 1444610"/>
                    <a:gd name="connsiteY14" fmla="*/ 1053156 h 1173267"/>
                    <a:gd name="connsiteX15" fmla="*/ 599840 w 1444610"/>
                    <a:gd name="connsiteY15" fmla="*/ 1045392 h 1173267"/>
                    <a:gd name="connsiteX16" fmla="*/ 621699 w 1444610"/>
                    <a:gd name="connsiteY16" fmla="*/ 1041695 h 1173267"/>
                    <a:gd name="connsiteX17" fmla="*/ 750475 w 1444610"/>
                    <a:gd name="connsiteY17" fmla="*/ 1002077 h 1173267"/>
                    <a:gd name="connsiteX18" fmla="*/ 1174351 w 1444610"/>
                    <a:gd name="connsiteY18" fmla="*/ 583532 h 1173267"/>
                    <a:gd name="connsiteX19" fmla="*/ 1033059 w 1444610"/>
                    <a:gd name="connsiteY19" fmla="*/ 199644 h 1173267"/>
                    <a:gd name="connsiteX20" fmla="*/ 539869 w 1444610"/>
                    <a:gd name="connsiteY20" fmla="*/ 37025 h 1173267"/>
                    <a:gd name="connsiteX21" fmla="*/ 1163687 w 1444610"/>
                    <a:gd name="connsiteY21" fmla="*/ 98341 h 1173267"/>
                    <a:gd name="connsiteX22" fmla="*/ 1440940 w 1444610"/>
                    <a:gd name="connsiteY22" fmla="*/ 444906 h 1173267"/>
                    <a:gd name="connsiteX23" fmla="*/ 1126365 w 1444610"/>
                    <a:gd name="connsiteY23" fmla="*/ 964754 h 1173267"/>
                    <a:gd name="connsiteX24" fmla="*/ 433182 w 1444610"/>
                    <a:gd name="connsiteY24" fmla="*/ 1173261 h 1173267"/>
                    <a:gd name="connsiteX0" fmla="*/ 429882 w 1441310"/>
                    <a:gd name="connsiteY0" fmla="*/ 1173261 h 1173267"/>
                    <a:gd name="connsiteX1" fmla="*/ 134060 w 1441310"/>
                    <a:gd name="connsiteY1" fmla="*/ 1136888 h 1173267"/>
                    <a:gd name="connsiteX2" fmla="*/ 129290 w 1441310"/>
                    <a:gd name="connsiteY2" fmla="*/ 1133755 h 1173267"/>
                    <a:gd name="connsiteX3" fmla="*/ 102592 w 1441310"/>
                    <a:gd name="connsiteY3" fmla="*/ 1141957 h 1173267"/>
                    <a:gd name="connsiteX4" fmla="*/ 0 w 1441310"/>
                    <a:gd name="connsiteY4" fmla="*/ 985840 h 1173267"/>
                    <a:gd name="connsiteX5" fmla="*/ 921 w 1441310"/>
                    <a:gd name="connsiteY5" fmla="*/ 978900 h 1173267"/>
                    <a:gd name="connsiteX6" fmla="*/ 347580 w 1441310"/>
                    <a:gd name="connsiteY6" fmla="*/ 552951 h 1173267"/>
                    <a:gd name="connsiteX7" fmla="*/ 1145084 w 1441310"/>
                    <a:gd name="connsiteY7" fmla="*/ 450113 h 1173267"/>
                    <a:gd name="connsiteX8" fmla="*/ 603037 w 1441310"/>
                    <a:gd name="connsiteY8" fmla="*/ 586996 h 1173267"/>
                    <a:gd name="connsiteX9" fmla="*/ 272831 w 1441310"/>
                    <a:gd name="connsiteY9" fmla="*/ 853884 h 1173267"/>
                    <a:gd name="connsiteX10" fmla="*/ 267313 w 1441310"/>
                    <a:gd name="connsiteY10" fmla="*/ 866623 h 1173267"/>
                    <a:gd name="connsiteX11" fmla="*/ 260338 w 1441310"/>
                    <a:gd name="connsiteY11" fmla="*/ 875003 h 1173267"/>
                    <a:gd name="connsiteX12" fmla="*/ 229819 w 1441310"/>
                    <a:gd name="connsiteY12" fmla="*/ 1008055 h 1173267"/>
                    <a:gd name="connsiteX13" fmla="*/ 570824 w 1441310"/>
                    <a:gd name="connsiteY13" fmla="*/ 1053156 h 1173267"/>
                    <a:gd name="connsiteX14" fmla="*/ 596540 w 1441310"/>
                    <a:gd name="connsiteY14" fmla="*/ 1045392 h 1173267"/>
                    <a:gd name="connsiteX15" fmla="*/ 618399 w 1441310"/>
                    <a:gd name="connsiteY15" fmla="*/ 1041695 h 1173267"/>
                    <a:gd name="connsiteX16" fmla="*/ 747175 w 1441310"/>
                    <a:gd name="connsiteY16" fmla="*/ 1002077 h 1173267"/>
                    <a:gd name="connsiteX17" fmla="*/ 1171051 w 1441310"/>
                    <a:gd name="connsiteY17" fmla="*/ 583532 h 1173267"/>
                    <a:gd name="connsiteX18" fmla="*/ 1029759 w 1441310"/>
                    <a:gd name="connsiteY18" fmla="*/ 199644 h 1173267"/>
                    <a:gd name="connsiteX19" fmla="*/ 536569 w 1441310"/>
                    <a:gd name="connsiteY19" fmla="*/ 37025 h 1173267"/>
                    <a:gd name="connsiteX20" fmla="*/ 1160387 w 1441310"/>
                    <a:gd name="connsiteY20" fmla="*/ 98341 h 1173267"/>
                    <a:gd name="connsiteX21" fmla="*/ 1437640 w 1441310"/>
                    <a:gd name="connsiteY21" fmla="*/ 444906 h 1173267"/>
                    <a:gd name="connsiteX22" fmla="*/ 1123065 w 1441310"/>
                    <a:gd name="connsiteY22" fmla="*/ 964754 h 1173267"/>
                    <a:gd name="connsiteX23" fmla="*/ 429882 w 1441310"/>
                    <a:gd name="connsiteY23" fmla="*/ 1173261 h 1173267"/>
                    <a:gd name="connsiteX0" fmla="*/ 429882 w 1441310"/>
                    <a:gd name="connsiteY0" fmla="*/ 1173261 h 1173267"/>
                    <a:gd name="connsiteX1" fmla="*/ 134060 w 1441310"/>
                    <a:gd name="connsiteY1" fmla="*/ 1136888 h 1173267"/>
                    <a:gd name="connsiteX2" fmla="*/ 129290 w 1441310"/>
                    <a:gd name="connsiteY2" fmla="*/ 1133755 h 1173267"/>
                    <a:gd name="connsiteX3" fmla="*/ 102592 w 1441310"/>
                    <a:gd name="connsiteY3" fmla="*/ 1141957 h 1173267"/>
                    <a:gd name="connsiteX4" fmla="*/ 0 w 1441310"/>
                    <a:gd name="connsiteY4" fmla="*/ 985840 h 1173267"/>
                    <a:gd name="connsiteX5" fmla="*/ 347580 w 1441310"/>
                    <a:gd name="connsiteY5" fmla="*/ 552951 h 1173267"/>
                    <a:gd name="connsiteX6" fmla="*/ 1145084 w 1441310"/>
                    <a:gd name="connsiteY6" fmla="*/ 450113 h 1173267"/>
                    <a:gd name="connsiteX7" fmla="*/ 603037 w 1441310"/>
                    <a:gd name="connsiteY7" fmla="*/ 586996 h 1173267"/>
                    <a:gd name="connsiteX8" fmla="*/ 272831 w 1441310"/>
                    <a:gd name="connsiteY8" fmla="*/ 853884 h 1173267"/>
                    <a:gd name="connsiteX9" fmla="*/ 267313 w 1441310"/>
                    <a:gd name="connsiteY9" fmla="*/ 866623 h 1173267"/>
                    <a:gd name="connsiteX10" fmla="*/ 260338 w 1441310"/>
                    <a:gd name="connsiteY10" fmla="*/ 875003 h 1173267"/>
                    <a:gd name="connsiteX11" fmla="*/ 229819 w 1441310"/>
                    <a:gd name="connsiteY11" fmla="*/ 1008055 h 1173267"/>
                    <a:gd name="connsiteX12" fmla="*/ 570824 w 1441310"/>
                    <a:gd name="connsiteY12" fmla="*/ 1053156 h 1173267"/>
                    <a:gd name="connsiteX13" fmla="*/ 596540 w 1441310"/>
                    <a:gd name="connsiteY13" fmla="*/ 1045392 h 1173267"/>
                    <a:gd name="connsiteX14" fmla="*/ 618399 w 1441310"/>
                    <a:gd name="connsiteY14" fmla="*/ 1041695 h 1173267"/>
                    <a:gd name="connsiteX15" fmla="*/ 747175 w 1441310"/>
                    <a:gd name="connsiteY15" fmla="*/ 1002077 h 1173267"/>
                    <a:gd name="connsiteX16" fmla="*/ 1171051 w 1441310"/>
                    <a:gd name="connsiteY16" fmla="*/ 583532 h 1173267"/>
                    <a:gd name="connsiteX17" fmla="*/ 1029759 w 1441310"/>
                    <a:gd name="connsiteY17" fmla="*/ 199644 h 1173267"/>
                    <a:gd name="connsiteX18" fmla="*/ 536569 w 1441310"/>
                    <a:gd name="connsiteY18" fmla="*/ 37025 h 1173267"/>
                    <a:gd name="connsiteX19" fmla="*/ 1160387 w 1441310"/>
                    <a:gd name="connsiteY19" fmla="*/ 98341 h 1173267"/>
                    <a:gd name="connsiteX20" fmla="*/ 1437640 w 1441310"/>
                    <a:gd name="connsiteY20" fmla="*/ 444906 h 1173267"/>
                    <a:gd name="connsiteX21" fmla="*/ 1123065 w 1441310"/>
                    <a:gd name="connsiteY21" fmla="*/ 964754 h 1173267"/>
                    <a:gd name="connsiteX22" fmla="*/ 429882 w 1441310"/>
                    <a:gd name="connsiteY22" fmla="*/ 1173261 h 1173267"/>
                    <a:gd name="connsiteX0" fmla="*/ 430801 w 1442229"/>
                    <a:gd name="connsiteY0" fmla="*/ 1173261 h 1173267"/>
                    <a:gd name="connsiteX1" fmla="*/ 134979 w 1442229"/>
                    <a:gd name="connsiteY1" fmla="*/ 1136888 h 1173267"/>
                    <a:gd name="connsiteX2" fmla="*/ 130209 w 1442229"/>
                    <a:gd name="connsiteY2" fmla="*/ 1133755 h 1173267"/>
                    <a:gd name="connsiteX3" fmla="*/ 103511 w 1442229"/>
                    <a:gd name="connsiteY3" fmla="*/ 1141957 h 1173267"/>
                    <a:gd name="connsiteX4" fmla="*/ 919 w 1442229"/>
                    <a:gd name="connsiteY4" fmla="*/ 985840 h 1173267"/>
                    <a:gd name="connsiteX5" fmla="*/ 348499 w 1442229"/>
                    <a:gd name="connsiteY5" fmla="*/ 552951 h 1173267"/>
                    <a:gd name="connsiteX6" fmla="*/ 1146003 w 1442229"/>
                    <a:gd name="connsiteY6" fmla="*/ 450113 h 1173267"/>
                    <a:gd name="connsiteX7" fmla="*/ 603956 w 1442229"/>
                    <a:gd name="connsiteY7" fmla="*/ 586996 h 1173267"/>
                    <a:gd name="connsiteX8" fmla="*/ 273750 w 1442229"/>
                    <a:gd name="connsiteY8" fmla="*/ 853884 h 1173267"/>
                    <a:gd name="connsiteX9" fmla="*/ 268232 w 1442229"/>
                    <a:gd name="connsiteY9" fmla="*/ 866623 h 1173267"/>
                    <a:gd name="connsiteX10" fmla="*/ 261257 w 1442229"/>
                    <a:gd name="connsiteY10" fmla="*/ 875003 h 1173267"/>
                    <a:gd name="connsiteX11" fmla="*/ 230738 w 1442229"/>
                    <a:gd name="connsiteY11" fmla="*/ 1008055 h 1173267"/>
                    <a:gd name="connsiteX12" fmla="*/ 571743 w 1442229"/>
                    <a:gd name="connsiteY12" fmla="*/ 1053156 h 1173267"/>
                    <a:gd name="connsiteX13" fmla="*/ 597459 w 1442229"/>
                    <a:gd name="connsiteY13" fmla="*/ 1045392 h 1173267"/>
                    <a:gd name="connsiteX14" fmla="*/ 619318 w 1442229"/>
                    <a:gd name="connsiteY14" fmla="*/ 1041695 h 1173267"/>
                    <a:gd name="connsiteX15" fmla="*/ 748094 w 1442229"/>
                    <a:gd name="connsiteY15" fmla="*/ 1002077 h 1173267"/>
                    <a:gd name="connsiteX16" fmla="*/ 1171970 w 1442229"/>
                    <a:gd name="connsiteY16" fmla="*/ 583532 h 1173267"/>
                    <a:gd name="connsiteX17" fmla="*/ 1030678 w 1442229"/>
                    <a:gd name="connsiteY17" fmla="*/ 199644 h 1173267"/>
                    <a:gd name="connsiteX18" fmla="*/ 537488 w 1442229"/>
                    <a:gd name="connsiteY18" fmla="*/ 37025 h 1173267"/>
                    <a:gd name="connsiteX19" fmla="*/ 1161306 w 1442229"/>
                    <a:gd name="connsiteY19" fmla="*/ 98341 h 1173267"/>
                    <a:gd name="connsiteX20" fmla="*/ 1438559 w 1442229"/>
                    <a:gd name="connsiteY20" fmla="*/ 444906 h 1173267"/>
                    <a:gd name="connsiteX21" fmla="*/ 1123984 w 1442229"/>
                    <a:gd name="connsiteY21" fmla="*/ 964754 h 1173267"/>
                    <a:gd name="connsiteX22" fmla="*/ 430801 w 1442229"/>
                    <a:gd name="connsiteY22" fmla="*/ 1173261 h 1173267"/>
                    <a:gd name="connsiteX0" fmla="*/ 430832 w 1442260"/>
                    <a:gd name="connsiteY0" fmla="*/ 1173261 h 1173267"/>
                    <a:gd name="connsiteX1" fmla="*/ 135010 w 1442260"/>
                    <a:gd name="connsiteY1" fmla="*/ 1136888 h 1173267"/>
                    <a:gd name="connsiteX2" fmla="*/ 130240 w 1442260"/>
                    <a:gd name="connsiteY2" fmla="*/ 1133755 h 1173267"/>
                    <a:gd name="connsiteX3" fmla="*/ 103542 w 1442260"/>
                    <a:gd name="connsiteY3" fmla="*/ 1141957 h 1173267"/>
                    <a:gd name="connsiteX4" fmla="*/ 950 w 1442260"/>
                    <a:gd name="connsiteY4" fmla="*/ 985840 h 1173267"/>
                    <a:gd name="connsiteX5" fmla="*/ 348530 w 1442260"/>
                    <a:gd name="connsiteY5" fmla="*/ 552951 h 1173267"/>
                    <a:gd name="connsiteX6" fmla="*/ 1146034 w 1442260"/>
                    <a:gd name="connsiteY6" fmla="*/ 450113 h 1173267"/>
                    <a:gd name="connsiteX7" fmla="*/ 603987 w 1442260"/>
                    <a:gd name="connsiteY7" fmla="*/ 586996 h 1173267"/>
                    <a:gd name="connsiteX8" fmla="*/ 273781 w 1442260"/>
                    <a:gd name="connsiteY8" fmla="*/ 853884 h 1173267"/>
                    <a:gd name="connsiteX9" fmla="*/ 268263 w 1442260"/>
                    <a:gd name="connsiteY9" fmla="*/ 866623 h 1173267"/>
                    <a:gd name="connsiteX10" fmla="*/ 261288 w 1442260"/>
                    <a:gd name="connsiteY10" fmla="*/ 875003 h 1173267"/>
                    <a:gd name="connsiteX11" fmla="*/ 230769 w 1442260"/>
                    <a:gd name="connsiteY11" fmla="*/ 1008055 h 1173267"/>
                    <a:gd name="connsiteX12" fmla="*/ 571774 w 1442260"/>
                    <a:gd name="connsiteY12" fmla="*/ 1053156 h 1173267"/>
                    <a:gd name="connsiteX13" fmla="*/ 597490 w 1442260"/>
                    <a:gd name="connsiteY13" fmla="*/ 1045392 h 1173267"/>
                    <a:gd name="connsiteX14" fmla="*/ 619349 w 1442260"/>
                    <a:gd name="connsiteY14" fmla="*/ 1041695 h 1173267"/>
                    <a:gd name="connsiteX15" fmla="*/ 748125 w 1442260"/>
                    <a:gd name="connsiteY15" fmla="*/ 1002077 h 1173267"/>
                    <a:gd name="connsiteX16" fmla="*/ 1172001 w 1442260"/>
                    <a:gd name="connsiteY16" fmla="*/ 583532 h 1173267"/>
                    <a:gd name="connsiteX17" fmla="*/ 1030709 w 1442260"/>
                    <a:gd name="connsiteY17" fmla="*/ 199644 h 1173267"/>
                    <a:gd name="connsiteX18" fmla="*/ 537519 w 1442260"/>
                    <a:gd name="connsiteY18" fmla="*/ 37025 h 1173267"/>
                    <a:gd name="connsiteX19" fmla="*/ 1161337 w 1442260"/>
                    <a:gd name="connsiteY19" fmla="*/ 98341 h 1173267"/>
                    <a:gd name="connsiteX20" fmla="*/ 1438590 w 1442260"/>
                    <a:gd name="connsiteY20" fmla="*/ 444906 h 1173267"/>
                    <a:gd name="connsiteX21" fmla="*/ 1124015 w 1442260"/>
                    <a:gd name="connsiteY21" fmla="*/ 964754 h 1173267"/>
                    <a:gd name="connsiteX22" fmla="*/ 430832 w 1442260"/>
                    <a:gd name="connsiteY22" fmla="*/ 1173261 h 1173267"/>
                    <a:gd name="connsiteX0" fmla="*/ 430832 w 1442260"/>
                    <a:gd name="connsiteY0" fmla="*/ 1173261 h 1173267"/>
                    <a:gd name="connsiteX1" fmla="*/ 135010 w 1442260"/>
                    <a:gd name="connsiteY1" fmla="*/ 1136888 h 1173267"/>
                    <a:gd name="connsiteX2" fmla="*/ 130240 w 1442260"/>
                    <a:gd name="connsiteY2" fmla="*/ 1133755 h 1173267"/>
                    <a:gd name="connsiteX3" fmla="*/ 950 w 1442260"/>
                    <a:gd name="connsiteY3" fmla="*/ 985840 h 1173267"/>
                    <a:gd name="connsiteX4" fmla="*/ 348530 w 1442260"/>
                    <a:gd name="connsiteY4" fmla="*/ 552951 h 1173267"/>
                    <a:gd name="connsiteX5" fmla="*/ 1146034 w 1442260"/>
                    <a:gd name="connsiteY5" fmla="*/ 450113 h 1173267"/>
                    <a:gd name="connsiteX6" fmla="*/ 603987 w 1442260"/>
                    <a:gd name="connsiteY6" fmla="*/ 586996 h 1173267"/>
                    <a:gd name="connsiteX7" fmla="*/ 273781 w 1442260"/>
                    <a:gd name="connsiteY7" fmla="*/ 853884 h 1173267"/>
                    <a:gd name="connsiteX8" fmla="*/ 268263 w 1442260"/>
                    <a:gd name="connsiteY8" fmla="*/ 866623 h 1173267"/>
                    <a:gd name="connsiteX9" fmla="*/ 261288 w 1442260"/>
                    <a:gd name="connsiteY9" fmla="*/ 875003 h 1173267"/>
                    <a:gd name="connsiteX10" fmla="*/ 230769 w 1442260"/>
                    <a:gd name="connsiteY10" fmla="*/ 1008055 h 1173267"/>
                    <a:gd name="connsiteX11" fmla="*/ 571774 w 1442260"/>
                    <a:gd name="connsiteY11" fmla="*/ 1053156 h 1173267"/>
                    <a:gd name="connsiteX12" fmla="*/ 597490 w 1442260"/>
                    <a:gd name="connsiteY12" fmla="*/ 1045392 h 1173267"/>
                    <a:gd name="connsiteX13" fmla="*/ 619349 w 1442260"/>
                    <a:gd name="connsiteY13" fmla="*/ 1041695 h 1173267"/>
                    <a:gd name="connsiteX14" fmla="*/ 748125 w 1442260"/>
                    <a:gd name="connsiteY14" fmla="*/ 1002077 h 1173267"/>
                    <a:gd name="connsiteX15" fmla="*/ 1172001 w 1442260"/>
                    <a:gd name="connsiteY15" fmla="*/ 583532 h 1173267"/>
                    <a:gd name="connsiteX16" fmla="*/ 1030709 w 1442260"/>
                    <a:gd name="connsiteY16" fmla="*/ 199644 h 1173267"/>
                    <a:gd name="connsiteX17" fmla="*/ 537519 w 1442260"/>
                    <a:gd name="connsiteY17" fmla="*/ 37025 h 1173267"/>
                    <a:gd name="connsiteX18" fmla="*/ 1161337 w 1442260"/>
                    <a:gd name="connsiteY18" fmla="*/ 98341 h 1173267"/>
                    <a:gd name="connsiteX19" fmla="*/ 1438590 w 1442260"/>
                    <a:gd name="connsiteY19" fmla="*/ 444906 h 1173267"/>
                    <a:gd name="connsiteX20" fmla="*/ 1124015 w 1442260"/>
                    <a:gd name="connsiteY20" fmla="*/ 964754 h 1173267"/>
                    <a:gd name="connsiteX21" fmla="*/ 430832 w 1442260"/>
                    <a:gd name="connsiteY21"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1222 w 1442650"/>
                    <a:gd name="connsiteY0" fmla="*/ 1173261 h 1173267"/>
                    <a:gd name="connsiteX1" fmla="*/ 135400 w 1442650"/>
                    <a:gd name="connsiteY1" fmla="*/ 1136888 h 1173267"/>
                    <a:gd name="connsiteX2" fmla="*/ 1340 w 1442650"/>
                    <a:gd name="connsiteY2" fmla="*/ 985840 h 1173267"/>
                    <a:gd name="connsiteX3" fmla="*/ 348920 w 1442650"/>
                    <a:gd name="connsiteY3" fmla="*/ 552951 h 1173267"/>
                    <a:gd name="connsiteX4" fmla="*/ 1146424 w 1442650"/>
                    <a:gd name="connsiteY4" fmla="*/ 450113 h 1173267"/>
                    <a:gd name="connsiteX5" fmla="*/ 604377 w 1442650"/>
                    <a:gd name="connsiteY5" fmla="*/ 586996 h 1173267"/>
                    <a:gd name="connsiteX6" fmla="*/ 274171 w 1442650"/>
                    <a:gd name="connsiteY6" fmla="*/ 853884 h 1173267"/>
                    <a:gd name="connsiteX7" fmla="*/ 268653 w 1442650"/>
                    <a:gd name="connsiteY7" fmla="*/ 866623 h 1173267"/>
                    <a:gd name="connsiteX8" fmla="*/ 261678 w 1442650"/>
                    <a:gd name="connsiteY8" fmla="*/ 875003 h 1173267"/>
                    <a:gd name="connsiteX9" fmla="*/ 231159 w 1442650"/>
                    <a:gd name="connsiteY9" fmla="*/ 1008055 h 1173267"/>
                    <a:gd name="connsiteX10" fmla="*/ 572164 w 1442650"/>
                    <a:gd name="connsiteY10" fmla="*/ 1053156 h 1173267"/>
                    <a:gd name="connsiteX11" fmla="*/ 597880 w 1442650"/>
                    <a:gd name="connsiteY11" fmla="*/ 1045392 h 1173267"/>
                    <a:gd name="connsiteX12" fmla="*/ 619739 w 1442650"/>
                    <a:gd name="connsiteY12" fmla="*/ 1041695 h 1173267"/>
                    <a:gd name="connsiteX13" fmla="*/ 748515 w 1442650"/>
                    <a:gd name="connsiteY13" fmla="*/ 1002077 h 1173267"/>
                    <a:gd name="connsiteX14" fmla="*/ 1172391 w 1442650"/>
                    <a:gd name="connsiteY14" fmla="*/ 583532 h 1173267"/>
                    <a:gd name="connsiteX15" fmla="*/ 1031099 w 1442650"/>
                    <a:gd name="connsiteY15" fmla="*/ 199644 h 1173267"/>
                    <a:gd name="connsiteX16" fmla="*/ 537909 w 1442650"/>
                    <a:gd name="connsiteY16" fmla="*/ 37025 h 1173267"/>
                    <a:gd name="connsiteX17" fmla="*/ 1161727 w 1442650"/>
                    <a:gd name="connsiteY17" fmla="*/ 98341 h 1173267"/>
                    <a:gd name="connsiteX18" fmla="*/ 1438980 w 1442650"/>
                    <a:gd name="connsiteY18" fmla="*/ 444906 h 1173267"/>
                    <a:gd name="connsiteX19" fmla="*/ 1124405 w 1442650"/>
                    <a:gd name="connsiteY19" fmla="*/ 964754 h 1173267"/>
                    <a:gd name="connsiteX20" fmla="*/ 431222 w 1442650"/>
                    <a:gd name="connsiteY20" fmla="*/ 1173261 h 117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2650" h="1173267">
                      <a:moveTo>
                        <a:pt x="431222" y="1173261"/>
                      </a:moveTo>
                      <a:cubicBezTo>
                        <a:pt x="253303" y="1173565"/>
                        <a:pt x="182392" y="1162427"/>
                        <a:pt x="135400" y="1136888"/>
                      </a:cubicBezTo>
                      <a:cubicBezTo>
                        <a:pt x="32727" y="1095460"/>
                        <a:pt x="14804" y="1062952"/>
                        <a:pt x="1340" y="985840"/>
                      </a:cubicBezTo>
                      <a:cubicBezTo>
                        <a:pt x="-16615" y="819242"/>
                        <a:pt x="148311" y="670483"/>
                        <a:pt x="348920" y="552951"/>
                      </a:cubicBezTo>
                      <a:cubicBezTo>
                        <a:pt x="549529" y="435419"/>
                        <a:pt x="1102881" y="358584"/>
                        <a:pt x="1146424" y="450113"/>
                      </a:cubicBezTo>
                      <a:cubicBezTo>
                        <a:pt x="1155310" y="540753"/>
                        <a:pt x="891404" y="477695"/>
                        <a:pt x="604377" y="586996"/>
                      </a:cubicBezTo>
                      <a:cubicBezTo>
                        <a:pt x="394660" y="672305"/>
                        <a:pt x="371256" y="739565"/>
                        <a:pt x="274171" y="853884"/>
                      </a:cubicBezTo>
                      <a:lnTo>
                        <a:pt x="268653" y="866623"/>
                      </a:lnTo>
                      <a:lnTo>
                        <a:pt x="261678" y="875003"/>
                      </a:lnTo>
                      <a:cubicBezTo>
                        <a:pt x="227058" y="924515"/>
                        <a:pt x="214718" y="971119"/>
                        <a:pt x="231159" y="1008055"/>
                      </a:cubicBezTo>
                      <a:cubicBezTo>
                        <a:pt x="264039" y="1081927"/>
                        <a:pt x="402702" y="1096146"/>
                        <a:pt x="572164" y="1053156"/>
                      </a:cubicBezTo>
                      <a:lnTo>
                        <a:pt x="597880" y="1045392"/>
                      </a:lnTo>
                      <a:lnTo>
                        <a:pt x="619739" y="1041695"/>
                      </a:lnTo>
                      <a:cubicBezTo>
                        <a:pt x="660669" y="1032087"/>
                        <a:pt x="703667" y="1019155"/>
                        <a:pt x="748515" y="1002077"/>
                      </a:cubicBezTo>
                      <a:cubicBezTo>
                        <a:pt x="958232" y="916768"/>
                        <a:pt x="1133292" y="778141"/>
                        <a:pt x="1172391" y="583532"/>
                      </a:cubicBezTo>
                      <a:cubicBezTo>
                        <a:pt x="1191941" y="433354"/>
                        <a:pt x="1179500" y="333827"/>
                        <a:pt x="1031099" y="199644"/>
                      </a:cubicBezTo>
                      <a:cubicBezTo>
                        <a:pt x="824048" y="51243"/>
                        <a:pt x="515694" y="108115"/>
                        <a:pt x="537909" y="37025"/>
                      </a:cubicBezTo>
                      <a:cubicBezTo>
                        <a:pt x="695196" y="-41174"/>
                        <a:pt x="1023101" y="16587"/>
                        <a:pt x="1161727" y="98341"/>
                      </a:cubicBezTo>
                      <a:cubicBezTo>
                        <a:pt x="1240815" y="141884"/>
                        <a:pt x="1391882" y="209419"/>
                        <a:pt x="1438980" y="444906"/>
                      </a:cubicBezTo>
                      <a:cubicBezTo>
                        <a:pt x="1451421" y="522217"/>
                        <a:pt x="1450532" y="740820"/>
                        <a:pt x="1124405" y="964754"/>
                      </a:cubicBezTo>
                      <a:cubicBezTo>
                        <a:pt x="930573" y="1095827"/>
                        <a:pt x="635728" y="1163376"/>
                        <a:pt x="431222" y="11732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7669420" y="3556796"/>
                  <a:ext cx="1383623" cy="815846"/>
                </a:xfrm>
                <a:custGeom>
                  <a:avLst/>
                  <a:gdLst>
                    <a:gd name="connsiteX0" fmla="*/ 714345 w 1383623"/>
                    <a:gd name="connsiteY0" fmla="*/ 113 h 807620"/>
                    <a:gd name="connsiteX1" fmla="*/ 757300 w 1383623"/>
                    <a:gd name="connsiteY1" fmla="*/ 64057 h 807620"/>
                    <a:gd name="connsiteX2" fmla="*/ 756875 w 1383623"/>
                    <a:gd name="connsiteY2" fmla="*/ 65516 h 807620"/>
                    <a:gd name="connsiteX3" fmla="*/ 758068 w 1383623"/>
                    <a:gd name="connsiteY3" fmla="*/ 66627 h 807620"/>
                    <a:gd name="connsiteX4" fmla="*/ 914690 w 1383623"/>
                    <a:gd name="connsiteY4" fmla="*/ 496928 h 807620"/>
                    <a:gd name="connsiteX5" fmla="*/ 990825 w 1383623"/>
                    <a:gd name="connsiteY5" fmla="*/ 536046 h 807620"/>
                    <a:gd name="connsiteX6" fmla="*/ 1310594 w 1383623"/>
                    <a:gd name="connsiteY6" fmla="*/ 21490 h 807620"/>
                    <a:gd name="connsiteX7" fmla="*/ 1369326 w 1383623"/>
                    <a:gd name="connsiteY7" fmla="*/ 117782 h 807620"/>
                    <a:gd name="connsiteX8" fmla="*/ 960371 w 1383623"/>
                    <a:gd name="connsiteY8" fmla="*/ 776774 h 807620"/>
                    <a:gd name="connsiteX9" fmla="*/ 888586 w 1383623"/>
                    <a:gd name="connsiteY9" fmla="*/ 752701 h 807620"/>
                    <a:gd name="connsiteX10" fmla="*/ 691968 w 1383623"/>
                    <a:gd name="connsiteY10" fmla="*/ 192733 h 807620"/>
                    <a:gd name="connsiteX11" fmla="*/ 311562 w 1383623"/>
                    <a:gd name="connsiteY11" fmla="*/ 774768 h 807620"/>
                    <a:gd name="connsiteX12" fmla="*/ 235960 w 1383623"/>
                    <a:gd name="connsiteY12" fmla="*/ 750695 h 807620"/>
                    <a:gd name="connsiteX13" fmla="*/ 2281 w 1383623"/>
                    <a:gd name="connsiteY13" fmla="*/ 118784 h 807620"/>
                    <a:gd name="connsiteX14" fmla="*/ 98502 w 1383623"/>
                    <a:gd name="connsiteY14" fmla="*/ 64621 h 807620"/>
                    <a:gd name="connsiteX15" fmla="*/ 263452 w 1383623"/>
                    <a:gd name="connsiteY15" fmla="*/ 494922 h 807620"/>
                    <a:gd name="connsiteX16" fmla="*/ 343636 w 1383623"/>
                    <a:gd name="connsiteY16" fmla="*/ 534040 h 807620"/>
                    <a:gd name="connsiteX17" fmla="*/ 680410 w 1383623"/>
                    <a:gd name="connsiteY17" fmla="*/ 19484 h 807620"/>
                    <a:gd name="connsiteX18" fmla="*/ 714345 w 1383623"/>
                    <a:gd name="connsiteY18" fmla="*/ 113 h 807620"/>
                    <a:gd name="connsiteX0" fmla="*/ 714345 w 1383623"/>
                    <a:gd name="connsiteY0" fmla="*/ 113 h 807620"/>
                    <a:gd name="connsiteX1" fmla="*/ 757300 w 1383623"/>
                    <a:gd name="connsiteY1" fmla="*/ 64057 h 807620"/>
                    <a:gd name="connsiteX2" fmla="*/ 756875 w 1383623"/>
                    <a:gd name="connsiteY2" fmla="*/ 65516 h 807620"/>
                    <a:gd name="connsiteX3" fmla="*/ 914690 w 1383623"/>
                    <a:gd name="connsiteY3" fmla="*/ 496928 h 807620"/>
                    <a:gd name="connsiteX4" fmla="*/ 990825 w 1383623"/>
                    <a:gd name="connsiteY4" fmla="*/ 536046 h 807620"/>
                    <a:gd name="connsiteX5" fmla="*/ 1310594 w 1383623"/>
                    <a:gd name="connsiteY5" fmla="*/ 21490 h 807620"/>
                    <a:gd name="connsiteX6" fmla="*/ 1369326 w 1383623"/>
                    <a:gd name="connsiteY6" fmla="*/ 117782 h 807620"/>
                    <a:gd name="connsiteX7" fmla="*/ 960371 w 1383623"/>
                    <a:gd name="connsiteY7" fmla="*/ 776774 h 807620"/>
                    <a:gd name="connsiteX8" fmla="*/ 888586 w 1383623"/>
                    <a:gd name="connsiteY8" fmla="*/ 752701 h 807620"/>
                    <a:gd name="connsiteX9" fmla="*/ 691968 w 1383623"/>
                    <a:gd name="connsiteY9" fmla="*/ 192733 h 807620"/>
                    <a:gd name="connsiteX10" fmla="*/ 311562 w 1383623"/>
                    <a:gd name="connsiteY10" fmla="*/ 774768 h 807620"/>
                    <a:gd name="connsiteX11" fmla="*/ 235960 w 1383623"/>
                    <a:gd name="connsiteY11" fmla="*/ 750695 h 807620"/>
                    <a:gd name="connsiteX12" fmla="*/ 2281 w 1383623"/>
                    <a:gd name="connsiteY12" fmla="*/ 118784 h 807620"/>
                    <a:gd name="connsiteX13" fmla="*/ 98502 w 1383623"/>
                    <a:gd name="connsiteY13" fmla="*/ 64621 h 807620"/>
                    <a:gd name="connsiteX14" fmla="*/ 263452 w 1383623"/>
                    <a:gd name="connsiteY14" fmla="*/ 494922 h 807620"/>
                    <a:gd name="connsiteX15" fmla="*/ 343636 w 1383623"/>
                    <a:gd name="connsiteY15" fmla="*/ 534040 h 807620"/>
                    <a:gd name="connsiteX16" fmla="*/ 680410 w 1383623"/>
                    <a:gd name="connsiteY16" fmla="*/ 19484 h 807620"/>
                    <a:gd name="connsiteX17" fmla="*/ 714345 w 1383623"/>
                    <a:gd name="connsiteY17" fmla="*/ 113 h 807620"/>
                    <a:gd name="connsiteX0" fmla="*/ 714345 w 1383623"/>
                    <a:gd name="connsiteY0" fmla="*/ 113 h 807620"/>
                    <a:gd name="connsiteX1" fmla="*/ 757300 w 1383623"/>
                    <a:gd name="connsiteY1" fmla="*/ 64057 h 807620"/>
                    <a:gd name="connsiteX2" fmla="*/ 914690 w 1383623"/>
                    <a:gd name="connsiteY2" fmla="*/ 496928 h 807620"/>
                    <a:gd name="connsiteX3" fmla="*/ 990825 w 1383623"/>
                    <a:gd name="connsiteY3" fmla="*/ 536046 h 807620"/>
                    <a:gd name="connsiteX4" fmla="*/ 1310594 w 1383623"/>
                    <a:gd name="connsiteY4" fmla="*/ 21490 h 807620"/>
                    <a:gd name="connsiteX5" fmla="*/ 1369326 w 1383623"/>
                    <a:gd name="connsiteY5" fmla="*/ 117782 h 807620"/>
                    <a:gd name="connsiteX6" fmla="*/ 960371 w 1383623"/>
                    <a:gd name="connsiteY6" fmla="*/ 776774 h 807620"/>
                    <a:gd name="connsiteX7" fmla="*/ 888586 w 1383623"/>
                    <a:gd name="connsiteY7" fmla="*/ 752701 h 807620"/>
                    <a:gd name="connsiteX8" fmla="*/ 691968 w 1383623"/>
                    <a:gd name="connsiteY8" fmla="*/ 192733 h 807620"/>
                    <a:gd name="connsiteX9" fmla="*/ 311562 w 1383623"/>
                    <a:gd name="connsiteY9" fmla="*/ 774768 h 807620"/>
                    <a:gd name="connsiteX10" fmla="*/ 235960 w 1383623"/>
                    <a:gd name="connsiteY10" fmla="*/ 750695 h 807620"/>
                    <a:gd name="connsiteX11" fmla="*/ 2281 w 1383623"/>
                    <a:gd name="connsiteY11" fmla="*/ 118784 h 807620"/>
                    <a:gd name="connsiteX12" fmla="*/ 98502 w 1383623"/>
                    <a:gd name="connsiteY12" fmla="*/ 64621 h 807620"/>
                    <a:gd name="connsiteX13" fmla="*/ 263452 w 1383623"/>
                    <a:gd name="connsiteY13" fmla="*/ 494922 h 807620"/>
                    <a:gd name="connsiteX14" fmla="*/ 343636 w 1383623"/>
                    <a:gd name="connsiteY14" fmla="*/ 534040 h 807620"/>
                    <a:gd name="connsiteX15" fmla="*/ 680410 w 1383623"/>
                    <a:gd name="connsiteY15" fmla="*/ 19484 h 807620"/>
                    <a:gd name="connsiteX16" fmla="*/ 714345 w 1383623"/>
                    <a:gd name="connsiteY16" fmla="*/ 113 h 807620"/>
                    <a:gd name="connsiteX0" fmla="*/ 714345 w 1383623"/>
                    <a:gd name="connsiteY0" fmla="*/ 113 h 807620"/>
                    <a:gd name="connsiteX1" fmla="*/ 914690 w 1383623"/>
                    <a:gd name="connsiteY1" fmla="*/ 496928 h 807620"/>
                    <a:gd name="connsiteX2" fmla="*/ 990825 w 1383623"/>
                    <a:gd name="connsiteY2" fmla="*/ 536046 h 807620"/>
                    <a:gd name="connsiteX3" fmla="*/ 1310594 w 1383623"/>
                    <a:gd name="connsiteY3" fmla="*/ 21490 h 807620"/>
                    <a:gd name="connsiteX4" fmla="*/ 1369326 w 1383623"/>
                    <a:gd name="connsiteY4" fmla="*/ 117782 h 807620"/>
                    <a:gd name="connsiteX5" fmla="*/ 960371 w 1383623"/>
                    <a:gd name="connsiteY5" fmla="*/ 776774 h 807620"/>
                    <a:gd name="connsiteX6" fmla="*/ 888586 w 1383623"/>
                    <a:gd name="connsiteY6" fmla="*/ 752701 h 807620"/>
                    <a:gd name="connsiteX7" fmla="*/ 691968 w 1383623"/>
                    <a:gd name="connsiteY7" fmla="*/ 192733 h 807620"/>
                    <a:gd name="connsiteX8" fmla="*/ 311562 w 1383623"/>
                    <a:gd name="connsiteY8" fmla="*/ 774768 h 807620"/>
                    <a:gd name="connsiteX9" fmla="*/ 235960 w 1383623"/>
                    <a:gd name="connsiteY9" fmla="*/ 750695 h 807620"/>
                    <a:gd name="connsiteX10" fmla="*/ 2281 w 1383623"/>
                    <a:gd name="connsiteY10" fmla="*/ 118784 h 807620"/>
                    <a:gd name="connsiteX11" fmla="*/ 98502 w 1383623"/>
                    <a:gd name="connsiteY11" fmla="*/ 64621 h 807620"/>
                    <a:gd name="connsiteX12" fmla="*/ 263452 w 1383623"/>
                    <a:gd name="connsiteY12" fmla="*/ 494922 h 807620"/>
                    <a:gd name="connsiteX13" fmla="*/ 343636 w 1383623"/>
                    <a:gd name="connsiteY13" fmla="*/ 534040 h 807620"/>
                    <a:gd name="connsiteX14" fmla="*/ 680410 w 1383623"/>
                    <a:gd name="connsiteY14" fmla="*/ 19484 h 807620"/>
                    <a:gd name="connsiteX15" fmla="*/ 714345 w 1383623"/>
                    <a:gd name="connsiteY15" fmla="*/ 113 h 807620"/>
                    <a:gd name="connsiteX0" fmla="*/ 729739 w 1383623"/>
                    <a:gd name="connsiteY0" fmla="*/ 48 h 816791"/>
                    <a:gd name="connsiteX1" fmla="*/ 914690 w 1383623"/>
                    <a:gd name="connsiteY1" fmla="*/ 506099 h 816791"/>
                    <a:gd name="connsiteX2" fmla="*/ 990825 w 1383623"/>
                    <a:gd name="connsiteY2" fmla="*/ 545217 h 816791"/>
                    <a:gd name="connsiteX3" fmla="*/ 1310594 w 1383623"/>
                    <a:gd name="connsiteY3" fmla="*/ 30661 h 816791"/>
                    <a:gd name="connsiteX4" fmla="*/ 1369326 w 1383623"/>
                    <a:gd name="connsiteY4" fmla="*/ 126953 h 816791"/>
                    <a:gd name="connsiteX5" fmla="*/ 960371 w 1383623"/>
                    <a:gd name="connsiteY5" fmla="*/ 785945 h 816791"/>
                    <a:gd name="connsiteX6" fmla="*/ 888586 w 1383623"/>
                    <a:gd name="connsiteY6" fmla="*/ 761872 h 816791"/>
                    <a:gd name="connsiteX7" fmla="*/ 691968 w 1383623"/>
                    <a:gd name="connsiteY7" fmla="*/ 201904 h 816791"/>
                    <a:gd name="connsiteX8" fmla="*/ 311562 w 1383623"/>
                    <a:gd name="connsiteY8" fmla="*/ 783939 h 816791"/>
                    <a:gd name="connsiteX9" fmla="*/ 235960 w 1383623"/>
                    <a:gd name="connsiteY9" fmla="*/ 759866 h 816791"/>
                    <a:gd name="connsiteX10" fmla="*/ 2281 w 1383623"/>
                    <a:gd name="connsiteY10" fmla="*/ 127955 h 816791"/>
                    <a:gd name="connsiteX11" fmla="*/ 98502 w 1383623"/>
                    <a:gd name="connsiteY11" fmla="*/ 73792 h 816791"/>
                    <a:gd name="connsiteX12" fmla="*/ 263452 w 1383623"/>
                    <a:gd name="connsiteY12" fmla="*/ 504093 h 816791"/>
                    <a:gd name="connsiteX13" fmla="*/ 343636 w 1383623"/>
                    <a:gd name="connsiteY13" fmla="*/ 543211 h 816791"/>
                    <a:gd name="connsiteX14" fmla="*/ 680410 w 1383623"/>
                    <a:gd name="connsiteY14" fmla="*/ 28655 h 816791"/>
                    <a:gd name="connsiteX15" fmla="*/ 729739 w 1383623"/>
                    <a:gd name="connsiteY15" fmla="*/ 48 h 816791"/>
                    <a:gd name="connsiteX0" fmla="*/ 729739 w 1383623"/>
                    <a:gd name="connsiteY0" fmla="*/ 6162 h 822905"/>
                    <a:gd name="connsiteX1" fmla="*/ 914690 w 1383623"/>
                    <a:gd name="connsiteY1" fmla="*/ 512213 h 822905"/>
                    <a:gd name="connsiteX2" fmla="*/ 990825 w 1383623"/>
                    <a:gd name="connsiteY2" fmla="*/ 551331 h 822905"/>
                    <a:gd name="connsiteX3" fmla="*/ 1310594 w 1383623"/>
                    <a:gd name="connsiteY3" fmla="*/ 36775 h 822905"/>
                    <a:gd name="connsiteX4" fmla="*/ 1369326 w 1383623"/>
                    <a:gd name="connsiteY4" fmla="*/ 133067 h 822905"/>
                    <a:gd name="connsiteX5" fmla="*/ 960371 w 1383623"/>
                    <a:gd name="connsiteY5" fmla="*/ 792059 h 822905"/>
                    <a:gd name="connsiteX6" fmla="*/ 888586 w 1383623"/>
                    <a:gd name="connsiteY6" fmla="*/ 767986 h 822905"/>
                    <a:gd name="connsiteX7" fmla="*/ 691968 w 1383623"/>
                    <a:gd name="connsiteY7" fmla="*/ 208018 h 822905"/>
                    <a:gd name="connsiteX8" fmla="*/ 311562 w 1383623"/>
                    <a:gd name="connsiteY8" fmla="*/ 790053 h 822905"/>
                    <a:gd name="connsiteX9" fmla="*/ 235960 w 1383623"/>
                    <a:gd name="connsiteY9" fmla="*/ 765980 h 822905"/>
                    <a:gd name="connsiteX10" fmla="*/ 2281 w 1383623"/>
                    <a:gd name="connsiteY10" fmla="*/ 134069 h 822905"/>
                    <a:gd name="connsiteX11" fmla="*/ 98502 w 1383623"/>
                    <a:gd name="connsiteY11" fmla="*/ 79906 h 822905"/>
                    <a:gd name="connsiteX12" fmla="*/ 263452 w 1383623"/>
                    <a:gd name="connsiteY12" fmla="*/ 510207 h 822905"/>
                    <a:gd name="connsiteX13" fmla="*/ 343636 w 1383623"/>
                    <a:gd name="connsiteY13" fmla="*/ 549325 h 822905"/>
                    <a:gd name="connsiteX14" fmla="*/ 683489 w 1383623"/>
                    <a:gd name="connsiteY14" fmla="*/ 7059 h 822905"/>
                    <a:gd name="connsiteX15" fmla="*/ 729739 w 1383623"/>
                    <a:gd name="connsiteY15" fmla="*/ 6162 h 822905"/>
                    <a:gd name="connsiteX0" fmla="*/ 683489 w 1383623"/>
                    <a:gd name="connsiteY0" fmla="*/ 68 h 815914"/>
                    <a:gd name="connsiteX1" fmla="*/ 914690 w 1383623"/>
                    <a:gd name="connsiteY1" fmla="*/ 505222 h 815914"/>
                    <a:gd name="connsiteX2" fmla="*/ 990825 w 1383623"/>
                    <a:gd name="connsiteY2" fmla="*/ 544340 h 815914"/>
                    <a:gd name="connsiteX3" fmla="*/ 1310594 w 1383623"/>
                    <a:gd name="connsiteY3" fmla="*/ 29784 h 815914"/>
                    <a:gd name="connsiteX4" fmla="*/ 1369326 w 1383623"/>
                    <a:gd name="connsiteY4" fmla="*/ 126076 h 815914"/>
                    <a:gd name="connsiteX5" fmla="*/ 960371 w 1383623"/>
                    <a:gd name="connsiteY5" fmla="*/ 785068 h 815914"/>
                    <a:gd name="connsiteX6" fmla="*/ 888586 w 1383623"/>
                    <a:gd name="connsiteY6" fmla="*/ 760995 h 815914"/>
                    <a:gd name="connsiteX7" fmla="*/ 691968 w 1383623"/>
                    <a:gd name="connsiteY7" fmla="*/ 201027 h 815914"/>
                    <a:gd name="connsiteX8" fmla="*/ 311562 w 1383623"/>
                    <a:gd name="connsiteY8" fmla="*/ 783062 h 815914"/>
                    <a:gd name="connsiteX9" fmla="*/ 235960 w 1383623"/>
                    <a:gd name="connsiteY9" fmla="*/ 758989 h 815914"/>
                    <a:gd name="connsiteX10" fmla="*/ 2281 w 1383623"/>
                    <a:gd name="connsiteY10" fmla="*/ 127078 h 815914"/>
                    <a:gd name="connsiteX11" fmla="*/ 98502 w 1383623"/>
                    <a:gd name="connsiteY11" fmla="*/ 72915 h 815914"/>
                    <a:gd name="connsiteX12" fmla="*/ 263452 w 1383623"/>
                    <a:gd name="connsiteY12" fmla="*/ 503216 h 815914"/>
                    <a:gd name="connsiteX13" fmla="*/ 343636 w 1383623"/>
                    <a:gd name="connsiteY13" fmla="*/ 542334 h 815914"/>
                    <a:gd name="connsiteX14" fmla="*/ 683489 w 1383623"/>
                    <a:gd name="connsiteY14" fmla="*/ 68 h 815914"/>
                    <a:gd name="connsiteX0" fmla="*/ 698883 w 1383623"/>
                    <a:gd name="connsiteY0" fmla="*/ 68 h 815914"/>
                    <a:gd name="connsiteX1" fmla="*/ 914690 w 1383623"/>
                    <a:gd name="connsiteY1" fmla="*/ 505222 h 815914"/>
                    <a:gd name="connsiteX2" fmla="*/ 990825 w 1383623"/>
                    <a:gd name="connsiteY2" fmla="*/ 544340 h 815914"/>
                    <a:gd name="connsiteX3" fmla="*/ 1310594 w 1383623"/>
                    <a:gd name="connsiteY3" fmla="*/ 29784 h 815914"/>
                    <a:gd name="connsiteX4" fmla="*/ 1369326 w 1383623"/>
                    <a:gd name="connsiteY4" fmla="*/ 126076 h 815914"/>
                    <a:gd name="connsiteX5" fmla="*/ 960371 w 1383623"/>
                    <a:gd name="connsiteY5" fmla="*/ 785068 h 815914"/>
                    <a:gd name="connsiteX6" fmla="*/ 888586 w 1383623"/>
                    <a:gd name="connsiteY6" fmla="*/ 760995 h 815914"/>
                    <a:gd name="connsiteX7" fmla="*/ 691968 w 1383623"/>
                    <a:gd name="connsiteY7" fmla="*/ 201027 h 815914"/>
                    <a:gd name="connsiteX8" fmla="*/ 311562 w 1383623"/>
                    <a:gd name="connsiteY8" fmla="*/ 783062 h 815914"/>
                    <a:gd name="connsiteX9" fmla="*/ 235960 w 1383623"/>
                    <a:gd name="connsiteY9" fmla="*/ 758989 h 815914"/>
                    <a:gd name="connsiteX10" fmla="*/ 2281 w 1383623"/>
                    <a:gd name="connsiteY10" fmla="*/ 127078 h 815914"/>
                    <a:gd name="connsiteX11" fmla="*/ 98502 w 1383623"/>
                    <a:gd name="connsiteY11" fmla="*/ 72915 h 815914"/>
                    <a:gd name="connsiteX12" fmla="*/ 263452 w 1383623"/>
                    <a:gd name="connsiteY12" fmla="*/ 503216 h 815914"/>
                    <a:gd name="connsiteX13" fmla="*/ 343636 w 1383623"/>
                    <a:gd name="connsiteY13" fmla="*/ 542334 h 815914"/>
                    <a:gd name="connsiteX14" fmla="*/ 698883 w 1383623"/>
                    <a:gd name="connsiteY14" fmla="*/ 68 h 815914"/>
                    <a:gd name="connsiteX0" fmla="*/ 698883 w 1383623"/>
                    <a:gd name="connsiteY0" fmla="*/ 68 h 815914"/>
                    <a:gd name="connsiteX1" fmla="*/ 914690 w 1383623"/>
                    <a:gd name="connsiteY1" fmla="*/ 505222 h 815914"/>
                    <a:gd name="connsiteX2" fmla="*/ 990825 w 1383623"/>
                    <a:gd name="connsiteY2" fmla="*/ 544340 h 815914"/>
                    <a:gd name="connsiteX3" fmla="*/ 1310594 w 1383623"/>
                    <a:gd name="connsiteY3" fmla="*/ 29784 h 815914"/>
                    <a:gd name="connsiteX4" fmla="*/ 1369326 w 1383623"/>
                    <a:gd name="connsiteY4" fmla="*/ 126076 h 815914"/>
                    <a:gd name="connsiteX5" fmla="*/ 960371 w 1383623"/>
                    <a:gd name="connsiteY5" fmla="*/ 785068 h 815914"/>
                    <a:gd name="connsiteX6" fmla="*/ 888586 w 1383623"/>
                    <a:gd name="connsiteY6" fmla="*/ 760995 h 815914"/>
                    <a:gd name="connsiteX7" fmla="*/ 691968 w 1383623"/>
                    <a:gd name="connsiteY7" fmla="*/ 201027 h 815914"/>
                    <a:gd name="connsiteX8" fmla="*/ 311562 w 1383623"/>
                    <a:gd name="connsiteY8" fmla="*/ 783062 h 815914"/>
                    <a:gd name="connsiteX9" fmla="*/ 235960 w 1383623"/>
                    <a:gd name="connsiteY9" fmla="*/ 758989 h 815914"/>
                    <a:gd name="connsiteX10" fmla="*/ 2281 w 1383623"/>
                    <a:gd name="connsiteY10" fmla="*/ 127078 h 815914"/>
                    <a:gd name="connsiteX11" fmla="*/ 98502 w 1383623"/>
                    <a:gd name="connsiteY11" fmla="*/ 72915 h 815914"/>
                    <a:gd name="connsiteX12" fmla="*/ 263452 w 1383623"/>
                    <a:gd name="connsiteY12" fmla="*/ 503216 h 815914"/>
                    <a:gd name="connsiteX13" fmla="*/ 343636 w 1383623"/>
                    <a:gd name="connsiteY13" fmla="*/ 542334 h 815914"/>
                    <a:gd name="connsiteX14" fmla="*/ 698883 w 1383623"/>
                    <a:gd name="connsiteY14" fmla="*/ 68 h 815914"/>
                    <a:gd name="connsiteX0" fmla="*/ 698883 w 1383623"/>
                    <a:gd name="connsiteY0" fmla="*/ 0 h 815846"/>
                    <a:gd name="connsiteX1" fmla="*/ 914690 w 1383623"/>
                    <a:gd name="connsiteY1" fmla="*/ 505154 h 815846"/>
                    <a:gd name="connsiteX2" fmla="*/ 990825 w 1383623"/>
                    <a:gd name="connsiteY2" fmla="*/ 544272 h 815846"/>
                    <a:gd name="connsiteX3" fmla="*/ 1310594 w 1383623"/>
                    <a:gd name="connsiteY3" fmla="*/ 29716 h 815846"/>
                    <a:gd name="connsiteX4" fmla="*/ 1369326 w 1383623"/>
                    <a:gd name="connsiteY4" fmla="*/ 126008 h 815846"/>
                    <a:gd name="connsiteX5" fmla="*/ 960371 w 1383623"/>
                    <a:gd name="connsiteY5" fmla="*/ 785000 h 815846"/>
                    <a:gd name="connsiteX6" fmla="*/ 888586 w 1383623"/>
                    <a:gd name="connsiteY6" fmla="*/ 760927 h 815846"/>
                    <a:gd name="connsiteX7" fmla="*/ 691968 w 1383623"/>
                    <a:gd name="connsiteY7" fmla="*/ 200959 h 815846"/>
                    <a:gd name="connsiteX8" fmla="*/ 311562 w 1383623"/>
                    <a:gd name="connsiteY8" fmla="*/ 782994 h 815846"/>
                    <a:gd name="connsiteX9" fmla="*/ 235960 w 1383623"/>
                    <a:gd name="connsiteY9" fmla="*/ 758921 h 815846"/>
                    <a:gd name="connsiteX10" fmla="*/ 2281 w 1383623"/>
                    <a:gd name="connsiteY10" fmla="*/ 127010 h 815846"/>
                    <a:gd name="connsiteX11" fmla="*/ 98502 w 1383623"/>
                    <a:gd name="connsiteY11" fmla="*/ 72847 h 815846"/>
                    <a:gd name="connsiteX12" fmla="*/ 263452 w 1383623"/>
                    <a:gd name="connsiteY12" fmla="*/ 503148 h 815846"/>
                    <a:gd name="connsiteX13" fmla="*/ 343636 w 1383623"/>
                    <a:gd name="connsiteY13" fmla="*/ 542266 h 815846"/>
                    <a:gd name="connsiteX14" fmla="*/ 698883 w 1383623"/>
                    <a:gd name="connsiteY14" fmla="*/ 0 h 815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3623" h="815846">
                      <a:moveTo>
                        <a:pt x="698883" y="0"/>
                      </a:moveTo>
                      <a:cubicBezTo>
                        <a:pt x="797137" y="6130"/>
                        <a:pt x="863467" y="414442"/>
                        <a:pt x="914690" y="505154"/>
                      </a:cubicBezTo>
                      <a:cubicBezTo>
                        <a:pt x="932818" y="547281"/>
                        <a:pt x="950945" y="598437"/>
                        <a:pt x="990825" y="544272"/>
                      </a:cubicBezTo>
                      <a:cubicBezTo>
                        <a:pt x="1098140" y="377769"/>
                        <a:pt x="1207630" y="205248"/>
                        <a:pt x="1310594" y="29716"/>
                      </a:cubicBezTo>
                      <a:cubicBezTo>
                        <a:pt x="1351200" y="-29463"/>
                        <a:pt x="1411382" y="58804"/>
                        <a:pt x="1369326" y="126008"/>
                      </a:cubicBezTo>
                      <a:lnTo>
                        <a:pt x="960371" y="785000"/>
                      </a:lnTo>
                      <a:cubicBezTo>
                        <a:pt x="938618" y="819103"/>
                        <a:pt x="921216" y="841170"/>
                        <a:pt x="888586" y="760927"/>
                      </a:cubicBezTo>
                      <a:lnTo>
                        <a:pt x="691968" y="200959"/>
                      </a:lnTo>
                      <a:lnTo>
                        <a:pt x="311562" y="782994"/>
                      </a:lnTo>
                      <a:cubicBezTo>
                        <a:pt x="288653" y="817097"/>
                        <a:pt x="270325" y="839164"/>
                        <a:pt x="235960" y="758921"/>
                      </a:cubicBezTo>
                      <a:lnTo>
                        <a:pt x="2281" y="127010"/>
                      </a:lnTo>
                      <a:cubicBezTo>
                        <a:pt x="-11464" y="84884"/>
                        <a:pt x="38936" y="3637"/>
                        <a:pt x="98502" y="72847"/>
                      </a:cubicBezTo>
                      <a:lnTo>
                        <a:pt x="263452" y="503148"/>
                      </a:lnTo>
                      <a:cubicBezTo>
                        <a:pt x="282544" y="545275"/>
                        <a:pt x="301635" y="596431"/>
                        <a:pt x="343636" y="542266"/>
                      </a:cubicBezTo>
                      <a:cubicBezTo>
                        <a:pt x="456657" y="375763"/>
                        <a:pt x="658176" y="41"/>
                        <a:pt x="6988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6250592" y="3293160"/>
                  <a:ext cx="508290" cy="1115489"/>
                </a:xfrm>
                <a:custGeom>
                  <a:avLst/>
                  <a:gdLst>
                    <a:gd name="connsiteX0" fmla="*/ 332915 w 508290"/>
                    <a:gd name="connsiteY0" fmla="*/ 224282 h 1115489"/>
                    <a:gd name="connsiteX1" fmla="*/ 355057 w 508290"/>
                    <a:gd name="connsiteY1" fmla="*/ 229779 h 1115489"/>
                    <a:gd name="connsiteX2" fmla="*/ 403507 w 508290"/>
                    <a:gd name="connsiteY2" fmla="*/ 335599 h 1115489"/>
                    <a:gd name="connsiteX3" fmla="*/ 193748 w 508290"/>
                    <a:gd name="connsiteY3" fmla="*/ 881102 h 1115489"/>
                    <a:gd name="connsiteX4" fmla="*/ 160274 w 508290"/>
                    <a:gd name="connsiteY4" fmla="*/ 971153 h 1115489"/>
                    <a:gd name="connsiteX5" fmla="*/ 248103 w 508290"/>
                    <a:gd name="connsiteY5" fmla="*/ 1107932 h 1115489"/>
                    <a:gd name="connsiteX6" fmla="*/ 5362 w 508290"/>
                    <a:gd name="connsiteY6" fmla="*/ 965503 h 1115489"/>
                    <a:gd name="connsiteX7" fmla="*/ 52602 w 508290"/>
                    <a:gd name="connsiteY7" fmla="*/ 832384 h 1115489"/>
                    <a:gd name="connsiteX8" fmla="*/ 240973 w 508290"/>
                    <a:gd name="connsiteY8" fmla="*/ 300264 h 1115489"/>
                    <a:gd name="connsiteX9" fmla="*/ 332915 w 508290"/>
                    <a:gd name="connsiteY9" fmla="*/ 224282 h 1115489"/>
                    <a:gd name="connsiteX10" fmla="*/ 423614 w 508290"/>
                    <a:gd name="connsiteY10" fmla="*/ 0 h 1115489"/>
                    <a:gd name="connsiteX11" fmla="*/ 508290 w 508290"/>
                    <a:gd name="connsiteY11" fmla="*/ 84676 h 1115489"/>
                    <a:gd name="connsiteX12" fmla="*/ 423614 w 508290"/>
                    <a:gd name="connsiteY12" fmla="*/ 169352 h 1115489"/>
                    <a:gd name="connsiteX13" fmla="*/ 338938 w 508290"/>
                    <a:gd name="connsiteY13" fmla="*/ 84676 h 1115489"/>
                    <a:gd name="connsiteX14" fmla="*/ 423614 w 508290"/>
                    <a:gd name="connsiteY14" fmla="*/ 0 h 111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8290" h="1115489">
                      <a:moveTo>
                        <a:pt x="332915" y="224282"/>
                      </a:moveTo>
                      <a:cubicBezTo>
                        <a:pt x="340929" y="225742"/>
                        <a:pt x="348285" y="228307"/>
                        <a:pt x="355057" y="229779"/>
                      </a:cubicBezTo>
                      <a:cubicBezTo>
                        <a:pt x="382146" y="235669"/>
                        <a:pt x="419349" y="292998"/>
                        <a:pt x="403507" y="335599"/>
                      </a:cubicBezTo>
                      <a:cubicBezTo>
                        <a:pt x="333587" y="517433"/>
                        <a:pt x="263668" y="699268"/>
                        <a:pt x="193748" y="881102"/>
                      </a:cubicBezTo>
                      <a:cubicBezTo>
                        <a:pt x="182590" y="911119"/>
                        <a:pt x="171432" y="941136"/>
                        <a:pt x="160274" y="971153"/>
                      </a:cubicBezTo>
                      <a:cubicBezTo>
                        <a:pt x="129352" y="1092783"/>
                        <a:pt x="326547" y="1056002"/>
                        <a:pt x="248103" y="1107932"/>
                      </a:cubicBezTo>
                      <a:cubicBezTo>
                        <a:pt x="211087" y="1130719"/>
                        <a:pt x="-39529" y="1107133"/>
                        <a:pt x="5362" y="965503"/>
                      </a:cubicBezTo>
                      <a:cubicBezTo>
                        <a:pt x="21109" y="921129"/>
                        <a:pt x="36855" y="876757"/>
                        <a:pt x="52602" y="832384"/>
                      </a:cubicBezTo>
                      <a:lnTo>
                        <a:pt x="240973" y="300264"/>
                      </a:lnTo>
                      <a:cubicBezTo>
                        <a:pt x="278905" y="225457"/>
                        <a:pt x="308873" y="219900"/>
                        <a:pt x="332915" y="224282"/>
                      </a:cubicBezTo>
                      <a:close/>
                      <a:moveTo>
                        <a:pt x="423614" y="0"/>
                      </a:moveTo>
                      <a:cubicBezTo>
                        <a:pt x="470379" y="0"/>
                        <a:pt x="508290" y="37911"/>
                        <a:pt x="508290" y="84676"/>
                      </a:cubicBezTo>
                      <a:cubicBezTo>
                        <a:pt x="508290" y="131441"/>
                        <a:pt x="470379" y="169352"/>
                        <a:pt x="423614" y="169352"/>
                      </a:cubicBezTo>
                      <a:cubicBezTo>
                        <a:pt x="376849" y="169352"/>
                        <a:pt x="338938" y="131441"/>
                        <a:pt x="338938" y="84676"/>
                      </a:cubicBezTo>
                      <a:cubicBezTo>
                        <a:pt x="338938" y="37911"/>
                        <a:pt x="376849" y="0"/>
                        <a:pt x="4236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rot="1721525" flipH="1">
                  <a:off x="5300427" y="2759115"/>
                  <a:ext cx="1113726" cy="1579798"/>
                </a:xfrm>
                <a:custGeom>
                  <a:avLst/>
                  <a:gdLst>
                    <a:gd name="connsiteX0" fmla="*/ 247918 w 1113726"/>
                    <a:gd name="connsiteY0" fmla="*/ 23078 h 1579798"/>
                    <a:gd name="connsiteX1" fmla="*/ 12255 w 1113726"/>
                    <a:gd name="connsiteY1" fmla="*/ 35637 h 1579798"/>
                    <a:gd name="connsiteX2" fmla="*/ 136387 w 1113726"/>
                    <a:gd name="connsiteY2" fmla="*/ 140583 h 1579798"/>
                    <a:gd name="connsiteX3" fmla="*/ 148889 w 1113726"/>
                    <a:gd name="connsiteY3" fmla="*/ 1066678 h 1579798"/>
                    <a:gd name="connsiteX4" fmla="*/ 147796 w 1113726"/>
                    <a:gd name="connsiteY4" fmla="*/ 1072093 h 1579798"/>
                    <a:gd name="connsiteX5" fmla="*/ 147796 w 1113726"/>
                    <a:gd name="connsiteY5" fmla="*/ 1463681 h 1579798"/>
                    <a:gd name="connsiteX6" fmla="*/ 148489 w 1113726"/>
                    <a:gd name="connsiteY6" fmla="*/ 1467116 h 1579798"/>
                    <a:gd name="connsiteX7" fmla="*/ 143918 w 1113726"/>
                    <a:gd name="connsiteY7" fmla="*/ 1476331 h 1579798"/>
                    <a:gd name="connsiteX8" fmla="*/ 173024 w 1113726"/>
                    <a:gd name="connsiteY8" fmla="*/ 1562523 h 1579798"/>
                    <a:gd name="connsiteX9" fmla="*/ 288491 w 1113726"/>
                    <a:gd name="connsiteY9" fmla="*/ 1547941 h 1579798"/>
                    <a:gd name="connsiteX10" fmla="*/ 528510 w 1113726"/>
                    <a:gd name="connsiteY10" fmla="*/ 1238535 h 1579798"/>
                    <a:gd name="connsiteX11" fmla="*/ 540277 w 1113726"/>
                    <a:gd name="connsiteY11" fmla="*/ 1214818 h 1579798"/>
                    <a:gd name="connsiteX12" fmla="*/ 951304 w 1113726"/>
                    <a:gd name="connsiteY12" fmla="*/ 682929 h 1579798"/>
                    <a:gd name="connsiteX13" fmla="*/ 1113586 w 1113726"/>
                    <a:gd name="connsiteY13" fmla="*/ 673600 h 1579798"/>
                    <a:gd name="connsiteX14" fmla="*/ 975175 w 1113726"/>
                    <a:gd name="connsiteY14" fmla="*/ 532602 h 1579798"/>
                    <a:gd name="connsiteX15" fmla="*/ 855688 w 1113726"/>
                    <a:gd name="connsiteY15" fmla="*/ 560918 h 1579798"/>
                    <a:gd name="connsiteX16" fmla="*/ 403252 w 1113726"/>
                    <a:gd name="connsiteY16" fmla="*/ 1133518 h 1579798"/>
                    <a:gd name="connsiteX17" fmla="*/ 398461 w 1113726"/>
                    <a:gd name="connsiteY17" fmla="*/ 1137651 h 1579798"/>
                    <a:gd name="connsiteX18" fmla="*/ 316326 w 1113726"/>
                    <a:gd name="connsiteY18" fmla="*/ 1243530 h 1579798"/>
                    <a:gd name="connsiteX19" fmla="*/ 312388 w 1113726"/>
                    <a:gd name="connsiteY19" fmla="*/ 1248514 h 1579798"/>
                    <a:gd name="connsiteX20" fmla="*/ 312388 w 1113726"/>
                    <a:gd name="connsiteY20" fmla="*/ 1072093 h 1579798"/>
                    <a:gd name="connsiteX21" fmla="*/ 309361 w 1113726"/>
                    <a:gd name="connsiteY21" fmla="*/ 1057100 h 1579798"/>
                    <a:gd name="connsiteX22" fmla="*/ 286124 w 1113726"/>
                    <a:gd name="connsiteY22" fmla="*/ 100480 h 1579798"/>
                    <a:gd name="connsiteX23" fmla="*/ 247918 w 1113726"/>
                    <a:gd name="connsiteY23" fmla="*/ 23078 h 1579798"/>
                    <a:gd name="connsiteX0" fmla="*/ 247918 w 1113726"/>
                    <a:gd name="connsiteY0" fmla="*/ 23078 h 1579798"/>
                    <a:gd name="connsiteX1" fmla="*/ 12255 w 1113726"/>
                    <a:gd name="connsiteY1" fmla="*/ 35637 h 1579798"/>
                    <a:gd name="connsiteX2" fmla="*/ 136387 w 1113726"/>
                    <a:gd name="connsiteY2" fmla="*/ 140583 h 1579798"/>
                    <a:gd name="connsiteX3" fmla="*/ 148889 w 1113726"/>
                    <a:gd name="connsiteY3" fmla="*/ 1066678 h 1579798"/>
                    <a:gd name="connsiteX4" fmla="*/ 147796 w 1113726"/>
                    <a:gd name="connsiteY4" fmla="*/ 1072093 h 1579798"/>
                    <a:gd name="connsiteX5" fmla="*/ 147796 w 1113726"/>
                    <a:gd name="connsiteY5" fmla="*/ 1463681 h 1579798"/>
                    <a:gd name="connsiteX6" fmla="*/ 148489 w 1113726"/>
                    <a:gd name="connsiteY6" fmla="*/ 1467116 h 1579798"/>
                    <a:gd name="connsiteX7" fmla="*/ 143918 w 1113726"/>
                    <a:gd name="connsiteY7" fmla="*/ 1476331 h 1579798"/>
                    <a:gd name="connsiteX8" fmla="*/ 173024 w 1113726"/>
                    <a:gd name="connsiteY8" fmla="*/ 1562523 h 1579798"/>
                    <a:gd name="connsiteX9" fmla="*/ 288491 w 1113726"/>
                    <a:gd name="connsiteY9" fmla="*/ 1547941 h 1579798"/>
                    <a:gd name="connsiteX10" fmla="*/ 540277 w 1113726"/>
                    <a:gd name="connsiteY10" fmla="*/ 1214818 h 1579798"/>
                    <a:gd name="connsiteX11" fmla="*/ 951304 w 1113726"/>
                    <a:gd name="connsiteY11" fmla="*/ 682929 h 1579798"/>
                    <a:gd name="connsiteX12" fmla="*/ 1113586 w 1113726"/>
                    <a:gd name="connsiteY12" fmla="*/ 673600 h 1579798"/>
                    <a:gd name="connsiteX13" fmla="*/ 975175 w 1113726"/>
                    <a:gd name="connsiteY13" fmla="*/ 532602 h 1579798"/>
                    <a:gd name="connsiteX14" fmla="*/ 855688 w 1113726"/>
                    <a:gd name="connsiteY14" fmla="*/ 560918 h 1579798"/>
                    <a:gd name="connsiteX15" fmla="*/ 403252 w 1113726"/>
                    <a:gd name="connsiteY15" fmla="*/ 1133518 h 1579798"/>
                    <a:gd name="connsiteX16" fmla="*/ 398461 w 1113726"/>
                    <a:gd name="connsiteY16" fmla="*/ 1137651 h 1579798"/>
                    <a:gd name="connsiteX17" fmla="*/ 316326 w 1113726"/>
                    <a:gd name="connsiteY17" fmla="*/ 1243530 h 1579798"/>
                    <a:gd name="connsiteX18" fmla="*/ 312388 w 1113726"/>
                    <a:gd name="connsiteY18" fmla="*/ 1248514 h 1579798"/>
                    <a:gd name="connsiteX19" fmla="*/ 312388 w 1113726"/>
                    <a:gd name="connsiteY19" fmla="*/ 1072093 h 1579798"/>
                    <a:gd name="connsiteX20" fmla="*/ 309361 w 1113726"/>
                    <a:gd name="connsiteY20" fmla="*/ 1057100 h 1579798"/>
                    <a:gd name="connsiteX21" fmla="*/ 286124 w 1113726"/>
                    <a:gd name="connsiteY21" fmla="*/ 100480 h 1579798"/>
                    <a:gd name="connsiteX22" fmla="*/ 247918 w 1113726"/>
                    <a:gd name="connsiteY22" fmla="*/ 23078 h 1579798"/>
                    <a:gd name="connsiteX0" fmla="*/ 247918 w 1113726"/>
                    <a:gd name="connsiteY0" fmla="*/ 23078 h 1579798"/>
                    <a:gd name="connsiteX1" fmla="*/ 12255 w 1113726"/>
                    <a:gd name="connsiteY1" fmla="*/ 35637 h 1579798"/>
                    <a:gd name="connsiteX2" fmla="*/ 136387 w 1113726"/>
                    <a:gd name="connsiteY2" fmla="*/ 140583 h 1579798"/>
                    <a:gd name="connsiteX3" fmla="*/ 148889 w 1113726"/>
                    <a:gd name="connsiteY3" fmla="*/ 1066678 h 1579798"/>
                    <a:gd name="connsiteX4" fmla="*/ 147796 w 1113726"/>
                    <a:gd name="connsiteY4" fmla="*/ 1072093 h 1579798"/>
                    <a:gd name="connsiteX5" fmla="*/ 147796 w 1113726"/>
                    <a:gd name="connsiteY5" fmla="*/ 1463681 h 1579798"/>
                    <a:gd name="connsiteX6" fmla="*/ 148489 w 1113726"/>
                    <a:gd name="connsiteY6" fmla="*/ 1467116 h 1579798"/>
                    <a:gd name="connsiteX7" fmla="*/ 143918 w 1113726"/>
                    <a:gd name="connsiteY7" fmla="*/ 1476331 h 1579798"/>
                    <a:gd name="connsiteX8" fmla="*/ 173024 w 1113726"/>
                    <a:gd name="connsiteY8" fmla="*/ 1562523 h 1579798"/>
                    <a:gd name="connsiteX9" fmla="*/ 288491 w 1113726"/>
                    <a:gd name="connsiteY9" fmla="*/ 1547941 h 1579798"/>
                    <a:gd name="connsiteX10" fmla="*/ 951304 w 1113726"/>
                    <a:gd name="connsiteY10" fmla="*/ 682929 h 1579798"/>
                    <a:gd name="connsiteX11" fmla="*/ 1113586 w 1113726"/>
                    <a:gd name="connsiteY11" fmla="*/ 673600 h 1579798"/>
                    <a:gd name="connsiteX12" fmla="*/ 975175 w 1113726"/>
                    <a:gd name="connsiteY12" fmla="*/ 532602 h 1579798"/>
                    <a:gd name="connsiteX13" fmla="*/ 855688 w 1113726"/>
                    <a:gd name="connsiteY13" fmla="*/ 560918 h 1579798"/>
                    <a:gd name="connsiteX14" fmla="*/ 403252 w 1113726"/>
                    <a:gd name="connsiteY14" fmla="*/ 1133518 h 1579798"/>
                    <a:gd name="connsiteX15" fmla="*/ 398461 w 1113726"/>
                    <a:gd name="connsiteY15" fmla="*/ 1137651 h 1579798"/>
                    <a:gd name="connsiteX16" fmla="*/ 316326 w 1113726"/>
                    <a:gd name="connsiteY16" fmla="*/ 1243530 h 1579798"/>
                    <a:gd name="connsiteX17" fmla="*/ 312388 w 1113726"/>
                    <a:gd name="connsiteY17" fmla="*/ 1248514 h 1579798"/>
                    <a:gd name="connsiteX18" fmla="*/ 312388 w 1113726"/>
                    <a:gd name="connsiteY18" fmla="*/ 1072093 h 1579798"/>
                    <a:gd name="connsiteX19" fmla="*/ 309361 w 1113726"/>
                    <a:gd name="connsiteY19" fmla="*/ 1057100 h 1579798"/>
                    <a:gd name="connsiteX20" fmla="*/ 286124 w 1113726"/>
                    <a:gd name="connsiteY20" fmla="*/ 100480 h 1579798"/>
                    <a:gd name="connsiteX21" fmla="*/ 247918 w 1113726"/>
                    <a:gd name="connsiteY21" fmla="*/ 23078 h 1579798"/>
                    <a:gd name="connsiteX0" fmla="*/ 247918 w 1113726"/>
                    <a:gd name="connsiteY0" fmla="*/ 23078 h 1579798"/>
                    <a:gd name="connsiteX1" fmla="*/ 12255 w 1113726"/>
                    <a:gd name="connsiteY1" fmla="*/ 35637 h 1579798"/>
                    <a:gd name="connsiteX2" fmla="*/ 136387 w 1113726"/>
                    <a:gd name="connsiteY2" fmla="*/ 140583 h 1579798"/>
                    <a:gd name="connsiteX3" fmla="*/ 148889 w 1113726"/>
                    <a:gd name="connsiteY3" fmla="*/ 1066678 h 1579798"/>
                    <a:gd name="connsiteX4" fmla="*/ 147796 w 1113726"/>
                    <a:gd name="connsiteY4" fmla="*/ 1072093 h 1579798"/>
                    <a:gd name="connsiteX5" fmla="*/ 147796 w 1113726"/>
                    <a:gd name="connsiteY5" fmla="*/ 1463681 h 1579798"/>
                    <a:gd name="connsiteX6" fmla="*/ 148489 w 1113726"/>
                    <a:gd name="connsiteY6" fmla="*/ 1467116 h 1579798"/>
                    <a:gd name="connsiteX7" fmla="*/ 143918 w 1113726"/>
                    <a:gd name="connsiteY7" fmla="*/ 1476331 h 1579798"/>
                    <a:gd name="connsiteX8" fmla="*/ 173024 w 1113726"/>
                    <a:gd name="connsiteY8" fmla="*/ 1562523 h 1579798"/>
                    <a:gd name="connsiteX9" fmla="*/ 288491 w 1113726"/>
                    <a:gd name="connsiteY9" fmla="*/ 1547941 h 1579798"/>
                    <a:gd name="connsiteX10" fmla="*/ 951304 w 1113726"/>
                    <a:gd name="connsiteY10" fmla="*/ 682929 h 1579798"/>
                    <a:gd name="connsiteX11" fmla="*/ 1113586 w 1113726"/>
                    <a:gd name="connsiteY11" fmla="*/ 673600 h 1579798"/>
                    <a:gd name="connsiteX12" fmla="*/ 975175 w 1113726"/>
                    <a:gd name="connsiteY12" fmla="*/ 532602 h 1579798"/>
                    <a:gd name="connsiteX13" fmla="*/ 855688 w 1113726"/>
                    <a:gd name="connsiteY13" fmla="*/ 560918 h 1579798"/>
                    <a:gd name="connsiteX14" fmla="*/ 403252 w 1113726"/>
                    <a:gd name="connsiteY14" fmla="*/ 1133518 h 1579798"/>
                    <a:gd name="connsiteX15" fmla="*/ 398461 w 1113726"/>
                    <a:gd name="connsiteY15" fmla="*/ 1137651 h 1579798"/>
                    <a:gd name="connsiteX16" fmla="*/ 316326 w 1113726"/>
                    <a:gd name="connsiteY16" fmla="*/ 1243530 h 1579798"/>
                    <a:gd name="connsiteX17" fmla="*/ 312388 w 1113726"/>
                    <a:gd name="connsiteY17" fmla="*/ 1248514 h 1579798"/>
                    <a:gd name="connsiteX18" fmla="*/ 312388 w 1113726"/>
                    <a:gd name="connsiteY18" fmla="*/ 1072093 h 1579798"/>
                    <a:gd name="connsiteX19" fmla="*/ 286124 w 1113726"/>
                    <a:gd name="connsiteY19" fmla="*/ 100480 h 1579798"/>
                    <a:gd name="connsiteX20" fmla="*/ 247918 w 1113726"/>
                    <a:gd name="connsiteY20" fmla="*/ 23078 h 1579798"/>
                    <a:gd name="connsiteX0" fmla="*/ 247918 w 1113726"/>
                    <a:gd name="connsiteY0" fmla="*/ 23078 h 1579798"/>
                    <a:gd name="connsiteX1" fmla="*/ 12255 w 1113726"/>
                    <a:gd name="connsiteY1" fmla="*/ 35637 h 1579798"/>
                    <a:gd name="connsiteX2" fmla="*/ 136387 w 1113726"/>
                    <a:gd name="connsiteY2" fmla="*/ 140583 h 1579798"/>
                    <a:gd name="connsiteX3" fmla="*/ 148889 w 1113726"/>
                    <a:gd name="connsiteY3" fmla="*/ 1066678 h 1579798"/>
                    <a:gd name="connsiteX4" fmla="*/ 147796 w 1113726"/>
                    <a:gd name="connsiteY4" fmla="*/ 1072093 h 1579798"/>
                    <a:gd name="connsiteX5" fmla="*/ 147796 w 1113726"/>
                    <a:gd name="connsiteY5" fmla="*/ 1463681 h 1579798"/>
                    <a:gd name="connsiteX6" fmla="*/ 148489 w 1113726"/>
                    <a:gd name="connsiteY6" fmla="*/ 1467116 h 1579798"/>
                    <a:gd name="connsiteX7" fmla="*/ 143918 w 1113726"/>
                    <a:gd name="connsiteY7" fmla="*/ 1476331 h 1579798"/>
                    <a:gd name="connsiteX8" fmla="*/ 173024 w 1113726"/>
                    <a:gd name="connsiteY8" fmla="*/ 1562523 h 1579798"/>
                    <a:gd name="connsiteX9" fmla="*/ 288491 w 1113726"/>
                    <a:gd name="connsiteY9" fmla="*/ 1547941 h 1579798"/>
                    <a:gd name="connsiteX10" fmla="*/ 951304 w 1113726"/>
                    <a:gd name="connsiteY10" fmla="*/ 682929 h 1579798"/>
                    <a:gd name="connsiteX11" fmla="*/ 1113586 w 1113726"/>
                    <a:gd name="connsiteY11" fmla="*/ 673600 h 1579798"/>
                    <a:gd name="connsiteX12" fmla="*/ 975175 w 1113726"/>
                    <a:gd name="connsiteY12" fmla="*/ 532602 h 1579798"/>
                    <a:gd name="connsiteX13" fmla="*/ 855688 w 1113726"/>
                    <a:gd name="connsiteY13" fmla="*/ 560918 h 1579798"/>
                    <a:gd name="connsiteX14" fmla="*/ 403252 w 1113726"/>
                    <a:gd name="connsiteY14" fmla="*/ 1133518 h 1579798"/>
                    <a:gd name="connsiteX15" fmla="*/ 398461 w 1113726"/>
                    <a:gd name="connsiteY15" fmla="*/ 1137651 h 1579798"/>
                    <a:gd name="connsiteX16" fmla="*/ 316326 w 1113726"/>
                    <a:gd name="connsiteY16" fmla="*/ 1243530 h 1579798"/>
                    <a:gd name="connsiteX17" fmla="*/ 312388 w 1113726"/>
                    <a:gd name="connsiteY17" fmla="*/ 1248514 h 1579798"/>
                    <a:gd name="connsiteX18" fmla="*/ 286124 w 1113726"/>
                    <a:gd name="connsiteY18" fmla="*/ 100480 h 1579798"/>
                    <a:gd name="connsiteX19" fmla="*/ 247918 w 1113726"/>
                    <a:gd name="connsiteY19" fmla="*/ 23078 h 1579798"/>
                    <a:gd name="connsiteX0" fmla="*/ 247918 w 1113726"/>
                    <a:gd name="connsiteY0" fmla="*/ 23078 h 1579798"/>
                    <a:gd name="connsiteX1" fmla="*/ 12255 w 1113726"/>
                    <a:gd name="connsiteY1" fmla="*/ 35637 h 1579798"/>
                    <a:gd name="connsiteX2" fmla="*/ 136387 w 1113726"/>
                    <a:gd name="connsiteY2" fmla="*/ 140583 h 1579798"/>
                    <a:gd name="connsiteX3" fmla="*/ 148889 w 1113726"/>
                    <a:gd name="connsiteY3" fmla="*/ 1066678 h 1579798"/>
                    <a:gd name="connsiteX4" fmla="*/ 147796 w 1113726"/>
                    <a:gd name="connsiteY4" fmla="*/ 1463681 h 1579798"/>
                    <a:gd name="connsiteX5" fmla="*/ 148489 w 1113726"/>
                    <a:gd name="connsiteY5" fmla="*/ 1467116 h 1579798"/>
                    <a:gd name="connsiteX6" fmla="*/ 143918 w 1113726"/>
                    <a:gd name="connsiteY6" fmla="*/ 1476331 h 1579798"/>
                    <a:gd name="connsiteX7" fmla="*/ 173024 w 1113726"/>
                    <a:gd name="connsiteY7" fmla="*/ 1562523 h 1579798"/>
                    <a:gd name="connsiteX8" fmla="*/ 288491 w 1113726"/>
                    <a:gd name="connsiteY8" fmla="*/ 1547941 h 1579798"/>
                    <a:gd name="connsiteX9" fmla="*/ 951304 w 1113726"/>
                    <a:gd name="connsiteY9" fmla="*/ 682929 h 1579798"/>
                    <a:gd name="connsiteX10" fmla="*/ 1113586 w 1113726"/>
                    <a:gd name="connsiteY10" fmla="*/ 673600 h 1579798"/>
                    <a:gd name="connsiteX11" fmla="*/ 975175 w 1113726"/>
                    <a:gd name="connsiteY11" fmla="*/ 532602 h 1579798"/>
                    <a:gd name="connsiteX12" fmla="*/ 855688 w 1113726"/>
                    <a:gd name="connsiteY12" fmla="*/ 560918 h 1579798"/>
                    <a:gd name="connsiteX13" fmla="*/ 403252 w 1113726"/>
                    <a:gd name="connsiteY13" fmla="*/ 1133518 h 1579798"/>
                    <a:gd name="connsiteX14" fmla="*/ 398461 w 1113726"/>
                    <a:gd name="connsiteY14" fmla="*/ 1137651 h 1579798"/>
                    <a:gd name="connsiteX15" fmla="*/ 316326 w 1113726"/>
                    <a:gd name="connsiteY15" fmla="*/ 1243530 h 1579798"/>
                    <a:gd name="connsiteX16" fmla="*/ 312388 w 1113726"/>
                    <a:gd name="connsiteY16" fmla="*/ 1248514 h 1579798"/>
                    <a:gd name="connsiteX17" fmla="*/ 286124 w 1113726"/>
                    <a:gd name="connsiteY17" fmla="*/ 100480 h 1579798"/>
                    <a:gd name="connsiteX18" fmla="*/ 247918 w 1113726"/>
                    <a:gd name="connsiteY18" fmla="*/ 23078 h 1579798"/>
                    <a:gd name="connsiteX0" fmla="*/ 247918 w 1113726"/>
                    <a:gd name="connsiteY0" fmla="*/ 23078 h 1579798"/>
                    <a:gd name="connsiteX1" fmla="*/ 12255 w 1113726"/>
                    <a:gd name="connsiteY1" fmla="*/ 35637 h 1579798"/>
                    <a:gd name="connsiteX2" fmla="*/ 136387 w 1113726"/>
                    <a:gd name="connsiteY2" fmla="*/ 140583 h 1579798"/>
                    <a:gd name="connsiteX3" fmla="*/ 147796 w 1113726"/>
                    <a:gd name="connsiteY3" fmla="*/ 1463681 h 1579798"/>
                    <a:gd name="connsiteX4" fmla="*/ 148489 w 1113726"/>
                    <a:gd name="connsiteY4" fmla="*/ 1467116 h 1579798"/>
                    <a:gd name="connsiteX5" fmla="*/ 143918 w 1113726"/>
                    <a:gd name="connsiteY5" fmla="*/ 1476331 h 1579798"/>
                    <a:gd name="connsiteX6" fmla="*/ 173024 w 1113726"/>
                    <a:gd name="connsiteY6" fmla="*/ 1562523 h 1579798"/>
                    <a:gd name="connsiteX7" fmla="*/ 288491 w 1113726"/>
                    <a:gd name="connsiteY7" fmla="*/ 1547941 h 1579798"/>
                    <a:gd name="connsiteX8" fmla="*/ 951304 w 1113726"/>
                    <a:gd name="connsiteY8" fmla="*/ 682929 h 1579798"/>
                    <a:gd name="connsiteX9" fmla="*/ 1113586 w 1113726"/>
                    <a:gd name="connsiteY9" fmla="*/ 673600 h 1579798"/>
                    <a:gd name="connsiteX10" fmla="*/ 975175 w 1113726"/>
                    <a:gd name="connsiteY10" fmla="*/ 532602 h 1579798"/>
                    <a:gd name="connsiteX11" fmla="*/ 855688 w 1113726"/>
                    <a:gd name="connsiteY11" fmla="*/ 560918 h 1579798"/>
                    <a:gd name="connsiteX12" fmla="*/ 403252 w 1113726"/>
                    <a:gd name="connsiteY12" fmla="*/ 1133518 h 1579798"/>
                    <a:gd name="connsiteX13" fmla="*/ 398461 w 1113726"/>
                    <a:gd name="connsiteY13" fmla="*/ 1137651 h 1579798"/>
                    <a:gd name="connsiteX14" fmla="*/ 316326 w 1113726"/>
                    <a:gd name="connsiteY14" fmla="*/ 1243530 h 1579798"/>
                    <a:gd name="connsiteX15" fmla="*/ 312388 w 1113726"/>
                    <a:gd name="connsiteY15" fmla="*/ 1248514 h 1579798"/>
                    <a:gd name="connsiteX16" fmla="*/ 286124 w 1113726"/>
                    <a:gd name="connsiteY16" fmla="*/ 100480 h 1579798"/>
                    <a:gd name="connsiteX17" fmla="*/ 247918 w 1113726"/>
                    <a:gd name="connsiteY17" fmla="*/ 23078 h 1579798"/>
                    <a:gd name="connsiteX0" fmla="*/ 247918 w 1113726"/>
                    <a:gd name="connsiteY0" fmla="*/ 23078 h 1579798"/>
                    <a:gd name="connsiteX1" fmla="*/ 12255 w 1113726"/>
                    <a:gd name="connsiteY1" fmla="*/ 35637 h 1579798"/>
                    <a:gd name="connsiteX2" fmla="*/ 136387 w 1113726"/>
                    <a:gd name="connsiteY2" fmla="*/ 140583 h 1579798"/>
                    <a:gd name="connsiteX3" fmla="*/ 147796 w 1113726"/>
                    <a:gd name="connsiteY3" fmla="*/ 1463681 h 1579798"/>
                    <a:gd name="connsiteX4" fmla="*/ 148489 w 1113726"/>
                    <a:gd name="connsiteY4" fmla="*/ 1467116 h 1579798"/>
                    <a:gd name="connsiteX5" fmla="*/ 143918 w 1113726"/>
                    <a:gd name="connsiteY5" fmla="*/ 1476331 h 1579798"/>
                    <a:gd name="connsiteX6" fmla="*/ 173024 w 1113726"/>
                    <a:gd name="connsiteY6" fmla="*/ 1562523 h 1579798"/>
                    <a:gd name="connsiteX7" fmla="*/ 288491 w 1113726"/>
                    <a:gd name="connsiteY7" fmla="*/ 1547941 h 1579798"/>
                    <a:gd name="connsiteX8" fmla="*/ 951304 w 1113726"/>
                    <a:gd name="connsiteY8" fmla="*/ 682929 h 1579798"/>
                    <a:gd name="connsiteX9" fmla="*/ 1113586 w 1113726"/>
                    <a:gd name="connsiteY9" fmla="*/ 673600 h 1579798"/>
                    <a:gd name="connsiteX10" fmla="*/ 975175 w 1113726"/>
                    <a:gd name="connsiteY10" fmla="*/ 532602 h 1579798"/>
                    <a:gd name="connsiteX11" fmla="*/ 855688 w 1113726"/>
                    <a:gd name="connsiteY11" fmla="*/ 560918 h 1579798"/>
                    <a:gd name="connsiteX12" fmla="*/ 403252 w 1113726"/>
                    <a:gd name="connsiteY12" fmla="*/ 1133518 h 1579798"/>
                    <a:gd name="connsiteX13" fmla="*/ 398461 w 1113726"/>
                    <a:gd name="connsiteY13" fmla="*/ 1137651 h 1579798"/>
                    <a:gd name="connsiteX14" fmla="*/ 316326 w 1113726"/>
                    <a:gd name="connsiteY14" fmla="*/ 1243530 h 1579798"/>
                    <a:gd name="connsiteX15" fmla="*/ 286124 w 1113726"/>
                    <a:gd name="connsiteY15" fmla="*/ 100480 h 1579798"/>
                    <a:gd name="connsiteX16" fmla="*/ 247918 w 1113726"/>
                    <a:gd name="connsiteY16" fmla="*/ 23078 h 1579798"/>
                    <a:gd name="connsiteX0" fmla="*/ 247918 w 1113726"/>
                    <a:gd name="connsiteY0" fmla="*/ 23078 h 1579798"/>
                    <a:gd name="connsiteX1" fmla="*/ 12255 w 1113726"/>
                    <a:gd name="connsiteY1" fmla="*/ 35637 h 1579798"/>
                    <a:gd name="connsiteX2" fmla="*/ 136387 w 1113726"/>
                    <a:gd name="connsiteY2" fmla="*/ 140583 h 1579798"/>
                    <a:gd name="connsiteX3" fmla="*/ 147796 w 1113726"/>
                    <a:gd name="connsiteY3" fmla="*/ 1463681 h 1579798"/>
                    <a:gd name="connsiteX4" fmla="*/ 143918 w 1113726"/>
                    <a:gd name="connsiteY4" fmla="*/ 1476331 h 1579798"/>
                    <a:gd name="connsiteX5" fmla="*/ 173024 w 1113726"/>
                    <a:gd name="connsiteY5" fmla="*/ 1562523 h 1579798"/>
                    <a:gd name="connsiteX6" fmla="*/ 288491 w 1113726"/>
                    <a:gd name="connsiteY6" fmla="*/ 1547941 h 1579798"/>
                    <a:gd name="connsiteX7" fmla="*/ 951304 w 1113726"/>
                    <a:gd name="connsiteY7" fmla="*/ 682929 h 1579798"/>
                    <a:gd name="connsiteX8" fmla="*/ 1113586 w 1113726"/>
                    <a:gd name="connsiteY8" fmla="*/ 673600 h 1579798"/>
                    <a:gd name="connsiteX9" fmla="*/ 975175 w 1113726"/>
                    <a:gd name="connsiteY9" fmla="*/ 532602 h 1579798"/>
                    <a:gd name="connsiteX10" fmla="*/ 855688 w 1113726"/>
                    <a:gd name="connsiteY10" fmla="*/ 560918 h 1579798"/>
                    <a:gd name="connsiteX11" fmla="*/ 403252 w 1113726"/>
                    <a:gd name="connsiteY11" fmla="*/ 1133518 h 1579798"/>
                    <a:gd name="connsiteX12" fmla="*/ 398461 w 1113726"/>
                    <a:gd name="connsiteY12" fmla="*/ 1137651 h 1579798"/>
                    <a:gd name="connsiteX13" fmla="*/ 316326 w 1113726"/>
                    <a:gd name="connsiteY13" fmla="*/ 1243530 h 1579798"/>
                    <a:gd name="connsiteX14" fmla="*/ 286124 w 1113726"/>
                    <a:gd name="connsiteY14" fmla="*/ 100480 h 1579798"/>
                    <a:gd name="connsiteX15" fmla="*/ 247918 w 1113726"/>
                    <a:gd name="connsiteY15" fmla="*/ 23078 h 1579798"/>
                    <a:gd name="connsiteX0" fmla="*/ 247918 w 1113726"/>
                    <a:gd name="connsiteY0" fmla="*/ 23078 h 1579798"/>
                    <a:gd name="connsiteX1" fmla="*/ 12255 w 1113726"/>
                    <a:gd name="connsiteY1" fmla="*/ 35637 h 1579798"/>
                    <a:gd name="connsiteX2" fmla="*/ 136387 w 1113726"/>
                    <a:gd name="connsiteY2" fmla="*/ 140583 h 1579798"/>
                    <a:gd name="connsiteX3" fmla="*/ 143918 w 1113726"/>
                    <a:gd name="connsiteY3" fmla="*/ 1476331 h 1579798"/>
                    <a:gd name="connsiteX4" fmla="*/ 173024 w 1113726"/>
                    <a:gd name="connsiteY4" fmla="*/ 1562523 h 1579798"/>
                    <a:gd name="connsiteX5" fmla="*/ 288491 w 1113726"/>
                    <a:gd name="connsiteY5" fmla="*/ 1547941 h 1579798"/>
                    <a:gd name="connsiteX6" fmla="*/ 951304 w 1113726"/>
                    <a:gd name="connsiteY6" fmla="*/ 682929 h 1579798"/>
                    <a:gd name="connsiteX7" fmla="*/ 1113586 w 1113726"/>
                    <a:gd name="connsiteY7" fmla="*/ 673600 h 1579798"/>
                    <a:gd name="connsiteX8" fmla="*/ 975175 w 1113726"/>
                    <a:gd name="connsiteY8" fmla="*/ 532602 h 1579798"/>
                    <a:gd name="connsiteX9" fmla="*/ 855688 w 1113726"/>
                    <a:gd name="connsiteY9" fmla="*/ 560918 h 1579798"/>
                    <a:gd name="connsiteX10" fmla="*/ 403252 w 1113726"/>
                    <a:gd name="connsiteY10" fmla="*/ 1133518 h 1579798"/>
                    <a:gd name="connsiteX11" fmla="*/ 398461 w 1113726"/>
                    <a:gd name="connsiteY11" fmla="*/ 1137651 h 1579798"/>
                    <a:gd name="connsiteX12" fmla="*/ 316326 w 1113726"/>
                    <a:gd name="connsiteY12" fmla="*/ 1243530 h 1579798"/>
                    <a:gd name="connsiteX13" fmla="*/ 286124 w 1113726"/>
                    <a:gd name="connsiteY13" fmla="*/ 100480 h 1579798"/>
                    <a:gd name="connsiteX14" fmla="*/ 247918 w 1113726"/>
                    <a:gd name="connsiteY14" fmla="*/ 23078 h 1579798"/>
                    <a:gd name="connsiteX0" fmla="*/ 247918 w 1113726"/>
                    <a:gd name="connsiteY0" fmla="*/ 23078 h 1579798"/>
                    <a:gd name="connsiteX1" fmla="*/ 12255 w 1113726"/>
                    <a:gd name="connsiteY1" fmla="*/ 35637 h 1579798"/>
                    <a:gd name="connsiteX2" fmla="*/ 136387 w 1113726"/>
                    <a:gd name="connsiteY2" fmla="*/ 140583 h 1579798"/>
                    <a:gd name="connsiteX3" fmla="*/ 143918 w 1113726"/>
                    <a:gd name="connsiteY3" fmla="*/ 1476331 h 1579798"/>
                    <a:gd name="connsiteX4" fmla="*/ 173024 w 1113726"/>
                    <a:gd name="connsiteY4" fmla="*/ 1562523 h 1579798"/>
                    <a:gd name="connsiteX5" fmla="*/ 288491 w 1113726"/>
                    <a:gd name="connsiteY5" fmla="*/ 1547941 h 1579798"/>
                    <a:gd name="connsiteX6" fmla="*/ 951304 w 1113726"/>
                    <a:gd name="connsiteY6" fmla="*/ 682929 h 1579798"/>
                    <a:gd name="connsiteX7" fmla="*/ 1113586 w 1113726"/>
                    <a:gd name="connsiteY7" fmla="*/ 673600 h 1579798"/>
                    <a:gd name="connsiteX8" fmla="*/ 975175 w 1113726"/>
                    <a:gd name="connsiteY8" fmla="*/ 532602 h 1579798"/>
                    <a:gd name="connsiteX9" fmla="*/ 855688 w 1113726"/>
                    <a:gd name="connsiteY9" fmla="*/ 560918 h 1579798"/>
                    <a:gd name="connsiteX10" fmla="*/ 403252 w 1113726"/>
                    <a:gd name="connsiteY10" fmla="*/ 1133518 h 1579798"/>
                    <a:gd name="connsiteX11" fmla="*/ 398461 w 1113726"/>
                    <a:gd name="connsiteY11" fmla="*/ 1137651 h 1579798"/>
                    <a:gd name="connsiteX12" fmla="*/ 316326 w 1113726"/>
                    <a:gd name="connsiteY12" fmla="*/ 1243530 h 1579798"/>
                    <a:gd name="connsiteX13" fmla="*/ 286124 w 1113726"/>
                    <a:gd name="connsiteY13" fmla="*/ 100480 h 1579798"/>
                    <a:gd name="connsiteX14" fmla="*/ 247918 w 1113726"/>
                    <a:gd name="connsiteY14" fmla="*/ 23078 h 157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3726" h="1579798">
                      <a:moveTo>
                        <a:pt x="247918" y="23078"/>
                      </a:moveTo>
                      <a:cubicBezTo>
                        <a:pt x="177801" y="-23705"/>
                        <a:pt x="33773" y="11145"/>
                        <a:pt x="12255" y="35637"/>
                      </a:cubicBezTo>
                      <a:cubicBezTo>
                        <a:pt x="-47475" y="108317"/>
                        <a:pt x="130217" y="15235"/>
                        <a:pt x="136387" y="140583"/>
                      </a:cubicBezTo>
                      <a:cubicBezTo>
                        <a:pt x="138897" y="585832"/>
                        <a:pt x="141408" y="1031082"/>
                        <a:pt x="143918" y="1476331"/>
                      </a:cubicBezTo>
                      <a:cubicBezTo>
                        <a:pt x="143093" y="1508668"/>
                        <a:pt x="146090" y="1541629"/>
                        <a:pt x="173024" y="1562523"/>
                      </a:cubicBezTo>
                      <a:cubicBezTo>
                        <a:pt x="208937" y="1590382"/>
                        <a:pt x="260633" y="1583853"/>
                        <a:pt x="288491" y="1547941"/>
                      </a:cubicBezTo>
                      <a:lnTo>
                        <a:pt x="951304" y="682929"/>
                      </a:lnTo>
                      <a:cubicBezTo>
                        <a:pt x="1031538" y="586427"/>
                        <a:pt x="1117676" y="767587"/>
                        <a:pt x="1113586" y="673600"/>
                      </a:cubicBezTo>
                      <a:cubicBezTo>
                        <a:pt x="1111512" y="646512"/>
                        <a:pt x="1045743" y="562564"/>
                        <a:pt x="975175" y="532602"/>
                      </a:cubicBezTo>
                      <a:cubicBezTo>
                        <a:pt x="932834" y="514625"/>
                        <a:pt x="888765" y="516083"/>
                        <a:pt x="855688" y="560918"/>
                      </a:cubicBezTo>
                      <a:lnTo>
                        <a:pt x="403252" y="1133518"/>
                      </a:lnTo>
                      <a:lnTo>
                        <a:pt x="398461" y="1137651"/>
                      </a:lnTo>
                      <a:lnTo>
                        <a:pt x="316326" y="1243530"/>
                      </a:lnTo>
                      <a:lnTo>
                        <a:pt x="286124" y="100480"/>
                      </a:lnTo>
                      <a:cubicBezTo>
                        <a:pt x="286451" y="63338"/>
                        <a:pt x="271291" y="38673"/>
                        <a:pt x="247918" y="230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6302223" y="2144948"/>
                <a:ext cx="148552" cy="148552"/>
              </a:xfrm>
              <a:custGeom>
                <a:avLst/>
                <a:gdLst/>
                <a:ahLst/>
                <a:cxnLst/>
                <a:rect l="l" t="t" r="r" b="b"/>
                <a:pathLst>
                  <a:path w="673745" h="673745">
                    <a:moveTo>
                      <a:pt x="247799" y="209848"/>
                    </a:moveTo>
                    <a:lnTo>
                      <a:pt x="247799" y="319236"/>
                    </a:lnTo>
                    <a:lnTo>
                      <a:pt x="318790" y="319236"/>
                    </a:lnTo>
                    <a:cubicBezTo>
                      <a:pt x="352723" y="319236"/>
                      <a:pt x="375866" y="314176"/>
                      <a:pt x="388219" y="304056"/>
                    </a:cubicBezTo>
                    <a:cubicBezTo>
                      <a:pt x="400571" y="293936"/>
                      <a:pt x="406748" y="280541"/>
                      <a:pt x="406748" y="263872"/>
                    </a:cubicBezTo>
                    <a:cubicBezTo>
                      <a:pt x="406748" y="253157"/>
                      <a:pt x="403771" y="243557"/>
                      <a:pt x="397818" y="235074"/>
                    </a:cubicBezTo>
                    <a:cubicBezTo>
                      <a:pt x="391865" y="226591"/>
                      <a:pt x="383605" y="220266"/>
                      <a:pt x="373038" y="216098"/>
                    </a:cubicBezTo>
                    <a:cubicBezTo>
                      <a:pt x="362471" y="211931"/>
                      <a:pt x="342900" y="209848"/>
                      <a:pt x="314325" y="209848"/>
                    </a:cubicBezTo>
                    <a:close/>
                    <a:moveTo>
                      <a:pt x="189310" y="160734"/>
                    </a:moveTo>
                    <a:lnTo>
                      <a:pt x="313879" y="160734"/>
                    </a:lnTo>
                    <a:cubicBezTo>
                      <a:pt x="356444" y="160734"/>
                      <a:pt x="387251" y="164083"/>
                      <a:pt x="406301" y="170780"/>
                    </a:cubicBezTo>
                    <a:cubicBezTo>
                      <a:pt x="425351" y="177478"/>
                      <a:pt x="440532" y="189161"/>
                      <a:pt x="451843" y="205829"/>
                    </a:cubicBezTo>
                    <a:cubicBezTo>
                      <a:pt x="463154" y="222498"/>
                      <a:pt x="468809" y="240209"/>
                      <a:pt x="468809" y="258961"/>
                    </a:cubicBezTo>
                    <a:cubicBezTo>
                      <a:pt x="468809" y="285452"/>
                      <a:pt x="459358" y="308521"/>
                      <a:pt x="440457" y="328166"/>
                    </a:cubicBezTo>
                    <a:cubicBezTo>
                      <a:pt x="421556" y="347811"/>
                      <a:pt x="396479" y="358825"/>
                      <a:pt x="365225" y="361206"/>
                    </a:cubicBezTo>
                    <a:cubicBezTo>
                      <a:pt x="378024" y="366564"/>
                      <a:pt x="388293" y="372963"/>
                      <a:pt x="396032" y="380405"/>
                    </a:cubicBezTo>
                    <a:cubicBezTo>
                      <a:pt x="410617" y="394692"/>
                      <a:pt x="428477" y="418654"/>
                      <a:pt x="449610" y="452289"/>
                    </a:cubicBezTo>
                    <a:lnTo>
                      <a:pt x="493812" y="523280"/>
                    </a:lnTo>
                    <a:lnTo>
                      <a:pt x="422375" y="523280"/>
                    </a:lnTo>
                    <a:lnTo>
                      <a:pt x="390228" y="466130"/>
                    </a:lnTo>
                    <a:cubicBezTo>
                      <a:pt x="364927" y="421184"/>
                      <a:pt x="344538" y="393055"/>
                      <a:pt x="329059" y="381744"/>
                    </a:cubicBezTo>
                    <a:cubicBezTo>
                      <a:pt x="318344" y="373410"/>
                      <a:pt x="302717" y="369243"/>
                      <a:pt x="282179" y="369243"/>
                    </a:cubicBezTo>
                    <a:lnTo>
                      <a:pt x="247799" y="369243"/>
                    </a:lnTo>
                    <a:lnTo>
                      <a:pt x="247799" y="523280"/>
                    </a:lnTo>
                    <a:lnTo>
                      <a:pt x="189310" y="523280"/>
                    </a:lnTo>
                    <a:close/>
                    <a:moveTo>
                      <a:pt x="337096" y="55811"/>
                    </a:moveTo>
                    <a:cubicBezTo>
                      <a:pt x="289769" y="55811"/>
                      <a:pt x="243707" y="67940"/>
                      <a:pt x="198909" y="92199"/>
                    </a:cubicBezTo>
                    <a:cubicBezTo>
                      <a:pt x="154112" y="116458"/>
                      <a:pt x="119063" y="151135"/>
                      <a:pt x="93762" y="196230"/>
                    </a:cubicBezTo>
                    <a:cubicBezTo>
                      <a:pt x="68461" y="241325"/>
                      <a:pt x="55811" y="288280"/>
                      <a:pt x="55811" y="337096"/>
                    </a:cubicBezTo>
                    <a:cubicBezTo>
                      <a:pt x="55811" y="385614"/>
                      <a:pt x="68238" y="432123"/>
                      <a:pt x="93092" y="476622"/>
                    </a:cubicBezTo>
                    <a:cubicBezTo>
                      <a:pt x="117947" y="521122"/>
                      <a:pt x="152698" y="555799"/>
                      <a:pt x="197347" y="580653"/>
                    </a:cubicBezTo>
                    <a:cubicBezTo>
                      <a:pt x="241995" y="605507"/>
                      <a:pt x="288578" y="617934"/>
                      <a:pt x="337096" y="617934"/>
                    </a:cubicBezTo>
                    <a:cubicBezTo>
                      <a:pt x="385614" y="617934"/>
                      <a:pt x="432197" y="605507"/>
                      <a:pt x="476846" y="580653"/>
                    </a:cubicBezTo>
                    <a:cubicBezTo>
                      <a:pt x="521494" y="555799"/>
                      <a:pt x="556171" y="521122"/>
                      <a:pt x="580877" y="476622"/>
                    </a:cubicBezTo>
                    <a:cubicBezTo>
                      <a:pt x="605582" y="432123"/>
                      <a:pt x="617935" y="385614"/>
                      <a:pt x="617935" y="337096"/>
                    </a:cubicBezTo>
                    <a:cubicBezTo>
                      <a:pt x="617935" y="288280"/>
                      <a:pt x="605359" y="241325"/>
                      <a:pt x="580207" y="196230"/>
                    </a:cubicBezTo>
                    <a:cubicBezTo>
                      <a:pt x="555055" y="151135"/>
                      <a:pt x="520006" y="116458"/>
                      <a:pt x="475060" y="92199"/>
                    </a:cubicBezTo>
                    <a:cubicBezTo>
                      <a:pt x="430114" y="67940"/>
                      <a:pt x="384126" y="55811"/>
                      <a:pt x="337096" y="55811"/>
                    </a:cubicBezTo>
                    <a:close/>
                    <a:moveTo>
                      <a:pt x="337096" y="0"/>
                    </a:moveTo>
                    <a:cubicBezTo>
                      <a:pt x="393651" y="0"/>
                      <a:pt x="448866" y="14511"/>
                      <a:pt x="502742" y="43532"/>
                    </a:cubicBezTo>
                    <a:cubicBezTo>
                      <a:pt x="556618" y="72554"/>
                      <a:pt x="598587" y="114077"/>
                      <a:pt x="628650" y="168101"/>
                    </a:cubicBezTo>
                    <a:cubicBezTo>
                      <a:pt x="658714" y="222126"/>
                      <a:pt x="673745" y="278457"/>
                      <a:pt x="673745" y="337096"/>
                    </a:cubicBezTo>
                    <a:cubicBezTo>
                      <a:pt x="673745" y="395139"/>
                      <a:pt x="658937" y="450949"/>
                      <a:pt x="629320" y="504527"/>
                    </a:cubicBezTo>
                    <a:cubicBezTo>
                      <a:pt x="599703" y="558106"/>
                      <a:pt x="558180" y="599703"/>
                      <a:pt x="504751" y="629320"/>
                    </a:cubicBezTo>
                    <a:cubicBezTo>
                      <a:pt x="451322" y="658937"/>
                      <a:pt x="395437" y="673745"/>
                      <a:pt x="337096" y="673745"/>
                    </a:cubicBezTo>
                    <a:cubicBezTo>
                      <a:pt x="278756" y="673745"/>
                      <a:pt x="222871" y="658937"/>
                      <a:pt x="169441" y="629320"/>
                    </a:cubicBezTo>
                    <a:cubicBezTo>
                      <a:pt x="116012" y="599703"/>
                      <a:pt x="74415" y="558106"/>
                      <a:pt x="44649" y="504527"/>
                    </a:cubicBezTo>
                    <a:cubicBezTo>
                      <a:pt x="14883" y="450949"/>
                      <a:pt x="0" y="395139"/>
                      <a:pt x="0" y="337096"/>
                    </a:cubicBezTo>
                    <a:cubicBezTo>
                      <a:pt x="0" y="278457"/>
                      <a:pt x="15107" y="222126"/>
                      <a:pt x="45319" y="168101"/>
                    </a:cubicBezTo>
                    <a:cubicBezTo>
                      <a:pt x="75531" y="114077"/>
                      <a:pt x="117575" y="72554"/>
                      <a:pt x="171450" y="43532"/>
                    </a:cubicBezTo>
                    <a:cubicBezTo>
                      <a:pt x="225326" y="14511"/>
                      <a:pt x="280541" y="0"/>
                      <a:pt x="33709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7200" dirty="0">
                  <a:latin typeface="Arial" panose="020B0604020202020204" pitchFamily="34" charset="0"/>
                  <a:cs typeface="Arial" panose="020B0604020202020204" pitchFamily="34" charset="0"/>
                </a:endParaRPr>
              </a:p>
            </p:txBody>
          </p:sp>
        </p:grpSp>
        <p:grpSp>
          <p:nvGrpSpPr>
            <p:cNvPr id="73" name="Group 72"/>
            <p:cNvGrpSpPr>
              <a:grpSpLocks noChangeAspect="1"/>
            </p:cNvGrpSpPr>
            <p:nvPr/>
          </p:nvGrpSpPr>
          <p:grpSpPr>
            <a:xfrm>
              <a:off x="26294053" y="1893625"/>
              <a:ext cx="5642887" cy="840568"/>
              <a:chOff x="318667" y="5339491"/>
              <a:chExt cx="6509601" cy="969675"/>
            </a:xfrm>
            <a:grpFill/>
          </p:grpSpPr>
          <p:grpSp>
            <p:nvGrpSpPr>
              <p:cNvPr id="74" name="Group 73"/>
              <p:cNvGrpSpPr/>
              <p:nvPr/>
            </p:nvGrpSpPr>
            <p:grpSpPr>
              <a:xfrm>
                <a:off x="318667" y="5339491"/>
                <a:ext cx="6284051" cy="969675"/>
                <a:chOff x="1987402" y="2994940"/>
                <a:chExt cx="7378820" cy="1138606"/>
              </a:xfrm>
              <a:grpFill/>
            </p:grpSpPr>
            <p:sp>
              <p:nvSpPr>
                <p:cNvPr id="76" name="Freeform 75"/>
                <p:cNvSpPr/>
                <p:nvPr/>
              </p:nvSpPr>
              <p:spPr>
                <a:xfrm>
                  <a:off x="1987402" y="3253098"/>
                  <a:ext cx="895476" cy="847613"/>
                </a:xfrm>
                <a:custGeom>
                  <a:avLst/>
                  <a:gdLst>
                    <a:gd name="connsiteX0" fmla="*/ 1236973 w 1236973"/>
                    <a:gd name="connsiteY0" fmla="*/ 0 h 1093014"/>
                    <a:gd name="connsiteX1" fmla="*/ 314575 w 1236973"/>
                    <a:gd name="connsiteY1" fmla="*/ 165285 h 1093014"/>
                    <a:gd name="connsiteX2" fmla="*/ 0 w 1236973"/>
                    <a:gd name="connsiteY2" fmla="*/ 685133 h 1093014"/>
                    <a:gd name="connsiteX3" fmla="*/ 277253 w 1236973"/>
                    <a:gd name="connsiteY3" fmla="*/ 1039696 h 1093014"/>
                    <a:gd name="connsiteX4" fmla="*/ 901071 w 1236973"/>
                    <a:gd name="connsiteY4" fmla="*/ 1093014 h 1093014"/>
                    <a:gd name="connsiteX5" fmla="*/ 407881 w 1236973"/>
                    <a:gd name="connsiteY5" fmla="*/ 935727 h 1093014"/>
                    <a:gd name="connsiteX6" fmla="*/ 274587 w 1236973"/>
                    <a:gd name="connsiteY6" fmla="*/ 535843 h 1093014"/>
                    <a:gd name="connsiteX7" fmla="*/ 703795 w 1236973"/>
                    <a:gd name="connsiteY7" fmla="*/ 127962 h 1093014"/>
                    <a:gd name="connsiteX8" fmla="*/ 1236973 w 1236973"/>
                    <a:gd name="connsiteY8" fmla="*/ 0 h 1093014"/>
                    <a:gd name="connsiteX0" fmla="*/ 1236973 w 1236973"/>
                    <a:gd name="connsiteY0" fmla="*/ 34511 h 1127525"/>
                    <a:gd name="connsiteX1" fmla="*/ 314575 w 1236973"/>
                    <a:gd name="connsiteY1" fmla="*/ 199796 h 1127525"/>
                    <a:gd name="connsiteX2" fmla="*/ 0 w 1236973"/>
                    <a:gd name="connsiteY2" fmla="*/ 719644 h 1127525"/>
                    <a:gd name="connsiteX3" fmla="*/ 277253 w 1236973"/>
                    <a:gd name="connsiteY3" fmla="*/ 1074207 h 1127525"/>
                    <a:gd name="connsiteX4" fmla="*/ 901071 w 1236973"/>
                    <a:gd name="connsiteY4" fmla="*/ 1127525 h 1127525"/>
                    <a:gd name="connsiteX5" fmla="*/ 407881 w 1236973"/>
                    <a:gd name="connsiteY5" fmla="*/ 970238 h 1127525"/>
                    <a:gd name="connsiteX6" fmla="*/ 274587 w 1236973"/>
                    <a:gd name="connsiteY6" fmla="*/ 570354 h 1127525"/>
                    <a:gd name="connsiteX7" fmla="*/ 703795 w 1236973"/>
                    <a:gd name="connsiteY7" fmla="*/ 162473 h 1127525"/>
                    <a:gd name="connsiteX8" fmla="*/ 1236973 w 1236973"/>
                    <a:gd name="connsiteY8" fmla="*/ 34511 h 1127525"/>
                    <a:gd name="connsiteX0" fmla="*/ 1236973 w 1236973"/>
                    <a:gd name="connsiteY0" fmla="*/ 51697 h 1144711"/>
                    <a:gd name="connsiteX1" fmla="*/ 314575 w 1236973"/>
                    <a:gd name="connsiteY1" fmla="*/ 216982 h 1144711"/>
                    <a:gd name="connsiteX2" fmla="*/ 0 w 1236973"/>
                    <a:gd name="connsiteY2" fmla="*/ 736830 h 1144711"/>
                    <a:gd name="connsiteX3" fmla="*/ 277253 w 1236973"/>
                    <a:gd name="connsiteY3" fmla="*/ 1091393 h 1144711"/>
                    <a:gd name="connsiteX4" fmla="*/ 901071 w 1236973"/>
                    <a:gd name="connsiteY4" fmla="*/ 1144711 h 1144711"/>
                    <a:gd name="connsiteX5" fmla="*/ 407881 w 1236973"/>
                    <a:gd name="connsiteY5" fmla="*/ 987424 h 1144711"/>
                    <a:gd name="connsiteX6" fmla="*/ 274587 w 1236973"/>
                    <a:gd name="connsiteY6" fmla="*/ 587540 h 1144711"/>
                    <a:gd name="connsiteX7" fmla="*/ 703795 w 1236973"/>
                    <a:gd name="connsiteY7" fmla="*/ 179659 h 1144711"/>
                    <a:gd name="connsiteX8" fmla="*/ 1236973 w 1236973"/>
                    <a:gd name="connsiteY8" fmla="*/ 51697 h 1144711"/>
                    <a:gd name="connsiteX0" fmla="*/ 1236973 w 1236973"/>
                    <a:gd name="connsiteY0" fmla="*/ 51697 h 1144711"/>
                    <a:gd name="connsiteX1" fmla="*/ 314575 w 1236973"/>
                    <a:gd name="connsiteY1" fmla="*/ 216982 h 1144711"/>
                    <a:gd name="connsiteX2" fmla="*/ 0 w 1236973"/>
                    <a:gd name="connsiteY2" fmla="*/ 736830 h 1144711"/>
                    <a:gd name="connsiteX3" fmla="*/ 277253 w 1236973"/>
                    <a:gd name="connsiteY3" fmla="*/ 1091393 h 1144711"/>
                    <a:gd name="connsiteX4" fmla="*/ 901071 w 1236973"/>
                    <a:gd name="connsiteY4" fmla="*/ 1144711 h 1144711"/>
                    <a:gd name="connsiteX5" fmla="*/ 407881 w 1236973"/>
                    <a:gd name="connsiteY5" fmla="*/ 987424 h 1144711"/>
                    <a:gd name="connsiteX6" fmla="*/ 274587 w 1236973"/>
                    <a:gd name="connsiteY6" fmla="*/ 587540 h 1144711"/>
                    <a:gd name="connsiteX7" fmla="*/ 703795 w 1236973"/>
                    <a:gd name="connsiteY7" fmla="*/ 179659 h 1144711"/>
                    <a:gd name="connsiteX8" fmla="*/ 1236973 w 1236973"/>
                    <a:gd name="connsiteY8" fmla="*/ 51697 h 1144711"/>
                    <a:gd name="connsiteX0" fmla="*/ 1241566 w 1241566"/>
                    <a:gd name="connsiteY0" fmla="*/ 51697 h 1144711"/>
                    <a:gd name="connsiteX1" fmla="*/ 319168 w 1241566"/>
                    <a:gd name="connsiteY1" fmla="*/ 216982 h 1144711"/>
                    <a:gd name="connsiteX2" fmla="*/ 4593 w 1241566"/>
                    <a:gd name="connsiteY2" fmla="*/ 736830 h 1144711"/>
                    <a:gd name="connsiteX3" fmla="*/ 281846 w 1241566"/>
                    <a:gd name="connsiteY3" fmla="*/ 1091393 h 1144711"/>
                    <a:gd name="connsiteX4" fmla="*/ 905664 w 1241566"/>
                    <a:gd name="connsiteY4" fmla="*/ 1144711 h 1144711"/>
                    <a:gd name="connsiteX5" fmla="*/ 412474 w 1241566"/>
                    <a:gd name="connsiteY5" fmla="*/ 987424 h 1144711"/>
                    <a:gd name="connsiteX6" fmla="*/ 279180 w 1241566"/>
                    <a:gd name="connsiteY6" fmla="*/ 587540 h 1144711"/>
                    <a:gd name="connsiteX7" fmla="*/ 708388 w 1241566"/>
                    <a:gd name="connsiteY7" fmla="*/ 179659 h 1144711"/>
                    <a:gd name="connsiteX8" fmla="*/ 1241566 w 1241566"/>
                    <a:gd name="connsiteY8" fmla="*/ 51697 h 1144711"/>
                    <a:gd name="connsiteX0" fmla="*/ 1241566 w 1241566"/>
                    <a:gd name="connsiteY0" fmla="*/ 51697 h 1144711"/>
                    <a:gd name="connsiteX1" fmla="*/ 319168 w 1241566"/>
                    <a:gd name="connsiteY1" fmla="*/ 216982 h 1144711"/>
                    <a:gd name="connsiteX2" fmla="*/ 4593 w 1241566"/>
                    <a:gd name="connsiteY2" fmla="*/ 736830 h 1144711"/>
                    <a:gd name="connsiteX3" fmla="*/ 281846 w 1241566"/>
                    <a:gd name="connsiteY3" fmla="*/ 1091393 h 1144711"/>
                    <a:gd name="connsiteX4" fmla="*/ 905664 w 1241566"/>
                    <a:gd name="connsiteY4" fmla="*/ 1144711 h 1144711"/>
                    <a:gd name="connsiteX5" fmla="*/ 412474 w 1241566"/>
                    <a:gd name="connsiteY5" fmla="*/ 987424 h 1144711"/>
                    <a:gd name="connsiteX6" fmla="*/ 279180 w 1241566"/>
                    <a:gd name="connsiteY6" fmla="*/ 587540 h 1144711"/>
                    <a:gd name="connsiteX7" fmla="*/ 708388 w 1241566"/>
                    <a:gd name="connsiteY7" fmla="*/ 179659 h 1144711"/>
                    <a:gd name="connsiteX8" fmla="*/ 1241566 w 1241566"/>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91393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91393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83395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83395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0260 w 1240644"/>
                    <a:gd name="connsiteY6" fmla="*/ 598204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0260 w 1240644"/>
                    <a:gd name="connsiteY6" fmla="*/ 598204 h 1181736"/>
                    <a:gd name="connsiteX7" fmla="*/ 707466 w 1240644"/>
                    <a:gd name="connsiteY7" fmla="*/ 179659 h 1181736"/>
                    <a:gd name="connsiteX8" fmla="*/ 1240644 w 1240644"/>
                    <a:gd name="connsiteY8" fmla="*/ 51697 h 1181736"/>
                    <a:gd name="connsiteX0" fmla="*/ 1240644 w 1240803"/>
                    <a:gd name="connsiteY0" fmla="*/ 51697 h 1181736"/>
                    <a:gd name="connsiteX1" fmla="*/ 318246 w 1240803"/>
                    <a:gd name="connsiteY1" fmla="*/ 216982 h 1181736"/>
                    <a:gd name="connsiteX2" fmla="*/ 3671 w 1240803"/>
                    <a:gd name="connsiteY2" fmla="*/ 736830 h 1181736"/>
                    <a:gd name="connsiteX3" fmla="*/ 280924 w 1240803"/>
                    <a:gd name="connsiteY3" fmla="*/ 1083395 h 1181736"/>
                    <a:gd name="connsiteX4" fmla="*/ 904742 w 1240803"/>
                    <a:gd name="connsiteY4" fmla="*/ 1144711 h 1181736"/>
                    <a:gd name="connsiteX5" fmla="*/ 411552 w 1240803"/>
                    <a:gd name="connsiteY5" fmla="*/ 982092 h 1181736"/>
                    <a:gd name="connsiteX6" fmla="*/ 270260 w 1240803"/>
                    <a:gd name="connsiteY6" fmla="*/ 598204 h 1181736"/>
                    <a:gd name="connsiteX7" fmla="*/ 707466 w 1240803"/>
                    <a:gd name="connsiteY7" fmla="*/ 179659 h 1181736"/>
                    <a:gd name="connsiteX8" fmla="*/ 1240644 w 1240803"/>
                    <a:gd name="connsiteY8" fmla="*/ 51697 h 1181736"/>
                    <a:gd name="connsiteX0" fmla="*/ 1240644 w 1240858"/>
                    <a:gd name="connsiteY0" fmla="*/ 51697 h 1181736"/>
                    <a:gd name="connsiteX1" fmla="*/ 318246 w 1240858"/>
                    <a:gd name="connsiteY1" fmla="*/ 216982 h 1181736"/>
                    <a:gd name="connsiteX2" fmla="*/ 3671 w 1240858"/>
                    <a:gd name="connsiteY2" fmla="*/ 736830 h 1181736"/>
                    <a:gd name="connsiteX3" fmla="*/ 280924 w 1240858"/>
                    <a:gd name="connsiteY3" fmla="*/ 1083395 h 1181736"/>
                    <a:gd name="connsiteX4" fmla="*/ 904742 w 1240858"/>
                    <a:gd name="connsiteY4" fmla="*/ 1144711 h 1181736"/>
                    <a:gd name="connsiteX5" fmla="*/ 411552 w 1240858"/>
                    <a:gd name="connsiteY5" fmla="*/ 982092 h 1181736"/>
                    <a:gd name="connsiteX6" fmla="*/ 270260 w 1240858"/>
                    <a:gd name="connsiteY6" fmla="*/ 598204 h 1181736"/>
                    <a:gd name="connsiteX7" fmla="*/ 707466 w 1240858"/>
                    <a:gd name="connsiteY7" fmla="*/ 179659 h 1181736"/>
                    <a:gd name="connsiteX8" fmla="*/ 1240644 w 1240858"/>
                    <a:gd name="connsiteY8" fmla="*/ 51697 h 1181736"/>
                    <a:gd name="connsiteX0" fmla="*/ 1240644 w 1240858"/>
                    <a:gd name="connsiteY0" fmla="*/ 35318 h 1165357"/>
                    <a:gd name="connsiteX1" fmla="*/ 318246 w 1240858"/>
                    <a:gd name="connsiteY1" fmla="*/ 200603 h 1165357"/>
                    <a:gd name="connsiteX2" fmla="*/ 3671 w 1240858"/>
                    <a:gd name="connsiteY2" fmla="*/ 720451 h 1165357"/>
                    <a:gd name="connsiteX3" fmla="*/ 280924 w 1240858"/>
                    <a:gd name="connsiteY3" fmla="*/ 1067016 h 1165357"/>
                    <a:gd name="connsiteX4" fmla="*/ 904742 w 1240858"/>
                    <a:gd name="connsiteY4" fmla="*/ 1128332 h 1165357"/>
                    <a:gd name="connsiteX5" fmla="*/ 411552 w 1240858"/>
                    <a:gd name="connsiteY5" fmla="*/ 965713 h 1165357"/>
                    <a:gd name="connsiteX6" fmla="*/ 270260 w 1240858"/>
                    <a:gd name="connsiteY6" fmla="*/ 581825 h 1165357"/>
                    <a:gd name="connsiteX7" fmla="*/ 707466 w 1240858"/>
                    <a:gd name="connsiteY7" fmla="*/ 163280 h 1165357"/>
                    <a:gd name="connsiteX8" fmla="*/ 1240644 w 1240858"/>
                    <a:gd name="connsiteY8" fmla="*/ 35318 h 1165357"/>
                    <a:gd name="connsiteX0" fmla="*/ 1240644 w 1240858"/>
                    <a:gd name="connsiteY0" fmla="*/ 38817 h 1168856"/>
                    <a:gd name="connsiteX1" fmla="*/ 318246 w 1240858"/>
                    <a:gd name="connsiteY1" fmla="*/ 204102 h 1168856"/>
                    <a:gd name="connsiteX2" fmla="*/ 3671 w 1240858"/>
                    <a:gd name="connsiteY2" fmla="*/ 723950 h 1168856"/>
                    <a:gd name="connsiteX3" fmla="*/ 280924 w 1240858"/>
                    <a:gd name="connsiteY3" fmla="*/ 1070515 h 1168856"/>
                    <a:gd name="connsiteX4" fmla="*/ 904742 w 1240858"/>
                    <a:gd name="connsiteY4" fmla="*/ 1131831 h 1168856"/>
                    <a:gd name="connsiteX5" fmla="*/ 411552 w 1240858"/>
                    <a:gd name="connsiteY5" fmla="*/ 969212 h 1168856"/>
                    <a:gd name="connsiteX6" fmla="*/ 270260 w 1240858"/>
                    <a:gd name="connsiteY6" fmla="*/ 585324 h 1168856"/>
                    <a:gd name="connsiteX7" fmla="*/ 707466 w 1240858"/>
                    <a:gd name="connsiteY7" fmla="*/ 166779 h 1168856"/>
                    <a:gd name="connsiteX8" fmla="*/ 1240644 w 1240858"/>
                    <a:gd name="connsiteY8" fmla="*/ 38817 h 1168856"/>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707466 w 1240858"/>
                    <a:gd name="connsiteY7" fmla="*/ 172458 h 1174535"/>
                    <a:gd name="connsiteX8" fmla="*/ 1240644 w 1240858"/>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707466 w 1240858"/>
                    <a:gd name="connsiteY7" fmla="*/ 172458 h 1174535"/>
                    <a:gd name="connsiteX8" fmla="*/ 1240644 w 1240858"/>
                    <a:gd name="connsiteY8" fmla="*/ 44496 h 1174535"/>
                    <a:gd name="connsiteX0" fmla="*/ 1240644 w 1240869"/>
                    <a:gd name="connsiteY0" fmla="*/ 44496 h 1174535"/>
                    <a:gd name="connsiteX1" fmla="*/ 318246 w 1240869"/>
                    <a:gd name="connsiteY1" fmla="*/ 209781 h 1174535"/>
                    <a:gd name="connsiteX2" fmla="*/ 3671 w 1240869"/>
                    <a:gd name="connsiteY2" fmla="*/ 729629 h 1174535"/>
                    <a:gd name="connsiteX3" fmla="*/ 280924 w 1240869"/>
                    <a:gd name="connsiteY3" fmla="*/ 1076194 h 1174535"/>
                    <a:gd name="connsiteX4" fmla="*/ 904742 w 1240869"/>
                    <a:gd name="connsiteY4" fmla="*/ 1137510 h 1174535"/>
                    <a:gd name="connsiteX5" fmla="*/ 411552 w 1240869"/>
                    <a:gd name="connsiteY5" fmla="*/ 974891 h 1174535"/>
                    <a:gd name="connsiteX6" fmla="*/ 270260 w 1240869"/>
                    <a:gd name="connsiteY6" fmla="*/ 591003 h 1174535"/>
                    <a:gd name="connsiteX7" fmla="*/ 707466 w 1240869"/>
                    <a:gd name="connsiteY7" fmla="*/ 172458 h 1174535"/>
                    <a:gd name="connsiteX8" fmla="*/ 1240644 w 1240869"/>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694136 w 1240858"/>
                    <a:gd name="connsiteY7" fmla="*/ 172458 h 1174535"/>
                    <a:gd name="connsiteX8" fmla="*/ 1240644 w 1240858"/>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694136 w 1240858"/>
                    <a:gd name="connsiteY7" fmla="*/ 172458 h 1174535"/>
                    <a:gd name="connsiteX8" fmla="*/ 1240644 w 1240858"/>
                    <a:gd name="connsiteY8" fmla="*/ 44496 h 11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0858" h="1174535">
                      <a:moveTo>
                        <a:pt x="1240644" y="44496"/>
                      </a:moveTo>
                      <a:cubicBezTo>
                        <a:pt x="1197101" y="-47033"/>
                        <a:pt x="628378" y="65"/>
                        <a:pt x="318246" y="209781"/>
                      </a:cubicBezTo>
                      <a:cubicBezTo>
                        <a:pt x="-7881" y="433715"/>
                        <a:pt x="-8770" y="652318"/>
                        <a:pt x="3671" y="729629"/>
                      </a:cubicBezTo>
                      <a:cubicBezTo>
                        <a:pt x="50769" y="965116"/>
                        <a:pt x="201836" y="1032651"/>
                        <a:pt x="280924" y="1076194"/>
                      </a:cubicBezTo>
                      <a:cubicBezTo>
                        <a:pt x="419550" y="1157948"/>
                        <a:pt x="747455" y="1215709"/>
                        <a:pt x="904742" y="1137510"/>
                      </a:cubicBezTo>
                      <a:cubicBezTo>
                        <a:pt x="926957" y="1066420"/>
                        <a:pt x="618603" y="1123292"/>
                        <a:pt x="411552" y="974891"/>
                      </a:cubicBezTo>
                      <a:cubicBezTo>
                        <a:pt x="263151" y="840708"/>
                        <a:pt x="250710" y="741181"/>
                        <a:pt x="270260" y="591003"/>
                      </a:cubicBezTo>
                      <a:cubicBezTo>
                        <a:pt x="309359" y="396394"/>
                        <a:pt x="484419" y="257767"/>
                        <a:pt x="694136" y="172458"/>
                      </a:cubicBezTo>
                      <a:cubicBezTo>
                        <a:pt x="981163" y="63157"/>
                        <a:pt x="1249530" y="135136"/>
                        <a:pt x="1240644" y="44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864306" y="3272272"/>
                  <a:ext cx="1023699" cy="843480"/>
                </a:xfrm>
                <a:custGeom>
                  <a:avLst/>
                  <a:gdLst>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2225 w 1323056"/>
                    <a:gd name="connsiteY16" fmla="*/ 113389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6021 w 1321014"/>
                    <a:gd name="connsiteY0" fmla="*/ 417164 h 1088453"/>
                    <a:gd name="connsiteX1" fmla="*/ 234209 w 1321014"/>
                    <a:gd name="connsiteY1" fmla="*/ 699721 h 1088453"/>
                    <a:gd name="connsiteX2" fmla="*/ 349491 w 1321014"/>
                    <a:gd name="connsiteY2" fmla="*/ 974827 h 1088453"/>
                    <a:gd name="connsiteX3" fmla="*/ 923284 w 1321014"/>
                    <a:gd name="connsiteY3" fmla="*/ 890985 h 1088453"/>
                    <a:gd name="connsiteX4" fmla="*/ 1020226 w 1321014"/>
                    <a:gd name="connsiteY4" fmla="*/ 566098 h 1088453"/>
                    <a:gd name="connsiteX5" fmla="*/ 975685 w 1321014"/>
                    <a:gd name="connsiteY5" fmla="*/ 421995 h 1088453"/>
                    <a:gd name="connsiteX6" fmla="*/ 866021 w 1321014"/>
                    <a:gd name="connsiteY6" fmla="*/ 417164 h 1088453"/>
                    <a:gd name="connsiteX7" fmla="*/ 775617 w 1321014"/>
                    <a:gd name="connsiteY7" fmla="*/ 23 h 1088453"/>
                    <a:gd name="connsiteX8" fmla="*/ 1228253 w 1321014"/>
                    <a:gd name="connsiteY8" fmla="*/ 85549 h 1088453"/>
                    <a:gd name="connsiteX9" fmla="*/ 1308686 w 1321014"/>
                    <a:gd name="connsiteY9" fmla="*/ 309916 h 1088453"/>
                    <a:gd name="connsiteX10" fmla="*/ 1122419 w 1321014"/>
                    <a:gd name="connsiteY10" fmla="*/ 902583 h 1088453"/>
                    <a:gd name="connsiteX11" fmla="*/ 974253 w 1321014"/>
                    <a:gd name="connsiteY11" fmla="*/ 1059216 h 1088453"/>
                    <a:gd name="connsiteX12" fmla="*/ 97953 w 1321014"/>
                    <a:gd name="connsiteY12" fmla="*/ 983016 h 1088453"/>
                    <a:gd name="connsiteX13" fmla="*/ 72553 w 1321014"/>
                    <a:gd name="connsiteY13" fmla="*/ 610483 h 1088453"/>
                    <a:gd name="connsiteX14" fmla="*/ 991185 w 1321014"/>
                    <a:gd name="connsiteY14" fmla="*/ 326850 h 1088453"/>
                    <a:gd name="connsiteX15" fmla="*/ 1046219 w 1321014"/>
                    <a:gd name="connsiteY15" fmla="*/ 153283 h 1088453"/>
                    <a:gd name="connsiteX16" fmla="*/ 614464 w 1321014"/>
                    <a:gd name="connsiteY16" fmla="*/ 122914 h 1088453"/>
                    <a:gd name="connsiteX17" fmla="*/ 373119 w 1321014"/>
                    <a:gd name="connsiteY17" fmla="*/ 178683 h 1088453"/>
                    <a:gd name="connsiteX18" fmla="*/ 614419 w 1321014"/>
                    <a:gd name="connsiteY18" fmla="*/ 13583 h 1088453"/>
                    <a:gd name="connsiteX19" fmla="*/ 775617 w 1321014"/>
                    <a:gd name="connsiteY19" fmla="*/ 23 h 108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1014" h="1088453">
                      <a:moveTo>
                        <a:pt x="866021" y="417164"/>
                      </a:moveTo>
                      <a:cubicBezTo>
                        <a:pt x="606271" y="417069"/>
                        <a:pt x="328968" y="497213"/>
                        <a:pt x="234209" y="699721"/>
                      </a:cubicBezTo>
                      <a:cubicBezTo>
                        <a:pt x="207134" y="804523"/>
                        <a:pt x="206262" y="890985"/>
                        <a:pt x="349491" y="974827"/>
                      </a:cubicBezTo>
                      <a:cubicBezTo>
                        <a:pt x="487481" y="1036835"/>
                        <a:pt x="869136" y="1046442"/>
                        <a:pt x="923284" y="890985"/>
                      </a:cubicBezTo>
                      <a:lnTo>
                        <a:pt x="1020226" y="566098"/>
                      </a:lnTo>
                      <a:cubicBezTo>
                        <a:pt x="1034199" y="515444"/>
                        <a:pt x="1066514" y="433348"/>
                        <a:pt x="975685" y="421995"/>
                      </a:cubicBezTo>
                      <a:cubicBezTo>
                        <a:pt x="939878" y="418829"/>
                        <a:pt x="903129" y="417178"/>
                        <a:pt x="866021" y="417164"/>
                      </a:cubicBezTo>
                      <a:close/>
                      <a:moveTo>
                        <a:pt x="775617" y="23"/>
                      </a:moveTo>
                      <a:cubicBezTo>
                        <a:pt x="941974" y="1147"/>
                        <a:pt x="1116070" y="42157"/>
                        <a:pt x="1228253" y="85549"/>
                      </a:cubicBezTo>
                      <a:cubicBezTo>
                        <a:pt x="1352430" y="160338"/>
                        <a:pt x="1319976" y="256293"/>
                        <a:pt x="1308686" y="309916"/>
                      </a:cubicBezTo>
                      <a:lnTo>
                        <a:pt x="1122419" y="902583"/>
                      </a:lnTo>
                      <a:cubicBezTo>
                        <a:pt x="1081496" y="1009828"/>
                        <a:pt x="1049843" y="1039465"/>
                        <a:pt x="974253" y="1059216"/>
                      </a:cubicBezTo>
                      <a:cubicBezTo>
                        <a:pt x="669453" y="1114249"/>
                        <a:pt x="246119" y="1093083"/>
                        <a:pt x="97953" y="983016"/>
                      </a:cubicBezTo>
                      <a:cubicBezTo>
                        <a:pt x="4819" y="896938"/>
                        <a:pt x="-53918" y="795779"/>
                        <a:pt x="72553" y="610483"/>
                      </a:cubicBezTo>
                      <a:cubicBezTo>
                        <a:pt x="236242" y="383294"/>
                        <a:pt x="687796" y="338139"/>
                        <a:pt x="991185" y="326850"/>
                      </a:cubicBezTo>
                      <a:cubicBezTo>
                        <a:pt x="1166162" y="314150"/>
                        <a:pt x="1142175" y="187150"/>
                        <a:pt x="1046219" y="153283"/>
                      </a:cubicBezTo>
                      <a:cubicBezTo>
                        <a:pt x="998241" y="128589"/>
                        <a:pt x="728783" y="89628"/>
                        <a:pt x="614464" y="122914"/>
                      </a:cubicBezTo>
                      <a:cubicBezTo>
                        <a:pt x="559445" y="141195"/>
                        <a:pt x="387936" y="220720"/>
                        <a:pt x="373119" y="178683"/>
                      </a:cubicBezTo>
                      <a:cubicBezTo>
                        <a:pt x="364652" y="119416"/>
                        <a:pt x="483186" y="43216"/>
                        <a:pt x="614419" y="13583"/>
                      </a:cubicBezTo>
                      <a:cubicBezTo>
                        <a:pt x="665572" y="3705"/>
                        <a:pt x="720164" y="-352"/>
                        <a:pt x="775617" y="2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rot="10800000">
                  <a:off x="8347568" y="3272272"/>
                  <a:ext cx="1018654" cy="828443"/>
                </a:xfrm>
                <a:custGeom>
                  <a:avLst/>
                  <a:gdLst>
                    <a:gd name="connsiteX0" fmla="*/ 435993 w 1447421"/>
                    <a:gd name="connsiteY0" fmla="*/ 1173261 h 1173267"/>
                    <a:gd name="connsiteX1" fmla="*/ 140171 w 1447421"/>
                    <a:gd name="connsiteY1" fmla="*/ 1136888 h 1173267"/>
                    <a:gd name="connsiteX2" fmla="*/ 135401 w 1447421"/>
                    <a:gd name="connsiteY2" fmla="*/ 1133755 h 1173267"/>
                    <a:gd name="connsiteX3" fmla="*/ 108703 w 1447421"/>
                    <a:gd name="connsiteY3" fmla="*/ 1141957 h 1173267"/>
                    <a:gd name="connsiteX4" fmla="*/ 6111 w 1447421"/>
                    <a:gd name="connsiteY4" fmla="*/ 985840 h 1173267"/>
                    <a:gd name="connsiteX5" fmla="*/ 7032 w 1447421"/>
                    <a:gd name="connsiteY5" fmla="*/ 978900 h 1173267"/>
                    <a:gd name="connsiteX6" fmla="*/ 2811 w 1447421"/>
                    <a:gd name="connsiteY6" fmla="*/ 971614 h 1173267"/>
                    <a:gd name="connsiteX7" fmla="*/ 0 w 1447421"/>
                    <a:gd name="connsiteY7" fmla="*/ 966083 h 1173267"/>
                    <a:gd name="connsiteX8" fmla="*/ 353691 w 1447421"/>
                    <a:gd name="connsiteY8" fmla="*/ 552951 h 1173267"/>
                    <a:gd name="connsiteX9" fmla="*/ 1151195 w 1447421"/>
                    <a:gd name="connsiteY9" fmla="*/ 450113 h 1173267"/>
                    <a:gd name="connsiteX10" fmla="*/ 609148 w 1447421"/>
                    <a:gd name="connsiteY10" fmla="*/ 586996 h 1173267"/>
                    <a:gd name="connsiteX11" fmla="*/ 278942 w 1447421"/>
                    <a:gd name="connsiteY11" fmla="*/ 853884 h 1173267"/>
                    <a:gd name="connsiteX12" fmla="*/ 273424 w 1447421"/>
                    <a:gd name="connsiteY12" fmla="*/ 866623 h 1173267"/>
                    <a:gd name="connsiteX13" fmla="*/ 266449 w 1447421"/>
                    <a:gd name="connsiteY13" fmla="*/ 875003 h 1173267"/>
                    <a:gd name="connsiteX14" fmla="*/ 235930 w 1447421"/>
                    <a:gd name="connsiteY14" fmla="*/ 1008055 h 1173267"/>
                    <a:gd name="connsiteX15" fmla="*/ 576935 w 1447421"/>
                    <a:gd name="connsiteY15" fmla="*/ 1053156 h 1173267"/>
                    <a:gd name="connsiteX16" fmla="*/ 602651 w 1447421"/>
                    <a:gd name="connsiteY16" fmla="*/ 1045392 h 1173267"/>
                    <a:gd name="connsiteX17" fmla="*/ 624510 w 1447421"/>
                    <a:gd name="connsiteY17" fmla="*/ 1041695 h 1173267"/>
                    <a:gd name="connsiteX18" fmla="*/ 753286 w 1447421"/>
                    <a:gd name="connsiteY18" fmla="*/ 1002077 h 1173267"/>
                    <a:gd name="connsiteX19" fmla="*/ 1177162 w 1447421"/>
                    <a:gd name="connsiteY19" fmla="*/ 583532 h 1173267"/>
                    <a:gd name="connsiteX20" fmla="*/ 1035870 w 1447421"/>
                    <a:gd name="connsiteY20" fmla="*/ 199644 h 1173267"/>
                    <a:gd name="connsiteX21" fmla="*/ 542680 w 1447421"/>
                    <a:gd name="connsiteY21" fmla="*/ 37025 h 1173267"/>
                    <a:gd name="connsiteX22" fmla="*/ 1166498 w 1447421"/>
                    <a:gd name="connsiteY22" fmla="*/ 98341 h 1173267"/>
                    <a:gd name="connsiteX23" fmla="*/ 1443751 w 1447421"/>
                    <a:gd name="connsiteY23" fmla="*/ 444906 h 1173267"/>
                    <a:gd name="connsiteX24" fmla="*/ 1129176 w 1447421"/>
                    <a:gd name="connsiteY24" fmla="*/ 964754 h 1173267"/>
                    <a:gd name="connsiteX25" fmla="*/ 435993 w 1447421"/>
                    <a:gd name="connsiteY25" fmla="*/ 1173261 h 1173267"/>
                    <a:gd name="connsiteX0" fmla="*/ 433182 w 1444610"/>
                    <a:gd name="connsiteY0" fmla="*/ 1173261 h 1173267"/>
                    <a:gd name="connsiteX1" fmla="*/ 137360 w 1444610"/>
                    <a:gd name="connsiteY1" fmla="*/ 1136888 h 1173267"/>
                    <a:gd name="connsiteX2" fmla="*/ 132590 w 1444610"/>
                    <a:gd name="connsiteY2" fmla="*/ 1133755 h 1173267"/>
                    <a:gd name="connsiteX3" fmla="*/ 105892 w 1444610"/>
                    <a:gd name="connsiteY3" fmla="*/ 1141957 h 1173267"/>
                    <a:gd name="connsiteX4" fmla="*/ 3300 w 1444610"/>
                    <a:gd name="connsiteY4" fmla="*/ 985840 h 1173267"/>
                    <a:gd name="connsiteX5" fmla="*/ 4221 w 1444610"/>
                    <a:gd name="connsiteY5" fmla="*/ 978900 h 1173267"/>
                    <a:gd name="connsiteX6" fmla="*/ 0 w 1444610"/>
                    <a:gd name="connsiteY6" fmla="*/ 971614 h 1173267"/>
                    <a:gd name="connsiteX7" fmla="*/ 350880 w 1444610"/>
                    <a:gd name="connsiteY7" fmla="*/ 552951 h 1173267"/>
                    <a:gd name="connsiteX8" fmla="*/ 1148384 w 1444610"/>
                    <a:gd name="connsiteY8" fmla="*/ 450113 h 1173267"/>
                    <a:gd name="connsiteX9" fmla="*/ 606337 w 1444610"/>
                    <a:gd name="connsiteY9" fmla="*/ 586996 h 1173267"/>
                    <a:gd name="connsiteX10" fmla="*/ 276131 w 1444610"/>
                    <a:gd name="connsiteY10" fmla="*/ 853884 h 1173267"/>
                    <a:gd name="connsiteX11" fmla="*/ 270613 w 1444610"/>
                    <a:gd name="connsiteY11" fmla="*/ 866623 h 1173267"/>
                    <a:gd name="connsiteX12" fmla="*/ 263638 w 1444610"/>
                    <a:gd name="connsiteY12" fmla="*/ 875003 h 1173267"/>
                    <a:gd name="connsiteX13" fmla="*/ 233119 w 1444610"/>
                    <a:gd name="connsiteY13" fmla="*/ 1008055 h 1173267"/>
                    <a:gd name="connsiteX14" fmla="*/ 574124 w 1444610"/>
                    <a:gd name="connsiteY14" fmla="*/ 1053156 h 1173267"/>
                    <a:gd name="connsiteX15" fmla="*/ 599840 w 1444610"/>
                    <a:gd name="connsiteY15" fmla="*/ 1045392 h 1173267"/>
                    <a:gd name="connsiteX16" fmla="*/ 621699 w 1444610"/>
                    <a:gd name="connsiteY16" fmla="*/ 1041695 h 1173267"/>
                    <a:gd name="connsiteX17" fmla="*/ 750475 w 1444610"/>
                    <a:gd name="connsiteY17" fmla="*/ 1002077 h 1173267"/>
                    <a:gd name="connsiteX18" fmla="*/ 1174351 w 1444610"/>
                    <a:gd name="connsiteY18" fmla="*/ 583532 h 1173267"/>
                    <a:gd name="connsiteX19" fmla="*/ 1033059 w 1444610"/>
                    <a:gd name="connsiteY19" fmla="*/ 199644 h 1173267"/>
                    <a:gd name="connsiteX20" fmla="*/ 539869 w 1444610"/>
                    <a:gd name="connsiteY20" fmla="*/ 37025 h 1173267"/>
                    <a:gd name="connsiteX21" fmla="*/ 1163687 w 1444610"/>
                    <a:gd name="connsiteY21" fmla="*/ 98341 h 1173267"/>
                    <a:gd name="connsiteX22" fmla="*/ 1440940 w 1444610"/>
                    <a:gd name="connsiteY22" fmla="*/ 444906 h 1173267"/>
                    <a:gd name="connsiteX23" fmla="*/ 1126365 w 1444610"/>
                    <a:gd name="connsiteY23" fmla="*/ 964754 h 1173267"/>
                    <a:gd name="connsiteX24" fmla="*/ 433182 w 1444610"/>
                    <a:gd name="connsiteY24" fmla="*/ 1173261 h 1173267"/>
                    <a:gd name="connsiteX0" fmla="*/ 429882 w 1441310"/>
                    <a:gd name="connsiteY0" fmla="*/ 1173261 h 1173267"/>
                    <a:gd name="connsiteX1" fmla="*/ 134060 w 1441310"/>
                    <a:gd name="connsiteY1" fmla="*/ 1136888 h 1173267"/>
                    <a:gd name="connsiteX2" fmla="*/ 129290 w 1441310"/>
                    <a:gd name="connsiteY2" fmla="*/ 1133755 h 1173267"/>
                    <a:gd name="connsiteX3" fmla="*/ 102592 w 1441310"/>
                    <a:gd name="connsiteY3" fmla="*/ 1141957 h 1173267"/>
                    <a:gd name="connsiteX4" fmla="*/ 0 w 1441310"/>
                    <a:gd name="connsiteY4" fmla="*/ 985840 h 1173267"/>
                    <a:gd name="connsiteX5" fmla="*/ 921 w 1441310"/>
                    <a:gd name="connsiteY5" fmla="*/ 978900 h 1173267"/>
                    <a:gd name="connsiteX6" fmla="*/ 347580 w 1441310"/>
                    <a:gd name="connsiteY6" fmla="*/ 552951 h 1173267"/>
                    <a:gd name="connsiteX7" fmla="*/ 1145084 w 1441310"/>
                    <a:gd name="connsiteY7" fmla="*/ 450113 h 1173267"/>
                    <a:gd name="connsiteX8" fmla="*/ 603037 w 1441310"/>
                    <a:gd name="connsiteY8" fmla="*/ 586996 h 1173267"/>
                    <a:gd name="connsiteX9" fmla="*/ 272831 w 1441310"/>
                    <a:gd name="connsiteY9" fmla="*/ 853884 h 1173267"/>
                    <a:gd name="connsiteX10" fmla="*/ 267313 w 1441310"/>
                    <a:gd name="connsiteY10" fmla="*/ 866623 h 1173267"/>
                    <a:gd name="connsiteX11" fmla="*/ 260338 w 1441310"/>
                    <a:gd name="connsiteY11" fmla="*/ 875003 h 1173267"/>
                    <a:gd name="connsiteX12" fmla="*/ 229819 w 1441310"/>
                    <a:gd name="connsiteY12" fmla="*/ 1008055 h 1173267"/>
                    <a:gd name="connsiteX13" fmla="*/ 570824 w 1441310"/>
                    <a:gd name="connsiteY13" fmla="*/ 1053156 h 1173267"/>
                    <a:gd name="connsiteX14" fmla="*/ 596540 w 1441310"/>
                    <a:gd name="connsiteY14" fmla="*/ 1045392 h 1173267"/>
                    <a:gd name="connsiteX15" fmla="*/ 618399 w 1441310"/>
                    <a:gd name="connsiteY15" fmla="*/ 1041695 h 1173267"/>
                    <a:gd name="connsiteX16" fmla="*/ 747175 w 1441310"/>
                    <a:gd name="connsiteY16" fmla="*/ 1002077 h 1173267"/>
                    <a:gd name="connsiteX17" fmla="*/ 1171051 w 1441310"/>
                    <a:gd name="connsiteY17" fmla="*/ 583532 h 1173267"/>
                    <a:gd name="connsiteX18" fmla="*/ 1029759 w 1441310"/>
                    <a:gd name="connsiteY18" fmla="*/ 199644 h 1173267"/>
                    <a:gd name="connsiteX19" fmla="*/ 536569 w 1441310"/>
                    <a:gd name="connsiteY19" fmla="*/ 37025 h 1173267"/>
                    <a:gd name="connsiteX20" fmla="*/ 1160387 w 1441310"/>
                    <a:gd name="connsiteY20" fmla="*/ 98341 h 1173267"/>
                    <a:gd name="connsiteX21" fmla="*/ 1437640 w 1441310"/>
                    <a:gd name="connsiteY21" fmla="*/ 444906 h 1173267"/>
                    <a:gd name="connsiteX22" fmla="*/ 1123065 w 1441310"/>
                    <a:gd name="connsiteY22" fmla="*/ 964754 h 1173267"/>
                    <a:gd name="connsiteX23" fmla="*/ 429882 w 1441310"/>
                    <a:gd name="connsiteY23" fmla="*/ 1173261 h 1173267"/>
                    <a:gd name="connsiteX0" fmla="*/ 429882 w 1441310"/>
                    <a:gd name="connsiteY0" fmla="*/ 1173261 h 1173267"/>
                    <a:gd name="connsiteX1" fmla="*/ 134060 w 1441310"/>
                    <a:gd name="connsiteY1" fmla="*/ 1136888 h 1173267"/>
                    <a:gd name="connsiteX2" fmla="*/ 129290 w 1441310"/>
                    <a:gd name="connsiteY2" fmla="*/ 1133755 h 1173267"/>
                    <a:gd name="connsiteX3" fmla="*/ 102592 w 1441310"/>
                    <a:gd name="connsiteY3" fmla="*/ 1141957 h 1173267"/>
                    <a:gd name="connsiteX4" fmla="*/ 0 w 1441310"/>
                    <a:gd name="connsiteY4" fmla="*/ 985840 h 1173267"/>
                    <a:gd name="connsiteX5" fmla="*/ 347580 w 1441310"/>
                    <a:gd name="connsiteY5" fmla="*/ 552951 h 1173267"/>
                    <a:gd name="connsiteX6" fmla="*/ 1145084 w 1441310"/>
                    <a:gd name="connsiteY6" fmla="*/ 450113 h 1173267"/>
                    <a:gd name="connsiteX7" fmla="*/ 603037 w 1441310"/>
                    <a:gd name="connsiteY7" fmla="*/ 586996 h 1173267"/>
                    <a:gd name="connsiteX8" fmla="*/ 272831 w 1441310"/>
                    <a:gd name="connsiteY8" fmla="*/ 853884 h 1173267"/>
                    <a:gd name="connsiteX9" fmla="*/ 267313 w 1441310"/>
                    <a:gd name="connsiteY9" fmla="*/ 866623 h 1173267"/>
                    <a:gd name="connsiteX10" fmla="*/ 260338 w 1441310"/>
                    <a:gd name="connsiteY10" fmla="*/ 875003 h 1173267"/>
                    <a:gd name="connsiteX11" fmla="*/ 229819 w 1441310"/>
                    <a:gd name="connsiteY11" fmla="*/ 1008055 h 1173267"/>
                    <a:gd name="connsiteX12" fmla="*/ 570824 w 1441310"/>
                    <a:gd name="connsiteY12" fmla="*/ 1053156 h 1173267"/>
                    <a:gd name="connsiteX13" fmla="*/ 596540 w 1441310"/>
                    <a:gd name="connsiteY13" fmla="*/ 1045392 h 1173267"/>
                    <a:gd name="connsiteX14" fmla="*/ 618399 w 1441310"/>
                    <a:gd name="connsiteY14" fmla="*/ 1041695 h 1173267"/>
                    <a:gd name="connsiteX15" fmla="*/ 747175 w 1441310"/>
                    <a:gd name="connsiteY15" fmla="*/ 1002077 h 1173267"/>
                    <a:gd name="connsiteX16" fmla="*/ 1171051 w 1441310"/>
                    <a:gd name="connsiteY16" fmla="*/ 583532 h 1173267"/>
                    <a:gd name="connsiteX17" fmla="*/ 1029759 w 1441310"/>
                    <a:gd name="connsiteY17" fmla="*/ 199644 h 1173267"/>
                    <a:gd name="connsiteX18" fmla="*/ 536569 w 1441310"/>
                    <a:gd name="connsiteY18" fmla="*/ 37025 h 1173267"/>
                    <a:gd name="connsiteX19" fmla="*/ 1160387 w 1441310"/>
                    <a:gd name="connsiteY19" fmla="*/ 98341 h 1173267"/>
                    <a:gd name="connsiteX20" fmla="*/ 1437640 w 1441310"/>
                    <a:gd name="connsiteY20" fmla="*/ 444906 h 1173267"/>
                    <a:gd name="connsiteX21" fmla="*/ 1123065 w 1441310"/>
                    <a:gd name="connsiteY21" fmla="*/ 964754 h 1173267"/>
                    <a:gd name="connsiteX22" fmla="*/ 429882 w 1441310"/>
                    <a:gd name="connsiteY22" fmla="*/ 1173261 h 1173267"/>
                    <a:gd name="connsiteX0" fmla="*/ 430801 w 1442229"/>
                    <a:gd name="connsiteY0" fmla="*/ 1173261 h 1173267"/>
                    <a:gd name="connsiteX1" fmla="*/ 134979 w 1442229"/>
                    <a:gd name="connsiteY1" fmla="*/ 1136888 h 1173267"/>
                    <a:gd name="connsiteX2" fmla="*/ 130209 w 1442229"/>
                    <a:gd name="connsiteY2" fmla="*/ 1133755 h 1173267"/>
                    <a:gd name="connsiteX3" fmla="*/ 103511 w 1442229"/>
                    <a:gd name="connsiteY3" fmla="*/ 1141957 h 1173267"/>
                    <a:gd name="connsiteX4" fmla="*/ 919 w 1442229"/>
                    <a:gd name="connsiteY4" fmla="*/ 985840 h 1173267"/>
                    <a:gd name="connsiteX5" fmla="*/ 348499 w 1442229"/>
                    <a:gd name="connsiteY5" fmla="*/ 552951 h 1173267"/>
                    <a:gd name="connsiteX6" fmla="*/ 1146003 w 1442229"/>
                    <a:gd name="connsiteY6" fmla="*/ 450113 h 1173267"/>
                    <a:gd name="connsiteX7" fmla="*/ 603956 w 1442229"/>
                    <a:gd name="connsiteY7" fmla="*/ 586996 h 1173267"/>
                    <a:gd name="connsiteX8" fmla="*/ 273750 w 1442229"/>
                    <a:gd name="connsiteY8" fmla="*/ 853884 h 1173267"/>
                    <a:gd name="connsiteX9" fmla="*/ 268232 w 1442229"/>
                    <a:gd name="connsiteY9" fmla="*/ 866623 h 1173267"/>
                    <a:gd name="connsiteX10" fmla="*/ 261257 w 1442229"/>
                    <a:gd name="connsiteY10" fmla="*/ 875003 h 1173267"/>
                    <a:gd name="connsiteX11" fmla="*/ 230738 w 1442229"/>
                    <a:gd name="connsiteY11" fmla="*/ 1008055 h 1173267"/>
                    <a:gd name="connsiteX12" fmla="*/ 571743 w 1442229"/>
                    <a:gd name="connsiteY12" fmla="*/ 1053156 h 1173267"/>
                    <a:gd name="connsiteX13" fmla="*/ 597459 w 1442229"/>
                    <a:gd name="connsiteY13" fmla="*/ 1045392 h 1173267"/>
                    <a:gd name="connsiteX14" fmla="*/ 619318 w 1442229"/>
                    <a:gd name="connsiteY14" fmla="*/ 1041695 h 1173267"/>
                    <a:gd name="connsiteX15" fmla="*/ 748094 w 1442229"/>
                    <a:gd name="connsiteY15" fmla="*/ 1002077 h 1173267"/>
                    <a:gd name="connsiteX16" fmla="*/ 1171970 w 1442229"/>
                    <a:gd name="connsiteY16" fmla="*/ 583532 h 1173267"/>
                    <a:gd name="connsiteX17" fmla="*/ 1030678 w 1442229"/>
                    <a:gd name="connsiteY17" fmla="*/ 199644 h 1173267"/>
                    <a:gd name="connsiteX18" fmla="*/ 537488 w 1442229"/>
                    <a:gd name="connsiteY18" fmla="*/ 37025 h 1173267"/>
                    <a:gd name="connsiteX19" fmla="*/ 1161306 w 1442229"/>
                    <a:gd name="connsiteY19" fmla="*/ 98341 h 1173267"/>
                    <a:gd name="connsiteX20" fmla="*/ 1438559 w 1442229"/>
                    <a:gd name="connsiteY20" fmla="*/ 444906 h 1173267"/>
                    <a:gd name="connsiteX21" fmla="*/ 1123984 w 1442229"/>
                    <a:gd name="connsiteY21" fmla="*/ 964754 h 1173267"/>
                    <a:gd name="connsiteX22" fmla="*/ 430801 w 1442229"/>
                    <a:gd name="connsiteY22" fmla="*/ 1173261 h 1173267"/>
                    <a:gd name="connsiteX0" fmla="*/ 430832 w 1442260"/>
                    <a:gd name="connsiteY0" fmla="*/ 1173261 h 1173267"/>
                    <a:gd name="connsiteX1" fmla="*/ 135010 w 1442260"/>
                    <a:gd name="connsiteY1" fmla="*/ 1136888 h 1173267"/>
                    <a:gd name="connsiteX2" fmla="*/ 130240 w 1442260"/>
                    <a:gd name="connsiteY2" fmla="*/ 1133755 h 1173267"/>
                    <a:gd name="connsiteX3" fmla="*/ 103542 w 1442260"/>
                    <a:gd name="connsiteY3" fmla="*/ 1141957 h 1173267"/>
                    <a:gd name="connsiteX4" fmla="*/ 950 w 1442260"/>
                    <a:gd name="connsiteY4" fmla="*/ 985840 h 1173267"/>
                    <a:gd name="connsiteX5" fmla="*/ 348530 w 1442260"/>
                    <a:gd name="connsiteY5" fmla="*/ 552951 h 1173267"/>
                    <a:gd name="connsiteX6" fmla="*/ 1146034 w 1442260"/>
                    <a:gd name="connsiteY6" fmla="*/ 450113 h 1173267"/>
                    <a:gd name="connsiteX7" fmla="*/ 603987 w 1442260"/>
                    <a:gd name="connsiteY7" fmla="*/ 586996 h 1173267"/>
                    <a:gd name="connsiteX8" fmla="*/ 273781 w 1442260"/>
                    <a:gd name="connsiteY8" fmla="*/ 853884 h 1173267"/>
                    <a:gd name="connsiteX9" fmla="*/ 268263 w 1442260"/>
                    <a:gd name="connsiteY9" fmla="*/ 866623 h 1173267"/>
                    <a:gd name="connsiteX10" fmla="*/ 261288 w 1442260"/>
                    <a:gd name="connsiteY10" fmla="*/ 875003 h 1173267"/>
                    <a:gd name="connsiteX11" fmla="*/ 230769 w 1442260"/>
                    <a:gd name="connsiteY11" fmla="*/ 1008055 h 1173267"/>
                    <a:gd name="connsiteX12" fmla="*/ 571774 w 1442260"/>
                    <a:gd name="connsiteY12" fmla="*/ 1053156 h 1173267"/>
                    <a:gd name="connsiteX13" fmla="*/ 597490 w 1442260"/>
                    <a:gd name="connsiteY13" fmla="*/ 1045392 h 1173267"/>
                    <a:gd name="connsiteX14" fmla="*/ 619349 w 1442260"/>
                    <a:gd name="connsiteY14" fmla="*/ 1041695 h 1173267"/>
                    <a:gd name="connsiteX15" fmla="*/ 748125 w 1442260"/>
                    <a:gd name="connsiteY15" fmla="*/ 1002077 h 1173267"/>
                    <a:gd name="connsiteX16" fmla="*/ 1172001 w 1442260"/>
                    <a:gd name="connsiteY16" fmla="*/ 583532 h 1173267"/>
                    <a:gd name="connsiteX17" fmla="*/ 1030709 w 1442260"/>
                    <a:gd name="connsiteY17" fmla="*/ 199644 h 1173267"/>
                    <a:gd name="connsiteX18" fmla="*/ 537519 w 1442260"/>
                    <a:gd name="connsiteY18" fmla="*/ 37025 h 1173267"/>
                    <a:gd name="connsiteX19" fmla="*/ 1161337 w 1442260"/>
                    <a:gd name="connsiteY19" fmla="*/ 98341 h 1173267"/>
                    <a:gd name="connsiteX20" fmla="*/ 1438590 w 1442260"/>
                    <a:gd name="connsiteY20" fmla="*/ 444906 h 1173267"/>
                    <a:gd name="connsiteX21" fmla="*/ 1124015 w 1442260"/>
                    <a:gd name="connsiteY21" fmla="*/ 964754 h 1173267"/>
                    <a:gd name="connsiteX22" fmla="*/ 430832 w 1442260"/>
                    <a:gd name="connsiteY22" fmla="*/ 1173261 h 1173267"/>
                    <a:gd name="connsiteX0" fmla="*/ 430832 w 1442260"/>
                    <a:gd name="connsiteY0" fmla="*/ 1173261 h 1173267"/>
                    <a:gd name="connsiteX1" fmla="*/ 135010 w 1442260"/>
                    <a:gd name="connsiteY1" fmla="*/ 1136888 h 1173267"/>
                    <a:gd name="connsiteX2" fmla="*/ 130240 w 1442260"/>
                    <a:gd name="connsiteY2" fmla="*/ 1133755 h 1173267"/>
                    <a:gd name="connsiteX3" fmla="*/ 950 w 1442260"/>
                    <a:gd name="connsiteY3" fmla="*/ 985840 h 1173267"/>
                    <a:gd name="connsiteX4" fmla="*/ 348530 w 1442260"/>
                    <a:gd name="connsiteY4" fmla="*/ 552951 h 1173267"/>
                    <a:gd name="connsiteX5" fmla="*/ 1146034 w 1442260"/>
                    <a:gd name="connsiteY5" fmla="*/ 450113 h 1173267"/>
                    <a:gd name="connsiteX6" fmla="*/ 603987 w 1442260"/>
                    <a:gd name="connsiteY6" fmla="*/ 586996 h 1173267"/>
                    <a:gd name="connsiteX7" fmla="*/ 273781 w 1442260"/>
                    <a:gd name="connsiteY7" fmla="*/ 853884 h 1173267"/>
                    <a:gd name="connsiteX8" fmla="*/ 268263 w 1442260"/>
                    <a:gd name="connsiteY8" fmla="*/ 866623 h 1173267"/>
                    <a:gd name="connsiteX9" fmla="*/ 261288 w 1442260"/>
                    <a:gd name="connsiteY9" fmla="*/ 875003 h 1173267"/>
                    <a:gd name="connsiteX10" fmla="*/ 230769 w 1442260"/>
                    <a:gd name="connsiteY10" fmla="*/ 1008055 h 1173267"/>
                    <a:gd name="connsiteX11" fmla="*/ 571774 w 1442260"/>
                    <a:gd name="connsiteY11" fmla="*/ 1053156 h 1173267"/>
                    <a:gd name="connsiteX12" fmla="*/ 597490 w 1442260"/>
                    <a:gd name="connsiteY12" fmla="*/ 1045392 h 1173267"/>
                    <a:gd name="connsiteX13" fmla="*/ 619349 w 1442260"/>
                    <a:gd name="connsiteY13" fmla="*/ 1041695 h 1173267"/>
                    <a:gd name="connsiteX14" fmla="*/ 748125 w 1442260"/>
                    <a:gd name="connsiteY14" fmla="*/ 1002077 h 1173267"/>
                    <a:gd name="connsiteX15" fmla="*/ 1172001 w 1442260"/>
                    <a:gd name="connsiteY15" fmla="*/ 583532 h 1173267"/>
                    <a:gd name="connsiteX16" fmla="*/ 1030709 w 1442260"/>
                    <a:gd name="connsiteY16" fmla="*/ 199644 h 1173267"/>
                    <a:gd name="connsiteX17" fmla="*/ 537519 w 1442260"/>
                    <a:gd name="connsiteY17" fmla="*/ 37025 h 1173267"/>
                    <a:gd name="connsiteX18" fmla="*/ 1161337 w 1442260"/>
                    <a:gd name="connsiteY18" fmla="*/ 98341 h 1173267"/>
                    <a:gd name="connsiteX19" fmla="*/ 1438590 w 1442260"/>
                    <a:gd name="connsiteY19" fmla="*/ 444906 h 1173267"/>
                    <a:gd name="connsiteX20" fmla="*/ 1124015 w 1442260"/>
                    <a:gd name="connsiteY20" fmla="*/ 964754 h 1173267"/>
                    <a:gd name="connsiteX21" fmla="*/ 430832 w 1442260"/>
                    <a:gd name="connsiteY21"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1222 w 1442650"/>
                    <a:gd name="connsiteY0" fmla="*/ 1173261 h 1173267"/>
                    <a:gd name="connsiteX1" fmla="*/ 135400 w 1442650"/>
                    <a:gd name="connsiteY1" fmla="*/ 1136888 h 1173267"/>
                    <a:gd name="connsiteX2" fmla="*/ 1340 w 1442650"/>
                    <a:gd name="connsiteY2" fmla="*/ 985840 h 1173267"/>
                    <a:gd name="connsiteX3" fmla="*/ 348920 w 1442650"/>
                    <a:gd name="connsiteY3" fmla="*/ 552951 h 1173267"/>
                    <a:gd name="connsiteX4" fmla="*/ 1146424 w 1442650"/>
                    <a:gd name="connsiteY4" fmla="*/ 450113 h 1173267"/>
                    <a:gd name="connsiteX5" fmla="*/ 604377 w 1442650"/>
                    <a:gd name="connsiteY5" fmla="*/ 586996 h 1173267"/>
                    <a:gd name="connsiteX6" fmla="*/ 274171 w 1442650"/>
                    <a:gd name="connsiteY6" fmla="*/ 853884 h 1173267"/>
                    <a:gd name="connsiteX7" fmla="*/ 268653 w 1442650"/>
                    <a:gd name="connsiteY7" fmla="*/ 866623 h 1173267"/>
                    <a:gd name="connsiteX8" fmla="*/ 261678 w 1442650"/>
                    <a:gd name="connsiteY8" fmla="*/ 875003 h 1173267"/>
                    <a:gd name="connsiteX9" fmla="*/ 231159 w 1442650"/>
                    <a:gd name="connsiteY9" fmla="*/ 1008055 h 1173267"/>
                    <a:gd name="connsiteX10" fmla="*/ 572164 w 1442650"/>
                    <a:gd name="connsiteY10" fmla="*/ 1053156 h 1173267"/>
                    <a:gd name="connsiteX11" fmla="*/ 597880 w 1442650"/>
                    <a:gd name="connsiteY11" fmla="*/ 1045392 h 1173267"/>
                    <a:gd name="connsiteX12" fmla="*/ 619739 w 1442650"/>
                    <a:gd name="connsiteY12" fmla="*/ 1041695 h 1173267"/>
                    <a:gd name="connsiteX13" fmla="*/ 748515 w 1442650"/>
                    <a:gd name="connsiteY13" fmla="*/ 1002077 h 1173267"/>
                    <a:gd name="connsiteX14" fmla="*/ 1172391 w 1442650"/>
                    <a:gd name="connsiteY14" fmla="*/ 583532 h 1173267"/>
                    <a:gd name="connsiteX15" fmla="*/ 1031099 w 1442650"/>
                    <a:gd name="connsiteY15" fmla="*/ 199644 h 1173267"/>
                    <a:gd name="connsiteX16" fmla="*/ 537909 w 1442650"/>
                    <a:gd name="connsiteY16" fmla="*/ 37025 h 1173267"/>
                    <a:gd name="connsiteX17" fmla="*/ 1161727 w 1442650"/>
                    <a:gd name="connsiteY17" fmla="*/ 98341 h 1173267"/>
                    <a:gd name="connsiteX18" fmla="*/ 1438980 w 1442650"/>
                    <a:gd name="connsiteY18" fmla="*/ 444906 h 1173267"/>
                    <a:gd name="connsiteX19" fmla="*/ 1124405 w 1442650"/>
                    <a:gd name="connsiteY19" fmla="*/ 964754 h 1173267"/>
                    <a:gd name="connsiteX20" fmla="*/ 431222 w 1442650"/>
                    <a:gd name="connsiteY20" fmla="*/ 1173261 h 117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2650" h="1173267">
                      <a:moveTo>
                        <a:pt x="431222" y="1173261"/>
                      </a:moveTo>
                      <a:cubicBezTo>
                        <a:pt x="253303" y="1173565"/>
                        <a:pt x="182392" y="1162427"/>
                        <a:pt x="135400" y="1136888"/>
                      </a:cubicBezTo>
                      <a:cubicBezTo>
                        <a:pt x="32727" y="1095460"/>
                        <a:pt x="14804" y="1062952"/>
                        <a:pt x="1340" y="985840"/>
                      </a:cubicBezTo>
                      <a:cubicBezTo>
                        <a:pt x="-16615" y="819242"/>
                        <a:pt x="148311" y="670483"/>
                        <a:pt x="348920" y="552951"/>
                      </a:cubicBezTo>
                      <a:cubicBezTo>
                        <a:pt x="549529" y="435419"/>
                        <a:pt x="1102881" y="358584"/>
                        <a:pt x="1146424" y="450113"/>
                      </a:cubicBezTo>
                      <a:cubicBezTo>
                        <a:pt x="1155310" y="540753"/>
                        <a:pt x="891404" y="477695"/>
                        <a:pt x="604377" y="586996"/>
                      </a:cubicBezTo>
                      <a:cubicBezTo>
                        <a:pt x="394660" y="672305"/>
                        <a:pt x="371256" y="739565"/>
                        <a:pt x="274171" y="853884"/>
                      </a:cubicBezTo>
                      <a:lnTo>
                        <a:pt x="268653" y="866623"/>
                      </a:lnTo>
                      <a:lnTo>
                        <a:pt x="261678" y="875003"/>
                      </a:lnTo>
                      <a:cubicBezTo>
                        <a:pt x="227058" y="924515"/>
                        <a:pt x="214718" y="971119"/>
                        <a:pt x="231159" y="1008055"/>
                      </a:cubicBezTo>
                      <a:cubicBezTo>
                        <a:pt x="264039" y="1081927"/>
                        <a:pt x="402702" y="1096146"/>
                        <a:pt x="572164" y="1053156"/>
                      </a:cubicBezTo>
                      <a:lnTo>
                        <a:pt x="597880" y="1045392"/>
                      </a:lnTo>
                      <a:lnTo>
                        <a:pt x="619739" y="1041695"/>
                      </a:lnTo>
                      <a:cubicBezTo>
                        <a:pt x="660669" y="1032087"/>
                        <a:pt x="703667" y="1019155"/>
                        <a:pt x="748515" y="1002077"/>
                      </a:cubicBezTo>
                      <a:cubicBezTo>
                        <a:pt x="958232" y="916768"/>
                        <a:pt x="1133292" y="778141"/>
                        <a:pt x="1172391" y="583532"/>
                      </a:cubicBezTo>
                      <a:cubicBezTo>
                        <a:pt x="1191941" y="433354"/>
                        <a:pt x="1179500" y="333827"/>
                        <a:pt x="1031099" y="199644"/>
                      </a:cubicBezTo>
                      <a:cubicBezTo>
                        <a:pt x="824048" y="51243"/>
                        <a:pt x="515694" y="108115"/>
                        <a:pt x="537909" y="37025"/>
                      </a:cubicBezTo>
                      <a:cubicBezTo>
                        <a:pt x="695196" y="-41174"/>
                        <a:pt x="1023101" y="16587"/>
                        <a:pt x="1161727" y="98341"/>
                      </a:cubicBezTo>
                      <a:cubicBezTo>
                        <a:pt x="1240815" y="141884"/>
                        <a:pt x="1391882" y="209419"/>
                        <a:pt x="1438980" y="444906"/>
                      </a:cubicBezTo>
                      <a:cubicBezTo>
                        <a:pt x="1451421" y="522217"/>
                        <a:pt x="1450532" y="740820"/>
                        <a:pt x="1124405" y="964754"/>
                      </a:cubicBezTo>
                      <a:cubicBezTo>
                        <a:pt x="930573" y="1095827"/>
                        <a:pt x="635728" y="1163376"/>
                        <a:pt x="431222" y="11732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6048130" y="2994940"/>
                  <a:ext cx="1202901" cy="1138606"/>
                </a:xfrm>
                <a:custGeom>
                  <a:avLst/>
                  <a:gdLst>
                    <a:gd name="connsiteX0" fmla="*/ 1236973 w 1236973"/>
                    <a:gd name="connsiteY0" fmla="*/ 0 h 1093014"/>
                    <a:gd name="connsiteX1" fmla="*/ 314575 w 1236973"/>
                    <a:gd name="connsiteY1" fmla="*/ 165285 h 1093014"/>
                    <a:gd name="connsiteX2" fmla="*/ 0 w 1236973"/>
                    <a:gd name="connsiteY2" fmla="*/ 685133 h 1093014"/>
                    <a:gd name="connsiteX3" fmla="*/ 277253 w 1236973"/>
                    <a:gd name="connsiteY3" fmla="*/ 1039696 h 1093014"/>
                    <a:gd name="connsiteX4" fmla="*/ 901071 w 1236973"/>
                    <a:gd name="connsiteY4" fmla="*/ 1093014 h 1093014"/>
                    <a:gd name="connsiteX5" fmla="*/ 407881 w 1236973"/>
                    <a:gd name="connsiteY5" fmla="*/ 935727 h 1093014"/>
                    <a:gd name="connsiteX6" fmla="*/ 274587 w 1236973"/>
                    <a:gd name="connsiteY6" fmla="*/ 535843 h 1093014"/>
                    <a:gd name="connsiteX7" fmla="*/ 703795 w 1236973"/>
                    <a:gd name="connsiteY7" fmla="*/ 127962 h 1093014"/>
                    <a:gd name="connsiteX8" fmla="*/ 1236973 w 1236973"/>
                    <a:gd name="connsiteY8" fmla="*/ 0 h 1093014"/>
                    <a:gd name="connsiteX0" fmla="*/ 1236973 w 1236973"/>
                    <a:gd name="connsiteY0" fmla="*/ 34511 h 1127525"/>
                    <a:gd name="connsiteX1" fmla="*/ 314575 w 1236973"/>
                    <a:gd name="connsiteY1" fmla="*/ 199796 h 1127525"/>
                    <a:gd name="connsiteX2" fmla="*/ 0 w 1236973"/>
                    <a:gd name="connsiteY2" fmla="*/ 719644 h 1127525"/>
                    <a:gd name="connsiteX3" fmla="*/ 277253 w 1236973"/>
                    <a:gd name="connsiteY3" fmla="*/ 1074207 h 1127525"/>
                    <a:gd name="connsiteX4" fmla="*/ 901071 w 1236973"/>
                    <a:gd name="connsiteY4" fmla="*/ 1127525 h 1127525"/>
                    <a:gd name="connsiteX5" fmla="*/ 407881 w 1236973"/>
                    <a:gd name="connsiteY5" fmla="*/ 970238 h 1127525"/>
                    <a:gd name="connsiteX6" fmla="*/ 274587 w 1236973"/>
                    <a:gd name="connsiteY6" fmla="*/ 570354 h 1127525"/>
                    <a:gd name="connsiteX7" fmla="*/ 703795 w 1236973"/>
                    <a:gd name="connsiteY7" fmla="*/ 162473 h 1127525"/>
                    <a:gd name="connsiteX8" fmla="*/ 1236973 w 1236973"/>
                    <a:gd name="connsiteY8" fmla="*/ 34511 h 1127525"/>
                    <a:gd name="connsiteX0" fmla="*/ 1236973 w 1236973"/>
                    <a:gd name="connsiteY0" fmla="*/ 51697 h 1144711"/>
                    <a:gd name="connsiteX1" fmla="*/ 314575 w 1236973"/>
                    <a:gd name="connsiteY1" fmla="*/ 216982 h 1144711"/>
                    <a:gd name="connsiteX2" fmla="*/ 0 w 1236973"/>
                    <a:gd name="connsiteY2" fmla="*/ 736830 h 1144711"/>
                    <a:gd name="connsiteX3" fmla="*/ 277253 w 1236973"/>
                    <a:gd name="connsiteY3" fmla="*/ 1091393 h 1144711"/>
                    <a:gd name="connsiteX4" fmla="*/ 901071 w 1236973"/>
                    <a:gd name="connsiteY4" fmla="*/ 1144711 h 1144711"/>
                    <a:gd name="connsiteX5" fmla="*/ 407881 w 1236973"/>
                    <a:gd name="connsiteY5" fmla="*/ 987424 h 1144711"/>
                    <a:gd name="connsiteX6" fmla="*/ 274587 w 1236973"/>
                    <a:gd name="connsiteY6" fmla="*/ 587540 h 1144711"/>
                    <a:gd name="connsiteX7" fmla="*/ 703795 w 1236973"/>
                    <a:gd name="connsiteY7" fmla="*/ 179659 h 1144711"/>
                    <a:gd name="connsiteX8" fmla="*/ 1236973 w 1236973"/>
                    <a:gd name="connsiteY8" fmla="*/ 51697 h 1144711"/>
                    <a:gd name="connsiteX0" fmla="*/ 1236973 w 1236973"/>
                    <a:gd name="connsiteY0" fmla="*/ 51697 h 1144711"/>
                    <a:gd name="connsiteX1" fmla="*/ 314575 w 1236973"/>
                    <a:gd name="connsiteY1" fmla="*/ 216982 h 1144711"/>
                    <a:gd name="connsiteX2" fmla="*/ 0 w 1236973"/>
                    <a:gd name="connsiteY2" fmla="*/ 736830 h 1144711"/>
                    <a:gd name="connsiteX3" fmla="*/ 277253 w 1236973"/>
                    <a:gd name="connsiteY3" fmla="*/ 1091393 h 1144711"/>
                    <a:gd name="connsiteX4" fmla="*/ 901071 w 1236973"/>
                    <a:gd name="connsiteY4" fmla="*/ 1144711 h 1144711"/>
                    <a:gd name="connsiteX5" fmla="*/ 407881 w 1236973"/>
                    <a:gd name="connsiteY5" fmla="*/ 987424 h 1144711"/>
                    <a:gd name="connsiteX6" fmla="*/ 274587 w 1236973"/>
                    <a:gd name="connsiteY6" fmla="*/ 587540 h 1144711"/>
                    <a:gd name="connsiteX7" fmla="*/ 703795 w 1236973"/>
                    <a:gd name="connsiteY7" fmla="*/ 179659 h 1144711"/>
                    <a:gd name="connsiteX8" fmla="*/ 1236973 w 1236973"/>
                    <a:gd name="connsiteY8" fmla="*/ 51697 h 1144711"/>
                    <a:gd name="connsiteX0" fmla="*/ 1241566 w 1241566"/>
                    <a:gd name="connsiteY0" fmla="*/ 51697 h 1144711"/>
                    <a:gd name="connsiteX1" fmla="*/ 319168 w 1241566"/>
                    <a:gd name="connsiteY1" fmla="*/ 216982 h 1144711"/>
                    <a:gd name="connsiteX2" fmla="*/ 4593 w 1241566"/>
                    <a:gd name="connsiteY2" fmla="*/ 736830 h 1144711"/>
                    <a:gd name="connsiteX3" fmla="*/ 281846 w 1241566"/>
                    <a:gd name="connsiteY3" fmla="*/ 1091393 h 1144711"/>
                    <a:gd name="connsiteX4" fmla="*/ 905664 w 1241566"/>
                    <a:gd name="connsiteY4" fmla="*/ 1144711 h 1144711"/>
                    <a:gd name="connsiteX5" fmla="*/ 412474 w 1241566"/>
                    <a:gd name="connsiteY5" fmla="*/ 987424 h 1144711"/>
                    <a:gd name="connsiteX6" fmla="*/ 279180 w 1241566"/>
                    <a:gd name="connsiteY6" fmla="*/ 587540 h 1144711"/>
                    <a:gd name="connsiteX7" fmla="*/ 708388 w 1241566"/>
                    <a:gd name="connsiteY7" fmla="*/ 179659 h 1144711"/>
                    <a:gd name="connsiteX8" fmla="*/ 1241566 w 1241566"/>
                    <a:gd name="connsiteY8" fmla="*/ 51697 h 1144711"/>
                    <a:gd name="connsiteX0" fmla="*/ 1241566 w 1241566"/>
                    <a:gd name="connsiteY0" fmla="*/ 51697 h 1144711"/>
                    <a:gd name="connsiteX1" fmla="*/ 319168 w 1241566"/>
                    <a:gd name="connsiteY1" fmla="*/ 216982 h 1144711"/>
                    <a:gd name="connsiteX2" fmla="*/ 4593 w 1241566"/>
                    <a:gd name="connsiteY2" fmla="*/ 736830 h 1144711"/>
                    <a:gd name="connsiteX3" fmla="*/ 281846 w 1241566"/>
                    <a:gd name="connsiteY3" fmla="*/ 1091393 h 1144711"/>
                    <a:gd name="connsiteX4" fmla="*/ 905664 w 1241566"/>
                    <a:gd name="connsiteY4" fmla="*/ 1144711 h 1144711"/>
                    <a:gd name="connsiteX5" fmla="*/ 412474 w 1241566"/>
                    <a:gd name="connsiteY5" fmla="*/ 987424 h 1144711"/>
                    <a:gd name="connsiteX6" fmla="*/ 279180 w 1241566"/>
                    <a:gd name="connsiteY6" fmla="*/ 587540 h 1144711"/>
                    <a:gd name="connsiteX7" fmla="*/ 708388 w 1241566"/>
                    <a:gd name="connsiteY7" fmla="*/ 179659 h 1144711"/>
                    <a:gd name="connsiteX8" fmla="*/ 1241566 w 1241566"/>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91393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91393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83395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44711"/>
                    <a:gd name="connsiteX1" fmla="*/ 318246 w 1240644"/>
                    <a:gd name="connsiteY1" fmla="*/ 216982 h 1144711"/>
                    <a:gd name="connsiteX2" fmla="*/ 3671 w 1240644"/>
                    <a:gd name="connsiteY2" fmla="*/ 736830 h 1144711"/>
                    <a:gd name="connsiteX3" fmla="*/ 280924 w 1240644"/>
                    <a:gd name="connsiteY3" fmla="*/ 1083395 h 1144711"/>
                    <a:gd name="connsiteX4" fmla="*/ 904742 w 1240644"/>
                    <a:gd name="connsiteY4" fmla="*/ 1144711 h 1144711"/>
                    <a:gd name="connsiteX5" fmla="*/ 411552 w 1240644"/>
                    <a:gd name="connsiteY5" fmla="*/ 987424 h 1144711"/>
                    <a:gd name="connsiteX6" fmla="*/ 278258 w 1240644"/>
                    <a:gd name="connsiteY6" fmla="*/ 587540 h 1144711"/>
                    <a:gd name="connsiteX7" fmla="*/ 707466 w 1240644"/>
                    <a:gd name="connsiteY7" fmla="*/ 179659 h 1144711"/>
                    <a:gd name="connsiteX8" fmla="*/ 1240644 w 1240644"/>
                    <a:gd name="connsiteY8" fmla="*/ 51697 h 1144711"/>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7424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8258 w 1240644"/>
                    <a:gd name="connsiteY6" fmla="*/ 587540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0260 w 1240644"/>
                    <a:gd name="connsiteY6" fmla="*/ 598204 h 1181736"/>
                    <a:gd name="connsiteX7" fmla="*/ 707466 w 1240644"/>
                    <a:gd name="connsiteY7" fmla="*/ 179659 h 1181736"/>
                    <a:gd name="connsiteX8" fmla="*/ 1240644 w 1240644"/>
                    <a:gd name="connsiteY8" fmla="*/ 51697 h 1181736"/>
                    <a:gd name="connsiteX0" fmla="*/ 1240644 w 1240644"/>
                    <a:gd name="connsiteY0" fmla="*/ 51697 h 1181736"/>
                    <a:gd name="connsiteX1" fmla="*/ 318246 w 1240644"/>
                    <a:gd name="connsiteY1" fmla="*/ 216982 h 1181736"/>
                    <a:gd name="connsiteX2" fmla="*/ 3671 w 1240644"/>
                    <a:gd name="connsiteY2" fmla="*/ 736830 h 1181736"/>
                    <a:gd name="connsiteX3" fmla="*/ 280924 w 1240644"/>
                    <a:gd name="connsiteY3" fmla="*/ 1083395 h 1181736"/>
                    <a:gd name="connsiteX4" fmla="*/ 904742 w 1240644"/>
                    <a:gd name="connsiteY4" fmla="*/ 1144711 h 1181736"/>
                    <a:gd name="connsiteX5" fmla="*/ 411552 w 1240644"/>
                    <a:gd name="connsiteY5" fmla="*/ 982092 h 1181736"/>
                    <a:gd name="connsiteX6" fmla="*/ 270260 w 1240644"/>
                    <a:gd name="connsiteY6" fmla="*/ 598204 h 1181736"/>
                    <a:gd name="connsiteX7" fmla="*/ 707466 w 1240644"/>
                    <a:gd name="connsiteY7" fmla="*/ 179659 h 1181736"/>
                    <a:gd name="connsiteX8" fmla="*/ 1240644 w 1240644"/>
                    <a:gd name="connsiteY8" fmla="*/ 51697 h 1181736"/>
                    <a:gd name="connsiteX0" fmla="*/ 1240644 w 1240803"/>
                    <a:gd name="connsiteY0" fmla="*/ 51697 h 1181736"/>
                    <a:gd name="connsiteX1" fmla="*/ 318246 w 1240803"/>
                    <a:gd name="connsiteY1" fmla="*/ 216982 h 1181736"/>
                    <a:gd name="connsiteX2" fmla="*/ 3671 w 1240803"/>
                    <a:gd name="connsiteY2" fmla="*/ 736830 h 1181736"/>
                    <a:gd name="connsiteX3" fmla="*/ 280924 w 1240803"/>
                    <a:gd name="connsiteY3" fmla="*/ 1083395 h 1181736"/>
                    <a:gd name="connsiteX4" fmla="*/ 904742 w 1240803"/>
                    <a:gd name="connsiteY4" fmla="*/ 1144711 h 1181736"/>
                    <a:gd name="connsiteX5" fmla="*/ 411552 w 1240803"/>
                    <a:gd name="connsiteY5" fmla="*/ 982092 h 1181736"/>
                    <a:gd name="connsiteX6" fmla="*/ 270260 w 1240803"/>
                    <a:gd name="connsiteY6" fmla="*/ 598204 h 1181736"/>
                    <a:gd name="connsiteX7" fmla="*/ 707466 w 1240803"/>
                    <a:gd name="connsiteY7" fmla="*/ 179659 h 1181736"/>
                    <a:gd name="connsiteX8" fmla="*/ 1240644 w 1240803"/>
                    <a:gd name="connsiteY8" fmla="*/ 51697 h 1181736"/>
                    <a:gd name="connsiteX0" fmla="*/ 1240644 w 1240858"/>
                    <a:gd name="connsiteY0" fmla="*/ 51697 h 1181736"/>
                    <a:gd name="connsiteX1" fmla="*/ 318246 w 1240858"/>
                    <a:gd name="connsiteY1" fmla="*/ 216982 h 1181736"/>
                    <a:gd name="connsiteX2" fmla="*/ 3671 w 1240858"/>
                    <a:gd name="connsiteY2" fmla="*/ 736830 h 1181736"/>
                    <a:gd name="connsiteX3" fmla="*/ 280924 w 1240858"/>
                    <a:gd name="connsiteY3" fmla="*/ 1083395 h 1181736"/>
                    <a:gd name="connsiteX4" fmla="*/ 904742 w 1240858"/>
                    <a:gd name="connsiteY4" fmla="*/ 1144711 h 1181736"/>
                    <a:gd name="connsiteX5" fmla="*/ 411552 w 1240858"/>
                    <a:gd name="connsiteY5" fmla="*/ 982092 h 1181736"/>
                    <a:gd name="connsiteX6" fmla="*/ 270260 w 1240858"/>
                    <a:gd name="connsiteY6" fmla="*/ 598204 h 1181736"/>
                    <a:gd name="connsiteX7" fmla="*/ 707466 w 1240858"/>
                    <a:gd name="connsiteY7" fmla="*/ 179659 h 1181736"/>
                    <a:gd name="connsiteX8" fmla="*/ 1240644 w 1240858"/>
                    <a:gd name="connsiteY8" fmla="*/ 51697 h 1181736"/>
                    <a:gd name="connsiteX0" fmla="*/ 1240644 w 1240858"/>
                    <a:gd name="connsiteY0" fmla="*/ 35318 h 1165357"/>
                    <a:gd name="connsiteX1" fmla="*/ 318246 w 1240858"/>
                    <a:gd name="connsiteY1" fmla="*/ 200603 h 1165357"/>
                    <a:gd name="connsiteX2" fmla="*/ 3671 w 1240858"/>
                    <a:gd name="connsiteY2" fmla="*/ 720451 h 1165357"/>
                    <a:gd name="connsiteX3" fmla="*/ 280924 w 1240858"/>
                    <a:gd name="connsiteY3" fmla="*/ 1067016 h 1165357"/>
                    <a:gd name="connsiteX4" fmla="*/ 904742 w 1240858"/>
                    <a:gd name="connsiteY4" fmla="*/ 1128332 h 1165357"/>
                    <a:gd name="connsiteX5" fmla="*/ 411552 w 1240858"/>
                    <a:gd name="connsiteY5" fmla="*/ 965713 h 1165357"/>
                    <a:gd name="connsiteX6" fmla="*/ 270260 w 1240858"/>
                    <a:gd name="connsiteY6" fmla="*/ 581825 h 1165357"/>
                    <a:gd name="connsiteX7" fmla="*/ 707466 w 1240858"/>
                    <a:gd name="connsiteY7" fmla="*/ 163280 h 1165357"/>
                    <a:gd name="connsiteX8" fmla="*/ 1240644 w 1240858"/>
                    <a:gd name="connsiteY8" fmla="*/ 35318 h 1165357"/>
                    <a:gd name="connsiteX0" fmla="*/ 1240644 w 1240858"/>
                    <a:gd name="connsiteY0" fmla="*/ 38817 h 1168856"/>
                    <a:gd name="connsiteX1" fmla="*/ 318246 w 1240858"/>
                    <a:gd name="connsiteY1" fmla="*/ 204102 h 1168856"/>
                    <a:gd name="connsiteX2" fmla="*/ 3671 w 1240858"/>
                    <a:gd name="connsiteY2" fmla="*/ 723950 h 1168856"/>
                    <a:gd name="connsiteX3" fmla="*/ 280924 w 1240858"/>
                    <a:gd name="connsiteY3" fmla="*/ 1070515 h 1168856"/>
                    <a:gd name="connsiteX4" fmla="*/ 904742 w 1240858"/>
                    <a:gd name="connsiteY4" fmla="*/ 1131831 h 1168856"/>
                    <a:gd name="connsiteX5" fmla="*/ 411552 w 1240858"/>
                    <a:gd name="connsiteY5" fmla="*/ 969212 h 1168856"/>
                    <a:gd name="connsiteX6" fmla="*/ 270260 w 1240858"/>
                    <a:gd name="connsiteY6" fmla="*/ 585324 h 1168856"/>
                    <a:gd name="connsiteX7" fmla="*/ 707466 w 1240858"/>
                    <a:gd name="connsiteY7" fmla="*/ 166779 h 1168856"/>
                    <a:gd name="connsiteX8" fmla="*/ 1240644 w 1240858"/>
                    <a:gd name="connsiteY8" fmla="*/ 38817 h 1168856"/>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707466 w 1240858"/>
                    <a:gd name="connsiteY7" fmla="*/ 172458 h 1174535"/>
                    <a:gd name="connsiteX8" fmla="*/ 1240644 w 1240858"/>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707466 w 1240858"/>
                    <a:gd name="connsiteY7" fmla="*/ 172458 h 1174535"/>
                    <a:gd name="connsiteX8" fmla="*/ 1240644 w 1240858"/>
                    <a:gd name="connsiteY8" fmla="*/ 44496 h 1174535"/>
                    <a:gd name="connsiteX0" fmla="*/ 1240644 w 1240869"/>
                    <a:gd name="connsiteY0" fmla="*/ 44496 h 1174535"/>
                    <a:gd name="connsiteX1" fmla="*/ 318246 w 1240869"/>
                    <a:gd name="connsiteY1" fmla="*/ 209781 h 1174535"/>
                    <a:gd name="connsiteX2" fmla="*/ 3671 w 1240869"/>
                    <a:gd name="connsiteY2" fmla="*/ 729629 h 1174535"/>
                    <a:gd name="connsiteX3" fmla="*/ 280924 w 1240869"/>
                    <a:gd name="connsiteY3" fmla="*/ 1076194 h 1174535"/>
                    <a:gd name="connsiteX4" fmla="*/ 904742 w 1240869"/>
                    <a:gd name="connsiteY4" fmla="*/ 1137510 h 1174535"/>
                    <a:gd name="connsiteX5" fmla="*/ 411552 w 1240869"/>
                    <a:gd name="connsiteY5" fmla="*/ 974891 h 1174535"/>
                    <a:gd name="connsiteX6" fmla="*/ 270260 w 1240869"/>
                    <a:gd name="connsiteY6" fmla="*/ 591003 h 1174535"/>
                    <a:gd name="connsiteX7" fmla="*/ 707466 w 1240869"/>
                    <a:gd name="connsiteY7" fmla="*/ 172458 h 1174535"/>
                    <a:gd name="connsiteX8" fmla="*/ 1240644 w 1240869"/>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694136 w 1240858"/>
                    <a:gd name="connsiteY7" fmla="*/ 172458 h 1174535"/>
                    <a:gd name="connsiteX8" fmla="*/ 1240644 w 1240858"/>
                    <a:gd name="connsiteY8" fmla="*/ 44496 h 1174535"/>
                    <a:gd name="connsiteX0" fmla="*/ 1240644 w 1240858"/>
                    <a:gd name="connsiteY0" fmla="*/ 44496 h 1174535"/>
                    <a:gd name="connsiteX1" fmla="*/ 318246 w 1240858"/>
                    <a:gd name="connsiteY1" fmla="*/ 209781 h 1174535"/>
                    <a:gd name="connsiteX2" fmla="*/ 3671 w 1240858"/>
                    <a:gd name="connsiteY2" fmla="*/ 729629 h 1174535"/>
                    <a:gd name="connsiteX3" fmla="*/ 280924 w 1240858"/>
                    <a:gd name="connsiteY3" fmla="*/ 1076194 h 1174535"/>
                    <a:gd name="connsiteX4" fmla="*/ 904742 w 1240858"/>
                    <a:gd name="connsiteY4" fmla="*/ 1137510 h 1174535"/>
                    <a:gd name="connsiteX5" fmla="*/ 411552 w 1240858"/>
                    <a:gd name="connsiteY5" fmla="*/ 974891 h 1174535"/>
                    <a:gd name="connsiteX6" fmla="*/ 270260 w 1240858"/>
                    <a:gd name="connsiteY6" fmla="*/ 591003 h 1174535"/>
                    <a:gd name="connsiteX7" fmla="*/ 694136 w 1240858"/>
                    <a:gd name="connsiteY7" fmla="*/ 172458 h 1174535"/>
                    <a:gd name="connsiteX8" fmla="*/ 1240644 w 1240858"/>
                    <a:gd name="connsiteY8" fmla="*/ 44496 h 11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0858" h="1174535">
                      <a:moveTo>
                        <a:pt x="1240644" y="44496"/>
                      </a:moveTo>
                      <a:cubicBezTo>
                        <a:pt x="1197101" y="-47033"/>
                        <a:pt x="628378" y="65"/>
                        <a:pt x="318246" y="209781"/>
                      </a:cubicBezTo>
                      <a:cubicBezTo>
                        <a:pt x="-7881" y="433715"/>
                        <a:pt x="-8770" y="652318"/>
                        <a:pt x="3671" y="729629"/>
                      </a:cubicBezTo>
                      <a:cubicBezTo>
                        <a:pt x="50769" y="965116"/>
                        <a:pt x="201836" y="1032651"/>
                        <a:pt x="280924" y="1076194"/>
                      </a:cubicBezTo>
                      <a:cubicBezTo>
                        <a:pt x="419550" y="1157948"/>
                        <a:pt x="747455" y="1215709"/>
                        <a:pt x="904742" y="1137510"/>
                      </a:cubicBezTo>
                      <a:cubicBezTo>
                        <a:pt x="926957" y="1066420"/>
                        <a:pt x="618603" y="1123292"/>
                        <a:pt x="411552" y="974891"/>
                      </a:cubicBezTo>
                      <a:cubicBezTo>
                        <a:pt x="263151" y="840708"/>
                        <a:pt x="250710" y="741181"/>
                        <a:pt x="270260" y="591003"/>
                      </a:cubicBezTo>
                      <a:cubicBezTo>
                        <a:pt x="309359" y="396394"/>
                        <a:pt x="484419" y="257767"/>
                        <a:pt x="694136" y="172458"/>
                      </a:cubicBezTo>
                      <a:cubicBezTo>
                        <a:pt x="981163" y="63157"/>
                        <a:pt x="1249530" y="135136"/>
                        <a:pt x="1240644" y="44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rot="10800000">
                  <a:off x="4535462" y="3295832"/>
                  <a:ext cx="1018654" cy="828443"/>
                </a:xfrm>
                <a:custGeom>
                  <a:avLst/>
                  <a:gdLst>
                    <a:gd name="connsiteX0" fmla="*/ 435993 w 1447421"/>
                    <a:gd name="connsiteY0" fmla="*/ 1173261 h 1173267"/>
                    <a:gd name="connsiteX1" fmla="*/ 140171 w 1447421"/>
                    <a:gd name="connsiteY1" fmla="*/ 1136888 h 1173267"/>
                    <a:gd name="connsiteX2" fmla="*/ 135401 w 1447421"/>
                    <a:gd name="connsiteY2" fmla="*/ 1133755 h 1173267"/>
                    <a:gd name="connsiteX3" fmla="*/ 108703 w 1447421"/>
                    <a:gd name="connsiteY3" fmla="*/ 1141957 h 1173267"/>
                    <a:gd name="connsiteX4" fmla="*/ 6111 w 1447421"/>
                    <a:gd name="connsiteY4" fmla="*/ 985840 h 1173267"/>
                    <a:gd name="connsiteX5" fmla="*/ 7032 w 1447421"/>
                    <a:gd name="connsiteY5" fmla="*/ 978900 h 1173267"/>
                    <a:gd name="connsiteX6" fmla="*/ 2811 w 1447421"/>
                    <a:gd name="connsiteY6" fmla="*/ 971614 h 1173267"/>
                    <a:gd name="connsiteX7" fmla="*/ 0 w 1447421"/>
                    <a:gd name="connsiteY7" fmla="*/ 966083 h 1173267"/>
                    <a:gd name="connsiteX8" fmla="*/ 353691 w 1447421"/>
                    <a:gd name="connsiteY8" fmla="*/ 552951 h 1173267"/>
                    <a:gd name="connsiteX9" fmla="*/ 1151195 w 1447421"/>
                    <a:gd name="connsiteY9" fmla="*/ 450113 h 1173267"/>
                    <a:gd name="connsiteX10" fmla="*/ 609148 w 1447421"/>
                    <a:gd name="connsiteY10" fmla="*/ 586996 h 1173267"/>
                    <a:gd name="connsiteX11" fmla="*/ 278942 w 1447421"/>
                    <a:gd name="connsiteY11" fmla="*/ 853884 h 1173267"/>
                    <a:gd name="connsiteX12" fmla="*/ 273424 w 1447421"/>
                    <a:gd name="connsiteY12" fmla="*/ 866623 h 1173267"/>
                    <a:gd name="connsiteX13" fmla="*/ 266449 w 1447421"/>
                    <a:gd name="connsiteY13" fmla="*/ 875003 h 1173267"/>
                    <a:gd name="connsiteX14" fmla="*/ 235930 w 1447421"/>
                    <a:gd name="connsiteY14" fmla="*/ 1008055 h 1173267"/>
                    <a:gd name="connsiteX15" fmla="*/ 576935 w 1447421"/>
                    <a:gd name="connsiteY15" fmla="*/ 1053156 h 1173267"/>
                    <a:gd name="connsiteX16" fmla="*/ 602651 w 1447421"/>
                    <a:gd name="connsiteY16" fmla="*/ 1045392 h 1173267"/>
                    <a:gd name="connsiteX17" fmla="*/ 624510 w 1447421"/>
                    <a:gd name="connsiteY17" fmla="*/ 1041695 h 1173267"/>
                    <a:gd name="connsiteX18" fmla="*/ 753286 w 1447421"/>
                    <a:gd name="connsiteY18" fmla="*/ 1002077 h 1173267"/>
                    <a:gd name="connsiteX19" fmla="*/ 1177162 w 1447421"/>
                    <a:gd name="connsiteY19" fmla="*/ 583532 h 1173267"/>
                    <a:gd name="connsiteX20" fmla="*/ 1035870 w 1447421"/>
                    <a:gd name="connsiteY20" fmla="*/ 199644 h 1173267"/>
                    <a:gd name="connsiteX21" fmla="*/ 542680 w 1447421"/>
                    <a:gd name="connsiteY21" fmla="*/ 37025 h 1173267"/>
                    <a:gd name="connsiteX22" fmla="*/ 1166498 w 1447421"/>
                    <a:gd name="connsiteY22" fmla="*/ 98341 h 1173267"/>
                    <a:gd name="connsiteX23" fmla="*/ 1443751 w 1447421"/>
                    <a:gd name="connsiteY23" fmla="*/ 444906 h 1173267"/>
                    <a:gd name="connsiteX24" fmla="*/ 1129176 w 1447421"/>
                    <a:gd name="connsiteY24" fmla="*/ 964754 h 1173267"/>
                    <a:gd name="connsiteX25" fmla="*/ 435993 w 1447421"/>
                    <a:gd name="connsiteY25" fmla="*/ 1173261 h 1173267"/>
                    <a:gd name="connsiteX0" fmla="*/ 433182 w 1444610"/>
                    <a:gd name="connsiteY0" fmla="*/ 1173261 h 1173267"/>
                    <a:gd name="connsiteX1" fmla="*/ 137360 w 1444610"/>
                    <a:gd name="connsiteY1" fmla="*/ 1136888 h 1173267"/>
                    <a:gd name="connsiteX2" fmla="*/ 132590 w 1444610"/>
                    <a:gd name="connsiteY2" fmla="*/ 1133755 h 1173267"/>
                    <a:gd name="connsiteX3" fmla="*/ 105892 w 1444610"/>
                    <a:gd name="connsiteY3" fmla="*/ 1141957 h 1173267"/>
                    <a:gd name="connsiteX4" fmla="*/ 3300 w 1444610"/>
                    <a:gd name="connsiteY4" fmla="*/ 985840 h 1173267"/>
                    <a:gd name="connsiteX5" fmla="*/ 4221 w 1444610"/>
                    <a:gd name="connsiteY5" fmla="*/ 978900 h 1173267"/>
                    <a:gd name="connsiteX6" fmla="*/ 0 w 1444610"/>
                    <a:gd name="connsiteY6" fmla="*/ 971614 h 1173267"/>
                    <a:gd name="connsiteX7" fmla="*/ 350880 w 1444610"/>
                    <a:gd name="connsiteY7" fmla="*/ 552951 h 1173267"/>
                    <a:gd name="connsiteX8" fmla="*/ 1148384 w 1444610"/>
                    <a:gd name="connsiteY8" fmla="*/ 450113 h 1173267"/>
                    <a:gd name="connsiteX9" fmla="*/ 606337 w 1444610"/>
                    <a:gd name="connsiteY9" fmla="*/ 586996 h 1173267"/>
                    <a:gd name="connsiteX10" fmla="*/ 276131 w 1444610"/>
                    <a:gd name="connsiteY10" fmla="*/ 853884 h 1173267"/>
                    <a:gd name="connsiteX11" fmla="*/ 270613 w 1444610"/>
                    <a:gd name="connsiteY11" fmla="*/ 866623 h 1173267"/>
                    <a:gd name="connsiteX12" fmla="*/ 263638 w 1444610"/>
                    <a:gd name="connsiteY12" fmla="*/ 875003 h 1173267"/>
                    <a:gd name="connsiteX13" fmla="*/ 233119 w 1444610"/>
                    <a:gd name="connsiteY13" fmla="*/ 1008055 h 1173267"/>
                    <a:gd name="connsiteX14" fmla="*/ 574124 w 1444610"/>
                    <a:gd name="connsiteY14" fmla="*/ 1053156 h 1173267"/>
                    <a:gd name="connsiteX15" fmla="*/ 599840 w 1444610"/>
                    <a:gd name="connsiteY15" fmla="*/ 1045392 h 1173267"/>
                    <a:gd name="connsiteX16" fmla="*/ 621699 w 1444610"/>
                    <a:gd name="connsiteY16" fmla="*/ 1041695 h 1173267"/>
                    <a:gd name="connsiteX17" fmla="*/ 750475 w 1444610"/>
                    <a:gd name="connsiteY17" fmla="*/ 1002077 h 1173267"/>
                    <a:gd name="connsiteX18" fmla="*/ 1174351 w 1444610"/>
                    <a:gd name="connsiteY18" fmla="*/ 583532 h 1173267"/>
                    <a:gd name="connsiteX19" fmla="*/ 1033059 w 1444610"/>
                    <a:gd name="connsiteY19" fmla="*/ 199644 h 1173267"/>
                    <a:gd name="connsiteX20" fmla="*/ 539869 w 1444610"/>
                    <a:gd name="connsiteY20" fmla="*/ 37025 h 1173267"/>
                    <a:gd name="connsiteX21" fmla="*/ 1163687 w 1444610"/>
                    <a:gd name="connsiteY21" fmla="*/ 98341 h 1173267"/>
                    <a:gd name="connsiteX22" fmla="*/ 1440940 w 1444610"/>
                    <a:gd name="connsiteY22" fmla="*/ 444906 h 1173267"/>
                    <a:gd name="connsiteX23" fmla="*/ 1126365 w 1444610"/>
                    <a:gd name="connsiteY23" fmla="*/ 964754 h 1173267"/>
                    <a:gd name="connsiteX24" fmla="*/ 433182 w 1444610"/>
                    <a:gd name="connsiteY24" fmla="*/ 1173261 h 1173267"/>
                    <a:gd name="connsiteX0" fmla="*/ 429882 w 1441310"/>
                    <a:gd name="connsiteY0" fmla="*/ 1173261 h 1173267"/>
                    <a:gd name="connsiteX1" fmla="*/ 134060 w 1441310"/>
                    <a:gd name="connsiteY1" fmla="*/ 1136888 h 1173267"/>
                    <a:gd name="connsiteX2" fmla="*/ 129290 w 1441310"/>
                    <a:gd name="connsiteY2" fmla="*/ 1133755 h 1173267"/>
                    <a:gd name="connsiteX3" fmla="*/ 102592 w 1441310"/>
                    <a:gd name="connsiteY3" fmla="*/ 1141957 h 1173267"/>
                    <a:gd name="connsiteX4" fmla="*/ 0 w 1441310"/>
                    <a:gd name="connsiteY4" fmla="*/ 985840 h 1173267"/>
                    <a:gd name="connsiteX5" fmla="*/ 921 w 1441310"/>
                    <a:gd name="connsiteY5" fmla="*/ 978900 h 1173267"/>
                    <a:gd name="connsiteX6" fmla="*/ 347580 w 1441310"/>
                    <a:gd name="connsiteY6" fmla="*/ 552951 h 1173267"/>
                    <a:gd name="connsiteX7" fmla="*/ 1145084 w 1441310"/>
                    <a:gd name="connsiteY7" fmla="*/ 450113 h 1173267"/>
                    <a:gd name="connsiteX8" fmla="*/ 603037 w 1441310"/>
                    <a:gd name="connsiteY8" fmla="*/ 586996 h 1173267"/>
                    <a:gd name="connsiteX9" fmla="*/ 272831 w 1441310"/>
                    <a:gd name="connsiteY9" fmla="*/ 853884 h 1173267"/>
                    <a:gd name="connsiteX10" fmla="*/ 267313 w 1441310"/>
                    <a:gd name="connsiteY10" fmla="*/ 866623 h 1173267"/>
                    <a:gd name="connsiteX11" fmla="*/ 260338 w 1441310"/>
                    <a:gd name="connsiteY11" fmla="*/ 875003 h 1173267"/>
                    <a:gd name="connsiteX12" fmla="*/ 229819 w 1441310"/>
                    <a:gd name="connsiteY12" fmla="*/ 1008055 h 1173267"/>
                    <a:gd name="connsiteX13" fmla="*/ 570824 w 1441310"/>
                    <a:gd name="connsiteY13" fmla="*/ 1053156 h 1173267"/>
                    <a:gd name="connsiteX14" fmla="*/ 596540 w 1441310"/>
                    <a:gd name="connsiteY14" fmla="*/ 1045392 h 1173267"/>
                    <a:gd name="connsiteX15" fmla="*/ 618399 w 1441310"/>
                    <a:gd name="connsiteY15" fmla="*/ 1041695 h 1173267"/>
                    <a:gd name="connsiteX16" fmla="*/ 747175 w 1441310"/>
                    <a:gd name="connsiteY16" fmla="*/ 1002077 h 1173267"/>
                    <a:gd name="connsiteX17" fmla="*/ 1171051 w 1441310"/>
                    <a:gd name="connsiteY17" fmla="*/ 583532 h 1173267"/>
                    <a:gd name="connsiteX18" fmla="*/ 1029759 w 1441310"/>
                    <a:gd name="connsiteY18" fmla="*/ 199644 h 1173267"/>
                    <a:gd name="connsiteX19" fmla="*/ 536569 w 1441310"/>
                    <a:gd name="connsiteY19" fmla="*/ 37025 h 1173267"/>
                    <a:gd name="connsiteX20" fmla="*/ 1160387 w 1441310"/>
                    <a:gd name="connsiteY20" fmla="*/ 98341 h 1173267"/>
                    <a:gd name="connsiteX21" fmla="*/ 1437640 w 1441310"/>
                    <a:gd name="connsiteY21" fmla="*/ 444906 h 1173267"/>
                    <a:gd name="connsiteX22" fmla="*/ 1123065 w 1441310"/>
                    <a:gd name="connsiteY22" fmla="*/ 964754 h 1173267"/>
                    <a:gd name="connsiteX23" fmla="*/ 429882 w 1441310"/>
                    <a:gd name="connsiteY23" fmla="*/ 1173261 h 1173267"/>
                    <a:gd name="connsiteX0" fmla="*/ 429882 w 1441310"/>
                    <a:gd name="connsiteY0" fmla="*/ 1173261 h 1173267"/>
                    <a:gd name="connsiteX1" fmla="*/ 134060 w 1441310"/>
                    <a:gd name="connsiteY1" fmla="*/ 1136888 h 1173267"/>
                    <a:gd name="connsiteX2" fmla="*/ 129290 w 1441310"/>
                    <a:gd name="connsiteY2" fmla="*/ 1133755 h 1173267"/>
                    <a:gd name="connsiteX3" fmla="*/ 102592 w 1441310"/>
                    <a:gd name="connsiteY3" fmla="*/ 1141957 h 1173267"/>
                    <a:gd name="connsiteX4" fmla="*/ 0 w 1441310"/>
                    <a:gd name="connsiteY4" fmla="*/ 985840 h 1173267"/>
                    <a:gd name="connsiteX5" fmla="*/ 347580 w 1441310"/>
                    <a:gd name="connsiteY5" fmla="*/ 552951 h 1173267"/>
                    <a:gd name="connsiteX6" fmla="*/ 1145084 w 1441310"/>
                    <a:gd name="connsiteY6" fmla="*/ 450113 h 1173267"/>
                    <a:gd name="connsiteX7" fmla="*/ 603037 w 1441310"/>
                    <a:gd name="connsiteY7" fmla="*/ 586996 h 1173267"/>
                    <a:gd name="connsiteX8" fmla="*/ 272831 w 1441310"/>
                    <a:gd name="connsiteY8" fmla="*/ 853884 h 1173267"/>
                    <a:gd name="connsiteX9" fmla="*/ 267313 w 1441310"/>
                    <a:gd name="connsiteY9" fmla="*/ 866623 h 1173267"/>
                    <a:gd name="connsiteX10" fmla="*/ 260338 w 1441310"/>
                    <a:gd name="connsiteY10" fmla="*/ 875003 h 1173267"/>
                    <a:gd name="connsiteX11" fmla="*/ 229819 w 1441310"/>
                    <a:gd name="connsiteY11" fmla="*/ 1008055 h 1173267"/>
                    <a:gd name="connsiteX12" fmla="*/ 570824 w 1441310"/>
                    <a:gd name="connsiteY12" fmla="*/ 1053156 h 1173267"/>
                    <a:gd name="connsiteX13" fmla="*/ 596540 w 1441310"/>
                    <a:gd name="connsiteY13" fmla="*/ 1045392 h 1173267"/>
                    <a:gd name="connsiteX14" fmla="*/ 618399 w 1441310"/>
                    <a:gd name="connsiteY14" fmla="*/ 1041695 h 1173267"/>
                    <a:gd name="connsiteX15" fmla="*/ 747175 w 1441310"/>
                    <a:gd name="connsiteY15" fmla="*/ 1002077 h 1173267"/>
                    <a:gd name="connsiteX16" fmla="*/ 1171051 w 1441310"/>
                    <a:gd name="connsiteY16" fmla="*/ 583532 h 1173267"/>
                    <a:gd name="connsiteX17" fmla="*/ 1029759 w 1441310"/>
                    <a:gd name="connsiteY17" fmla="*/ 199644 h 1173267"/>
                    <a:gd name="connsiteX18" fmla="*/ 536569 w 1441310"/>
                    <a:gd name="connsiteY18" fmla="*/ 37025 h 1173267"/>
                    <a:gd name="connsiteX19" fmla="*/ 1160387 w 1441310"/>
                    <a:gd name="connsiteY19" fmla="*/ 98341 h 1173267"/>
                    <a:gd name="connsiteX20" fmla="*/ 1437640 w 1441310"/>
                    <a:gd name="connsiteY20" fmla="*/ 444906 h 1173267"/>
                    <a:gd name="connsiteX21" fmla="*/ 1123065 w 1441310"/>
                    <a:gd name="connsiteY21" fmla="*/ 964754 h 1173267"/>
                    <a:gd name="connsiteX22" fmla="*/ 429882 w 1441310"/>
                    <a:gd name="connsiteY22" fmla="*/ 1173261 h 1173267"/>
                    <a:gd name="connsiteX0" fmla="*/ 430801 w 1442229"/>
                    <a:gd name="connsiteY0" fmla="*/ 1173261 h 1173267"/>
                    <a:gd name="connsiteX1" fmla="*/ 134979 w 1442229"/>
                    <a:gd name="connsiteY1" fmla="*/ 1136888 h 1173267"/>
                    <a:gd name="connsiteX2" fmla="*/ 130209 w 1442229"/>
                    <a:gd name="connsiteY2" fmla="*/ 1133755 h 1173267"/>
                    <a:gd name="connsiteX3" fmla="*/ 103511 w 1442229"/>
                    <a:gd name="connsiteY3" fmla="*/ 1141957 h 1173267"/>
                    <a:gd name="connsiteX4" fmla="*/ 919 w 1442229"/>
                    <a:gd name="connsiteY4" fmla="*/ 985840 h 1173267"/>
                    <a:gd name="connsiteX5" fmla="*/ 348499 w 1442229"/>
                    <a:gd name="connsiteY5" fmla="*/ 552951 h 1173267"/>
                    <a:gd name="connsiteX6" fmla="*/ 1146003 w 1442229"/>
                    <a:gd name="connsiteY6" fmla="*/ 450113 h 1173267"/>
                    <a:gd name="connsiteX7" fmla="*/ 603956 w 1442229"/>
                    <a:gd name="connsiteY7" fmla="*/ 586996 h 1173267"/>
                    <a:gd name="connsiteX8" fmla="*/ 273750 w 1442229"/>
                    <a:gd name="connsiteY8" fmla="*/ 853884 h 1173267"/>
                    <a:gd name="connsiteX9" fmla="*/ 268232 w 1442229"/>
                    <a:gd name="connsiteY9" fmla="*/ 866623 h 1173267"/>
                    <a:gd name="connsiteX10" fmla="*/ 261257 w 1442229"/>
                    <a:gd name="connsiteY10" fmla="*/ 875003 h 1173267"/>
                    <a:gd name="connsiteX11" fmla="*/ 230738 w 1442229"/>
                    <a:gd name="connsiteY11" fmla="*/ 1008055 h 1173267"/>
                    <a:gd name="connsiteX12" fmla="*/ 571743 w 1442229"/>
                    <a:gd name="connsiteY12" fmla="*/ 1053156 h 1173267"/>
                    <a:gd name="connsiteX13" fmla="*/ 597459 w 1442229"/>
                    <a:gd name="connsiteY13" fmla="*/ 1045392 h 1173267"/>
                    <a:gd name="connsiteX14" fmla="*/ 619318 w 1442229"/>
                    <a:gd name="connsiteY14" fmla="*/ 1041695 h 1173267"/>
                    <a:gd name="connsiteX15" fmla="*/ 748094 w 1442229"/>
                    <a:gd name="connsiteY15" fmla="*/ 1002077 h 1173267"/>
                    <a:gd name="connsiteX16" fmla="*/ 1171970 w 1442229"/>
                    <a:gd name="connsiteY16" fmla="*/ 583532 h 1173267"/>
                    <a:gd name="connsiteX17" fmla="*/ 1030678 w 1442229"/>
                    <a:gd name="connsiteY17" fmla="*/ 199644 h 1173267"/>
                    <a:gd name="connsiteX18" fmla="*/ 537488 w 1442229"/>
                    <a:gd name="connsiteY18" fmla="*/ 37025 h 1173267"/>
                    <a:gd name="connsiteX19" fmla="*/ 1161306 w 1442229"/>
                    <a:gd name="connsiteY19" fmla="*/ 98341 h 1173267"/>
                    <a:gd name="connsiteX20" fmla="*/ 1438559 w 1442229"/>
                    <a:gd name="connsiteY20" fmla="*/ 444906 h 1173267"/>
                    <a:gd name="connsiteX21" fmla="*/ 1123984 w 1442229"/>
                    <a:gd name="connsiteY21" fmla="*/ 964754 h 1173267"/>
                    <a:gd name="connsiteX22" fmla="*/ 430801 w 1442229"/>
                    <a:gd name="connsiteY22" fmla="*/ 1173261 h 1173267"/>
                    <a:gd name="connsiteX0" fmla="*/ 430832 w 1442260"/>
                    <a:gd name="connsiteY0" fmla="*/ 1173261 h 1173267"/>
                    <a:gd name="connsiteX1" fmla="*/ 135010 w 1442260"/>
                    <a:gd name="connsiteY1" fmla="*/ 1136888 h 1173267"/>
                    <a:gd name="connsiteX2" fmla="*/ 130240 w 1442260"/>
                    <a:gd name="connsiteY2" fmla="*/ 1133755 h 1173267"/>
                    <a:gd name="connsiteX3" fmla="*/ 103542 w 1442260"/>
                    <a:gd name="connsiteY3" fmla="*/ 1141957 h 1173267"/>
                    <a:gd name="connsiteX4" fmla="*/ 950 w 1442260"/>
                    <a:gd name="connsiteY4" fmla="*/ 985840 h 1173267"/>
                    <a:gd name="connsiteX5" fmla="*/ 348530 w 1442260"/>
                    <a:gd name="connsiteY5" fmla="*/ 552951 h 1173267"/>
                    <a:gd name="connsiteX6" fmla="*/ 1146034 w 1442260"/>
                    <a:gd name="connsiteY6" fmla="*/ 450113 h 1173267"/>
                    <a:gd name="connsiteX7" fmla="*/ 603987 w 1442260"/>
                    <a:gd name="connsiteY7" fmla="*/ 586996 h 1173267"/>
                    <a:gd name="connsiteX8" fmla="*/ 273781 w 1442260"/>
                    <a:gd name="connsiteY8" fmla="*/ 853884 h 1173267"/>
                    <a:gd name="connsiteX9" fmla="*/ 268263 w 1442260"/>
                    <a:gd name="connsiteY9" fmla="*/ 866623 h 1173267"/>
                    <a:gd name="connsiteX10" fmla="*/ 261288 w 1442260"/>
                    <a:gd name="connsiteY10" fmla="*/ 875003 h 1173267"/>
                    <a:gd name="connsiteX11" fmla="*/ 230769 w 1442260"/>
                    <a:gd name="connsiteY11" fmla="*/ 1008055 h 1173267"/>
                    <a:gd name="connsiteX12" fmla="*/ 571774 w 1442260"/>
                    <a:gd name="connsiteY12" fmla="*/ 1053156 h 1173267"/>
                    <a:gd name="connsiteX13" fmla="*/ 597490 w 1442260"/>
                    <a:gd name="connsiteY13" fmla="*/ 1045392 h 1173267"/>
                    <a:gd name="connsiteX14" fmla="*/ 619349 w 1442260"/>
                    <a:gd name="connsiteY14" fmla="*/ 1041695 h 1173267"/>
                    <a:gd name="connsiteX15" fmla="*/ 748125 w 1442260"/>
                    <a:gd name="connsiteY15" fmla="*/ 1002077 h 1173267"/>
                    <a:gd name="connsiteX16" fmla="*/ 1172001 w 1442260"/>
                    <a:gd name="connsiteY16" fmla="*/ 583532 h 1173267"/>
                    <a:gd name="connsiteX17" fmla="*/ 1030709 w 1442260"/>
                    <a:gd name="connsiteY17" fmla="*/ 199644 h 1173267"/>
                    <a:gd name="connsiteX18" fmla="*/ 537519 w 1442260"/>
                    <a:gd name="connsiteY18" fmla="*/ 37025 h 1173267"/>
                    <a:gd name="connsiteX19" fmla="*/ 1161337 w 1442260"/>
                    <a:gd name="connsiteY19" fmla="*/ 98341 h 1173267"/>
                    <a:gd name="connsiteX20" fmla="*/ 1438590 w 1442260"/>
                    <a:gd name="connsiteY20" fmla="*/ 444906 h 1173267"/>
                    <a:gd name="connsiteX21" fmla="*/ 1124015 w 1442260"/>
                    <a:gd name="connsiteY21" fmla="*/ 964754 h 1173267"/>
                    <a:gd name="connsiteX22" fmla="*/ 430832 w 1442260"/>
                    <a:gd name="connsiteY22" fmla="*/ 1173261 h 1173267"/>
                    <a:gd name="connsiteX0" fmla="*/ 430832 w 1442260"/>
                    <a:gd name="connsiteY0" fmla="*/ 1173261 h 1173267"/>
                    <a:gd name="connsiteX1" fmla="*/ 135010 w 1442260"/>
                    <a:gd name="connsiteY1" fmla="*/ 1136888 h 1173267"/>
                    <a:gd name="connsiteX2" fmla="*/ 130240 w 1442260"/>
                    <a:gd name="connsiteY2" fmla="*/ 1133755 h 1173267"/>
                    <a:gd name="connsiteX3" fmla="*/ 950 w 1442260"/>
                    <a:gd name="connsiteY3" fmla="*/ 985840 h 1173267"/>
                    <a:gd name="connsiteX4" fmla="*/ 348530 w 1442260"/>
                    <a:gd name="connsiteY4" fmla="*/ 552951 h 1173267"/>
                    <a:gd name="connsiteX5" fmla="*/ 1146034 w 1442260"/>
                    <a:gd name="connsiteY5" fmla="*/ 450113 h 1173267"/>
                    <a:gd name="connsiteX6" fmla="*/ 603987 w 1442260"/>
                    <a:gd name="connsiteY6" fmla="*/ 586996 h 1173267"/>
                    <a:gd name="connsiteX7" fmla="*/ 273781 w 1442260"/>
                    <a:gd name="connsiteY7" fmla="*/ 853884 h 1173267"/>
                    <a:gd name="connsiteX8" fmla="*/ 268263 w 1442260"/>
                    <a:gd name="connsiteY8" fmla="*/ 866623 h 1173267"/>
                    <a:gd name="connsiteX9" fmla="*/ 261288 w 1442260"/>
                    <a:gd name="connsiteY9" fmla="*/ 875003 h 1173267"/>
                    <a:gd name="connsiteX10" fmla="*/ 230769 w 1442260"/>
                    <a:gd name="connsiteY10" fmla="*/ 1008055 h 1173267"/>
                    <a:gd name="connsiteX11" fmla="*/ 571774 w 1442260"/>
                    <a:gd name="connsiteY11" fmla="*/ 1053156 h 1173267"/>
                    <a:gd name="connsiteX12" fmla="*/ 597490 w 1442260"/>
                    <a:gd name="connsiteY12" fmla="*/ 1045392 h 1173267"/>
                    <a:gd name="connsiteX13" fmla="*/ 619349 w 1442260"/>
                    <a:gd name="connsiteY13" fmla="*/ 1041695 h 1173267"/>
                    <a:gd name="connsiteX14" fmla="*/ 748125 w 1442260"/>
                    <a:gd name="connsiteY14" fmla="*/ 1002077 h 1173267"/>
                    <a:gd name="connsiteX15" fmla="*/ 1172001 w 1442260"/>
                    <a:gd name="connsiteY15" fmla="*/ 583532 h 1173267"/>
                    <a:gd name="connsiteX16" fmla="*/ 1030709 w 1442260"/>
                    <a:gd name="connsiteY16" fmla="*/ 199644 h 1173267"/>
                    <a:gd name="connsiteX17" fmla="*/ 537519 w 1442260"/>
                    <a:gd name="connsiteY17" fmla="*/ 37025 h 1173267"/>
                    <a:gd name="connsiteX18" fmla="*/ 1161337 w 1442260"/>
                    <a:gd name="connsiteY18" fmla="*/ 98341 h 1173267"/>
                    <a:gd name="connsiteX19" fmla="*/ 1438590 w 1442260"/>
                    <a:gd name="connsiteY19" fmla="*/ 444906 h 1173267"/>
                    <a:gd name="connsiteX20" fmla="*/ 1124015 w 1442260"/>
                    <a:gd name="connsiteY20" fmla="*/ 964754 h 1173267"/>
                    <a:gd name="connsiteX21" fmla="*/ 430832 w 1442260"/>
                    <a:gd name="connsiteY21"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1222 w 1442650"/>
                    <a:gd name="connsiteY0" fmla="*/ 1173261 h 1173267"/>
                    <a:gd name="connsiteX1" fmla="*/ 135400 w 1442650"/>
                    <a:gd name="connsiteY1" fmla="*/ 1136888 h 1173267"/>
                    <a:gd name="connsiteX2" fmla="*/ 1340 w 1442650"/>
                    <a:gd name="connsiteY2" fmla="*/ 985840 h 1173267"/>
                    <a:gd name="connsiteX3" fmla="*/ 348920 w 1442650"/>
                    <a:gd name="connsiteY3" fmla="*/ 552951 h 1173267"/>
                    <a:gd name="connsiteX4" fmla="*/ 1146424 w 1442650"/>
                    <a:gd name="connsiteY4" fmla="*/ 450113 h 1173267"/>
                    <a:gd name="connsiteX5" fmla="*/ 604377 w 1442650"/>
                    <a:gd name="connsiteY5" fmla="*/ 586996 h 1173267"/>
                    <a:gd name="connsiteX6" fmla="*/ 274171 w 1442650"/>
                    <a:gd name="connsiteY6" fmla="*/ 853884 h 1173267"/>
                    <a:gd name="connsiteX7" fmla="*/ 268653 w 1442650"/>
                    <a:gd name="connsiteY7" fmla="*/ 866623 h 1173267"/>
                    <a:gd name="connsiteX8" fmla="*/ 261678 w 1442650"/>
                    <a:gd name="connsiteY8" fmla="*/ 875003 h 1173267"/>
                    <a:gd name="connsiteX9" fmla="*/ 231159 w 1442650"/>
                    <a:gd name="connsiteY9" fmla="*/ 1008055 h 1173267"/>
                    <a:gd name="connsiteX10" fmla="*/ 572164 w 1442650"/>
                    <a:gd name="connsiteY10" fmla="*/ 1053156 h 1173267"/>
                    <a:gd name="connsiteX11" fmla="*/ 597880 w 1442650"/>
                    <a:gd name="connsiteY11" fmla="*/ 1045392 h 1173267"/>
                    <a:gd name="connsiteX12" fmla="*/ 619739 w 1442650"/>
                    <a:gd name="connsiteY12" fmla="*/ 1041695 h 1173267"/>
                    <a:gd name="connsiteX13" fmla="*/ 748515 w 1442650"/>
                    <a:gd name="connsiteY13" fmla="*/ 1002077 h 1173267"/>
                    <a:gd name="connsiteX14" fmla="*/ 1172391 w 1442650"/>
                    <a:gd name="connsiteY14" fmla="*/ 583532 h 1173267"/>
                    <a:gd name="connsiteX15" fmla="*/ 1031099 w 1442650"/>
                    <a:gd name="connsiteY15" fmla="*/ 199644 h 1173267"/>
                    <a:gd name="connsiteX16" fmla="*/ 537909 w 1442650"/>
                    <a:gd name="connsiteY16" fmla="*/ 37025 h 1173267"/>
                    <a:gd name="connsiteX17" fmla="*/ 1161727 w 1442650"/>
                    <a:gd name="connsiteY17" fmla="*/ 98341 h 1173267"/>
                    <a:gd name="connsiteX18" fmla="*/ 1438980 w 1442650"/>
                    <a:gd name="connsiteY18" fmla="*/ 444906 h 1173267"/>
                    <a:gd name="connsiteX19" fmla="*/ 1124405 w 1442650"/>
                    <a:gd name="connsiteY19" fmla="*/ 964754 h 1173267"/>
                    <a:gd name="connsiteX20" fmla="*/ 431222 w 1442650"/>
                    <a:gd name="connsiteY20" fmla="*/ 1173261 h 117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2650" h="1173267">
                      <a:moveTo>
                        <a:pt x="431222" y="1173261"/>
                      </a:moveTo>
                      <a:cubicBezTo>
                        <a:pt x="253303" y="1173565"/>
                        <a:pt x="182392" y="1162427"/>
                        <a:pt x="135400" y="1136888"/>
                      </a:cubicBezTo>
                      <a:cubicBezTo>
                        <a:pt x="32727" y="1095460"/>
                        <a:pt x="14804" y="1062952"/>
                        <a:pt x="1340" y="985840"/>
                      </a:cubicBezTo>
                      <a:cubicBezTo>
                        <a:pt x="-16615" y="819242"/>
                        <a:pt x="148311" y="670483"/>
                        <a:pt x="348920" y="552951"/>
                      </a:cubicBezTo>
                      <a:cubicBezTo>
                        <a:pt x="549529" y="435419"/>
                        <a:pt x="1102881" y="358584"/>
                        <a:pt x="1146424" y="450113"/>
                      </a:cubicBezTo>
                      <a:cubicBezTo>
                        <a:pt x="1155310" y="540753"/>
                        <a:pt x="891404" y="477695"/>
                        <a:pt x="604377" y="586996"/>
                      </a:cubicBezTo>
                      <a:cubicBezTo>
                        <a:pt x="394660" y="672305"/>
                        <a:pt x="371256" y="739565"/>
                        <a:pt x="274171" y="853884"/>
                      </a:cubicBezTo>
                      <a:lnTo>
                        <a:pt x="268653" y="866623"/>
                      </a:lnTo>
                      <a:lnTo>
                        <a:pt x="261678" y="875003"/>
                      </a:lnTo>
                      <a:cubicBezTo>
                        <a:pt x="227058" y="924515"/>
                        <a:pt x="214718" y="971119"/>
                        <a:pt x="231159" y="1008055"/>
                      </a:cubicBezTo>
                      <a:cubicBezTo>
                        <a:pt x="264039" y="1081927"/>
                        <a:pt x="402702" y="1096146"/>
                        <a:pt x="572164" y="1053156"/>
                      </a:cubicBezTo>
                      <a:lnTo>
                        <a:pt x="597880" y="1045392"/>
                      </a:lnTo>
                      <a:lnTo>
                        <a:pt x="619739" y="1041695"/>
                      </a:lnTo>
                      <a:cubicBezTo>
                        <a:pt x="660669" y="1032087"/>
                        <a:pt x="703667" y="1019155"/>
                        <a:pt x="748515" y="1002077"/>
                      </a:cubicBezTo>
                      <a:cubicBezTo>
                        <a:pt x="958232" y="916768"/>
                        <a:pt x="1133292" y="778141"/>
                        <a:pt x="1172391" y="583532"/>
                      </a:cubicBezTo>
                      <a:cubicBezTo>
                        <a:pt x="1191941" y="433354"/>
                        <a:pt x="1179500" y="333827"/>
                        <a:pt x="1031099" y="199644"/>
                      </a:cubicBezTo>
                      <a:cubicBezTo>
                        <a:pt x="824048" y="51243"/>
                        <a:pt x="515694" y="108115"/>
                        <a:pt x="537909" y="37025"/>
                      </a:cubicBezTo>
                      <a:cubicBezTo>
                        <a:pt x="695196" y="-41174"/>
                        <a:pt x="1023101" y="16587"/>
                        <a:pt x="1161727" y="98341"/>
                      </a:cubicBezTo>
                      <a:cubicBezTo>
                        <a:pt x="1240815" y="141884"/>
                        <a:pt x="1391882" y="209419"/>
                        <a:pt x="1438980" y="444906"/>
                      </a:cubicBezTo>
                      <a:cubicBezTo>
                        <a:pt x="1451421" y="522217"/>
                        <a:pt x="1450532" y="740820"/>
                        <a:pt x="1124405" y="964754"/>
                      </a:cubicBezTo>
                      <a:cubicBezTo>
                        <a:pt x="930573" y="1095827"/>
                        <a:pt x="635728" y="1163376"/>
                        <a:pt x="431222" y="11732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731138" y="3321313"/>
                  <a:ext cx="959977" cy="777482"/>
                </a:xfrm>
                <a:custGeom>
                  <a:avLst/>
                  <a:gdLst>
                    <a:gd name="connsiteX0" fmla="*/ 187340 w 1440737"/>
                    <a:gd name="connsiteY0" fmla="*/ 62447 h 1115122"/>
                    <a:gd name="connsiteX1" fmla="*/ 0 w 1440737"/>
                    <a:gd name="connsiteY1" fmla="*/ 142736 h 1115122"/>
                    <a:gd name="connsiteX2" fmla="*/ 454969 w 1440737"/>
                    <a:gd name="connsiteY2" fmla="*/ 1079439 h 1115122"/>
                    <a:gd name="connsiteX3" fmla="*/ 602166 w 1440737"/>
                    <a:gd name="connsiteY3" fmla="*/ 1115122 h 1115122"/>
                    <a:gd name="connsiteX4" fmla="*/ 1440737 w 1440737"/>
                    <a:gd name="connsiteY4" fmla="*/ 138276 h 1115122"/>
                    <a:gd name="connsiteX5" fmla="*/ 1391672 w 1440737"/>
                    <a:gd name="connsiteY5" fmla="*/ 0 h 1115122"/>
                    <a:gd name="connsiteX6" fmla="*/ 660152 w 1440737"/>
                    <a:gd name="connsiteY6" fmla="*/ 735981 h 1115122"/>
                    <a:gd name="connsiteX7" fmla="*/ 521877 w 1440737"/>
                    <a:gd name="connsiteY7" fmla="*/ 722600 h 1115122"/>
                    <a:gd name="connsiteX8" fmla="*/ 187340 w 1440737"/>
                    <a:gd name="connsiteY8" fmla="*/ 62447 h 1115122"/>
                    <a:gd name="connsiteX0" fmla="*/ 187340 w 1440737"/>
                    <a:gd name="connsiteY0" fmla="*/ 62447 h 1115122"/>
                    <a:gd name="connsiteX1" fmla="*/ 0 w 1440737"/>
                    <a:gd name="connsiteY1" fmla="*/ 142736 h 1115122"/>
                    <a:gd name="connsiteX2" fmla="*/ 454969 w 1440737"/>
                    <a:gd name="connsiteY2" fmla="*/ 1079439 h 1115122"/>
                    <a:gd name="connsiteX3" fmla="*/ 602166 w 1440737"/>
                    <a:gd name="connsiteY3" fmla="*/ 1115122 h 1115122"/>
                    <a:gd name="connsiteX4" fmla="*/ 1440737 w 1440737"/>
                    <a:gd name="connsiteY4" fmla="*/ 138276 h 1115122"/>
                    <a:gd name="connsiteX5" fmla="*/ 1391672 w 1440737"/>
                    <a:gd name="connsiteY5" fmla="*/ 0 h 1115122"/>
                    <a:gd name="connsiteX6" fmla="*/ 660152 w 1440737"/>
                    <a:gd name="connsiteY6" fmla="*/ 735981 h 1115122"/>
                    <a:gd name="connsiteX7" fmla="*/ 521877 w 1440737"/>
                    <a:gd name="connsiteY7" fmla="*/ 722600 h 1115122"/>
                    <a:gd name="connsiteX8" fmla="*/ 187340 w 1440737"/>
                    <a:gd name="connsiteY8" fmla="*/ 62447 h 1115122"/>
                    <a:gd name="connsiteX0" fmla="*/ 187526 w 1440923"/>
                    <a:gd name="connsiteY0" fmla="*/ 62447 h 1115122"/>
                    <a:gd name="connsiteX1" fmla="*/ 186 w 1440923"/>
                    <a:gd name="connsiteY1" fmla="*/ 142736 h 1115122"/>
                    <a:gd name="connsiteX2" fmla="*/ 455155 w 1440923"/>
                    <a:gd name="connsiteY2" fmla="*/ 1079439 h 1115122"/>
                    <a:gd name="connsiteX3" fmla="*/ 602352 w 1440923"/>
                    <a:gd name="connsiteY3" fmla="*/ 1115122 h 1115122"/>
                    <a:gd name="connsiteX4" fmla="*/ 1440923 w 1440923"/>
                    <a:gd name="connsiteY4" fmla="*/ 138276 h 1115122"/>
                    <a:gd name="connsiteX5" fmla="*/ 1391858 w 1440923"/>
                    <a:gd name="connsiteY5" fmla="*/ 0 h 1115122"/>
                    <a:gd name="connsiteX6" fmla="*/ 660338 w 1440923"/>
                    <a:gd name="connsiteY6" fmla="*/ 735981 h 1115122"/>
                    <a:gd name="connsiteX7" fmla="*/ 522063 w 1440923"/>
                    <a:gd name="connsiteY7" fmla="*/ 722600 h 1115122"/>
                    <a:gd name="connsiteX8" fmla="*/ 187526 w 1440923"/>
                    <a:gd name="connsiteY8" fmla="*/ 62447 h 1115122"/>
                    <a:gd name="connsiteX0" fmla="*/ 191782 w 1445179"/>
                    <a:gd name="connsiteY0" fmla="*/ 62447 h 1115122"/>
                    <a:gd name="connsiteX1" fmla="*/ 4442 w 1445179"/>
                    <a:gd name="connsiteY1" fmla="*/ 142736 h 1115122"/>
                    <a:gd name="connsiteX2" fmla="*/ 459411 w 1445179"/>
                    <a:gd name="connsiteY2" fmla="*/ 1079439 h 1115122"/>
                    <a:gd name="connsiteX3" fmla="*/ 606608 w 1445179"/>
                    <a:gd name="connsiteY3" fmla="*/ 1115122 h 1115122"/>
                    <a:gd name="connsiteX4" fmla="*/ 1445179 w 1445179"/>
                    <a:gd name="connsiteY4" fmla="*/ 138276 h 1115122"/>
                    <a:gd name="connsiteX5" fmla="*/ 1396114 w 1445179"/>
                    <a:gd name="connsiteY5" fmla="*/ 0 h 1115122"/>
                    <a:gd name="connsiteX6" fmla="*/ 664594 w 1445179"/>
                    <a:gd name="connsiteY6" fmla="*/ 735981 h 1115122"/>
                    <a:gd name="connsiteX7" fmla="*/ 526319 w 1445179"/>
                    <a:gd name="connsiteY7" fmla="*/ 722600 h 1115122"/>
                    <a:gd name="connsiteX8" fmla="*/ 191782 w 1445179"/>
                    <a:gd name="connsiteY8" fmla="*/ 62447 h 1115122"/>
                    <a:gd name="connsiteX0" fmla="*/ 191782 w 1445179"/>
                    <a:gd name="connsiteY0" fmla="*/ 62447 h 1139966"/>
                    <a:gd name="connsiteX1" fmla="*/ 4442 w 1445179"/>
                    <a:gd name="connsiteY1" fmla="*/ 142736 h 1139966"/>
                    <a:gd name="connsiteX2" fmla="*/ 459411 w 1445179"/>
                    <a:gd name="connsiteY2" fmla="*/ 1079439 h 1139966"/>
                    <a:gd name="connsiteX3" fmla="*/ 606608 w 1445179"/>
                    <a:gd name="connsiteY3" fmla="*/ 1115122 h 1139966"/>
                    <a:gd name="connsiteX4" fmla="*/ 1445179 w 1445179"/>
                    <a:gd name="connsiteY4" fmla="*/ 138276 h 1139966"/>
                    <a:gd name="connsiteX5" fmla="*/ 1396114 w 1445179"/>
                    <a:gd name="connsiteY5" fmla="*/ 0 h 1139966"/>
                    <a:gd name="connsiteX6" fmla="*/ 664594 w 1445179"/>
                    <a:gd name="connsiteY6" fmla="*/ 735981 h 1139966"/>
                    <a:gd name="connsiteX7" fmla="*/ 526319 w 1445179"/>
                    <a:gd name="connsiteY7" fmla="*/ 722600 h 1139966"/>
                    <a:gd name="connsiteX8" fmla="*/ 191782 w 1445179"/>
                    <a:gd name="connsiteY8" fmla="*/ 62447 h 1139966"/>
                    <a:gd name="connsiteX0" fmla="*/ 191782 w 1445179"/>
                    <a:gd name="connsiteY0" fmla="*/ 62447 h 1160847"/>
                    <a:gd name="connsiteX1" fmla="*/ 4442 w 1445179"/>
                    <a:gd name="connsiteY1" fmla="*/ 142736 h 1160847"/>
                    <a:gd name="connsiteX2" fmla="*/ 459411 w 1445179"/>
                    <a:gd name="connsiteY2" fmla="*/ 1079439 h 1160847"/>
                    <a:gd name="connsiteX3" fmla="*/ 606608 w 1445179"/>
                    <a:gd name="connsiteY3" fmla="*/ 1115122 h 1160847"/>
                    <a:gd name="connsiteX4" fmla="*/ 1445179 w 1445179"/>
                    <a:gd name="connsiteY4" fmla="*/ 138276 h 1160847"/>
                    <a:gd name="connsiteX5" fmla="*/ 1396114 w 1445179"/>
                    <a:gd name="connsiteY5" fmla="*/ 0 h 1160847"/>
                    <a:gd name="connsiteX6" fmla="*/ 664594 w 1445179"/>
                    <a:gd name="connsiteY6" fmla="*/ 735981 h 1160847"/>
                    <a:gd name="connsiteX7" fmla="*/ 526319 w 1445179"/>
                    <a:gd name="connsiteY7" fmla="*/ 722600 h 1160847"/>
                    <a:gd name="connsiteX8" fmla="*/ 191782 w 1445179"/>
                    <a:gd name="connsiteY8" fmla="*/ 62447 h 1160847"/>
                    <a:gd name="connsiteX0" fmla="*/ 191782 w 1476242"/>
                    <a:gd name="connsiteY0" fmla="*/ 62447 h 1160847"/>
                    <a:gd name="connsiteX1" fmla="*/ 4442 w 1476242"/>
                    <a:gd name="connsiteY1" fmla="*/ 142736 h 1160847"/>
                    <a:gd name="connsiteX2" fmla="*/ 459411 w 1476242"/>
                    <a:gd name="connsiteY2" fmla="*/ 1079439 h 1160847"/>
                    <a:gd name="connsiteX3" fmla="*/ 606608 w 1476242"/>
                    <a:gd name="connsiteY3" fmla="*/ 1115122 h 1160847"/>
                    <a:gd name="connsiteX4" fmla="*/ 1445179 w 1476242"/>
                    <a:gd name="connsiteY4" fmla="*/ 138276 h 1160847"/>
                    <a:gd name="connsiteX5" fmla="*/ 1396114 w 1476242"/>
                    <a:gd name="connsiteY5" fmla="*/ 0 h 1160847"/>
                    <a:gd name="connsiteX6" fmla="*/ 664594 w 1476242"/>
                    <a:gd name="connsiteY6" fmla="*/ 735981 h 1160847"/>
                    <a:gd name="connsiteX7" fmla="*/ 526319 w 1476242"/>
                    <a:gd name="connsiteY7" fmla="*/ 722600 h 1160847"/>
                    <a:gd name="connsiteX8" fmla="*/ 191782 w 1476242"/>
                    <a:gd name="connsiteY8" fmla="*/ 62447 h 1160847"/>
                    <a:gd name="connsiteX0" fmla="*/ 191782 w 1481612"/>
                    <a:gd name="connsiteY0" fmla="*/ 64157 h 1162557"/>
                    <a:gd name="connsiteX1" fmla="*/ 4442 w 1481612"/>
                    <a:gd name="connsiteY1" fmla="*/ 144446 h 1162557"/>
                    <a:gd name="connsiteX2" fmla="*/ 459411 w 1481612"/>
                    <a:gd name="connsiteY2" fmla="*/ 1081149 h 1162557"/>
                    <a:gd name="connsiteX3" fmla="*/ 606608 w 1481612"/>
                    <a:gd name="connsiteY3" fmla="*/ 1116832 h 1162557"/>
                    <a:gd name="connsiteX4" fmla="*/ 1445179 w 1481612"/>
                    <a:gd name="connsiteY4" fmla="*/ 139986 h 1162557"/>
                    <a:gd name="connsiteX5" fmla="*/ 1396114 w 1481612"/>
                    <a:gd name="connsiteY5" fmla="*/ 1710 h 1162557"/>
                    <a:gd name="connsiteX6" fmla="*/ 664594 w 1481612"/>
                    <a:gd name="connsiteY6" fmla="*/ 737691 h 1162557"/>
                    <a:gd name="connsiteX7" fmla="*/ 526319 w 1481612"/>
                    <a:gd name="connsiteY7" fmla="*/ 724310 h 1162557"/>
                    <a:gd name="connsiteX8" fmla="*/ 191782 w 1481612"/>
                    <a:gd name="connsiteY8" fmla="*/ 64157 h 1162557"/>
                    <a:gd name="connsiteX0" fmla="*/ 191782 w 1480760"/>
                    <a:gd name="connsiteY0" fmla="*/ 74234 h 1172634"/>
                    <a:gd name="connsiteX1" fmla="*/ 4442 w 1480760"/>
                    <a:gd name="connsiteY1" fmla="*/ 154523 h 1172634"/>
                    <a:gd name="connsiteX2" fmla="*/ 459411 w 1480760"/>
                    <a:gd name="connsiteY2" fmla="*/ 1091226 h 1172634"/>
                    <a:gd name="connsiteX3" fmla="*/ 606608 w 1480760"/>
                    <a:gd name="connsiteY3" fmla="*/ 1126909 h 1172634"/>
                    <a:gd name="connsiteX4" fmla="*/ 1445179 w 1480760"/>
                    <a:gd name="connsiteY4" fmla="*/ 150063 h 1172634"/>
                    <a:gd name="connsiteX5" fmla="*/ 1396114 w 1480760"/>
                    <a:gd name="connsiteY5" fmla="*/ 11787 h 1172634"/>
                    <a:gd name="connsiteX6" fmla="*/ 664594 w 1480760"/>
                    <a:gd name="connsiteY6" fmla="*/ 747768 h 1172634"/>
                    <a:gd name="connsiteX7" fmla="*/ 526319 w 1480760"/>
                    <a:gd name="connsiteY7" fmla="*/ 734387 h 1172634"/>
                    <a:gd name="connsiteX8" fmla="*/ 191782 w 1480760"/>
                    <a:gd name="connsiteY8" fmla="*/ 74234 h 1172634"/>
                    <a:gd name="connsiteX0" fmla="*/ 191782 w 1476519"/>
                    <a:gd name="connsiteY0" fmla="*/ 78294 h 1176694"/>
                    <a:gd name="connsiteX1" fmla="*/ 4442 w 1476519"/>
                    <a:gd name="connsiteY1" fmla="*/ 158583 h 1176694"/>
                    <a:gd name="connsiteX2" fmla="*/ 459411 w 1476519"/>
                    <a:gd name="connsiteY2" fmla="*/ 1095286 h 1176694"/>
                    <a:gd name="connsiteX3" fmla="*/ 606608 w 1476519"/>
                    <a:gd name="connsiteY3" fmla="*/ 1130969 h 1176694"/>
                    <a:gd name="connsiteX4" fmla="*/ 1445179 w 1476519"/>
                    <a:gd name="connsiteY4" fmla="*/ 154123 h 1176694"/>
                    <a:gd name="connsiteX5" fmla="*/ 1373812 w 1476519"/>
                    <a:gd name="connsiteY5" fmla="*/ 11387 h 1176694"/>
                    <a:gd name="connsiteX6" fmla="*/ 664594 w 1476519"/>
                    <a:gd name="connsiteY6" fmla="*/ 751828 h 1176694"/>
                    <a:gd name="connsiteX7" fmla="*/ 526319 w 1476519"/>
                    <a:gd name="connsiteY7" fmla="*/ 738447 h 1176694"/>
                    <a:gd name="connsiteX8" fmla="*/ 191782 w 1476519"/>
                    <a:gd name="connsiteY8" fmla="*/ 78294 h 1176694"/>
                    <a:gd name="connsiteX0" fmla="*/ 191782 w 1476519"/>
                    <a:gd name="connsiteY0" fmla="*/ 78294 h 1176694"/>
                    <a:gd name="connsiteX1" fmla="*/ 4442 w 1476519"/>
                    <a:gd name="connsiteY1" fmla="*/ 158583 h 1176694"/>
                    <a:gd name="connsiteX2" fmla="*/ 459411 w 1476519"/>
                    <a:gd name="connsiteY2" fmla="*/ 1095286 h 1176694"/>
                    <a:gd name="connsiteX3" fmla="*/ 606608 w 1476519"/>
                    <a:gd name="connsiteY3" fmla="*/ 1130969 h 1176694"/>
                    <a:gd name="connsiteX4" fmla="*/ 1445179 w 1476519"/>
                    <a:gd name="connsiteY4" fmla="*/ 154123 h 1176694"/>
                    <a:gd name="connsiteX5" fmla="*/ 1373812 w 1476519"/>
                    <a:gd name="connsiteY5" fmla="*/ 11387 h 1176694"/>
                    <a:gd name="connsiteX6" fmla="*/ 664594 w 1476519"/>
                    <a:gd name="connsiteY6" fmla="*/ 751828 h 1176694"/>
                    <a:gd name="connsiteX7" fmla="*/ 526319 w 1476519"/>
                    <a:gd name="connsiteY7" fmla="*/ 738447 h 1176694"/>
                    <a:gd name="connsiteX8" fmla="*/ 191782 w 1476519"/>
                    <a:gd name="connsiteY8" fmla="*/ 78294 h 1176694"/>
                    <a:gd name="connsiteX0" fmla="*/ 191782 w 1476519"/>
                    <a:gd name="connsiteY0" fmla="*/ 78294 h 1176694"/>
                    <a:gd name="connsiteX1" fmla="*/ 4442 w 1476519"/>
                    <a:gd name="connsiteY1" fmla="*/ 158583 h 1176694"/>
                    <a:gd name="connsiteX2" fmla="*/ 459411 w 1476519"/>
                    <a:gd name="connsiteY2" fmla="*/ 1095286 h 1176694"/>
                    <a:gd name="connsiteX3" fmla="*/ 606608 w 1476519"/>
                    <a:gd name="connsiteY3" fmla="*/ 1130969 h 1176694"/>
                    <a:gd name="connsiteX4" fmla="*/ 1445179 w 1476519"/>
                    <a:gd name="connsiteY4" fmla="*/ 154123 h 1176694"/>
                    <a:gd name="connsiteX5" fmla="*/ 1373812 w 1476519"/>
                    <a:gd name="connsiteY5" fmla="*/ 11387 h 1176694"/>
                    <a:gd name="connsiteX6" fmla="*/ 664594 w 1476519"/>
                    <a:gd name="connsiteY6" fmla="*/ 751828 h 1176694"/>
                    <a:gd name="connsiteX7" fmla="*/ 526319 w 1476519"/>
                    <a:gd name="connsiteY7" fmla="*/ 738447 h 1176694"/>
                    <a:gd name="connsiteX8" fmla="*/ 191782 w 1476519"/>
                    <a:gd name="connsiteY8" fmla="*/ 78294 h 1176694"/>
                    <a:gd name="connsiteX0" fmla="*/ 191782 w 1476519"/>
                    <a:gd name="connsiteY0" fmla="*/ 78294 h 1176694"/>
                    <a:gd name="connsiteX1" fmla="*/ 4442 w 1476519"/>
                    <a:gd name="connsiteY1" fmla="*/ 158583 h 1176694"/>
                    <a:gd name="connsiteX2" fmla="*/ 459411 w 1476519"/>
                    <a:gd name="connsiteY2" fmla="*/ 1095286 h 1176694"/>
                    <a:gd name="connsiteX3" fmla="*/ 606608 w 1476519"/>
                    <a:gd name="connsiteY3" fmla="*/ 1130969 h 1176694"/>
                    <a:gd name="connsiteX4" fmla="*/ 1445179 w 1476519"/>
                    <a:gd name="connsiteY4" fmla="*/ 154123 h 1176694"/>
                    <a:gd name="connsiteX5" fmla="*/ 1373812 w 1476519"/>
                    <a:gd name="connsiteY5" fmla="*/ 11387 h 1176694"/>
                    <a:gd name="connsiteX6" fmla="*/ 664594 w 1476519"/>
                    <a:gd name="connsiteY6" fmla="*/ 751828 h 1176694"/>
                    <a:gd name="connsiteX7" fmla="*/ 526319 w 1476519"/>
                    <a:gd name="connsiteY7" fmla="*/ 716144 h 1176694"/>
                    <a:gd name="connsiteX8" fmla="*/ 191782 w 1476519"/>
                    <a:gd name="connsiteY8" fmla="*/ 78294 h 1176694"/>
                    <a:gd name="connsiteX0" fmla="*/ 191782 w 1476519"/>
                    <a:gd name="connsiteY0" fmla="*/ 78294 h 1176694"/>
                    <a:gd name="connsiteX1" fmla="*/ 4442 w 1476519"/>
                    <a:gd name="connsiteY1" fmla="*/ 158583 h 1176694"/>
                    <a:gd name="connsiteX2" fmla="*/ 459411 w 1476519"/>
                    <a:gd name="connsiteY2" fmla="*/ 1095286 h 1176694"/>
                    <a:gd name="connsiteX3" fmla="*/ 606608 w 1476519"/>
                    <a:gd name="connsiteY3" fmla="*/ 1130969 h 1176694"/>
                    <a:gd name="connsiteX4" fmla="*/ 1445179 w 1476519"/>
                    <a:gd name="connsiteY4" fmla="*/ 154123 h 1176694"/>
                    <a:gd name="connsiteX5" fmla="*/ 1373812 w 1476519"/>
                    <a:gd name="connsiteY5" fmla="*/ 11387 h 1176694"/>
                    <a:gd name="connsiteX6" fmla="*/ 664594 w 1476519"/>
                    <a:gd name="connsiteY6" fmla="*/ 751828 h 1176694"/>
                    <a:gd name="connsiteX7" fmla="*/ 512938 w 1476519"/>
                    <a:gd name="connsiteY7" fmla="*/ 716144 h 1176694"/>
                    <a:gd name="connsiteX8" fmla="*/ 191782 w 1476519"/>
                    <a:gd name="connsiteY8" fmla="*/ 78294 h 1176694"/>
                    <a:gd name="connsiteX0" fmla="*/ 191782 w 1471979"/>
                    <a:gd name="connsiteY0" fmla="*/ 66195 h 1164595"/>
                    <a:gd name="connsiteX1" fmla="*/ 4442 w 1471979"/>
                    <a:gd name="connsiteY1" fmla="*/ 146484 h 1164595"/>
                    <a:gd name="connsiteX2" fmla="*/ 459411 w 1471979"/>
                    <a:gd name="connsiteY2" fmla="*/ 1083187 h 1164595"/>
                    <a:gd name="connsiteX3" fmla="*/ 606608 w 1471979"/>
                    <a:gd name="connsiteY3" fmla="*/ 1118870 h 1164595"/>
                    <a:gd name="connsiteX4" fmla="*/ 1445179 w 1471979"/>
                    <a:gd name="connsiteY4" fmla="*/ 142024 h 1164595"/>
                    <a:gd name="connsiteX5" fmla="*/ 1342589 w 1471979"/>
                    <a:gd name="connsiteY5" fmla="*/ 12669 h 1164595"/>
                    <a:gd name="connsiteX6" fmla="*/ 664594 w 1471979"/>
                    <a:gd name="connsiteY6" fmla="*/ 739729 h 1164595"/>
                    <a:gd name="connsiteX7" fmla="*/ 512938 w 1471979"/>
                    <a:gd name="connsiteY7" fmla="*/ 704045 h 1164595"/>
                    <a:gd name="connsiteX8" fmla="*/ 191782 w 1471979"/>
                    <a:gd name="connsiteY8" fmla="*/ 66195 h 1164595"/>
                    <a:gd name="connsiteX0" fmla="*/ 191782 w 1475358"/>
                    <a:gd name="connsiteY0" fmla="*/ 82465 h 1180865"/>
                    <a:gd name="connsiteX1" fmla="*/ 4442 w 1475358"/>
                    <a:gd name="connsiteY1" fmla="*/ 162754 h 1180865"/>
                    <a:gd name="connsiteX2" fmla="*/ 459411 w 1475358"/>
                    <a:gd name="connsiteY2" fmla="*/ 1099457 h 1180865"/>
                    <a:gd name="connsiteX3" fmla="*/ 606608 w 1475358"/>
                    <a:gd name="connsiteY3" fmla="*/ 1135140 h 1180865"/>
                    <a:gd name="connsiteX4" fmla="*/ 1445179 w 1475358"/>
                    <a:gd name="connsiteY4" fmla="*/ 158294 h 1180865"/>
                    <a:gd name="connsiteX5" fmla="*/ 1342589 w 1475358"/>
                    <a:gd name="connsiteY5" fmla="*/ 28939 h 1180865"/>
                    <a:gd name="connsiteX6" fmla="*/ 664594 w 1475358"/>
                    <a:gd name="connsiteY6" fmla="*/ 755999 h 1180865"/>
                    <a:gd name="connsiteX7" fmla="*/ 512938 w 1475358"/>
                    <a:gd name="connsiteY7" fmla="*/ 720315 h 1180865"/>
                    <a:gd name="connsiteX8" fmla="*/ 191782 w 1475358"/>
                    <a:gd name="connsiteY8" fmla="*/ 82465 h 1180865"/>
                    <a:gd name="connsiteX0" fmla="*/ 191782 w 1477314"/>
                    <a:gd name="connsiteY0" fmla="*/ 84335 h 1182735"/>
                    <a:gd name="connsiteX1" fmla="*/ 4442 w 1477314"/>
                    <a:gd name="connsiteY1" fmla="*/ 164624 h 1182735"/>
                    <a:gd name="connsiteX2" fmla="*/ 459411 w 1477314"/>
                    <a:gd name="connsiteY2" fmla="*/ 1101327 h 1182735"/>
                    <a:gd name="connsiteX3" fmla="*/ 606608 w 1477314"/>
                    <a:gd name="connsiteY3" fmla="*/ 1137010 h 1182735"/>
                    <a:gd name="connsiteX4" fmla="*/ 1445179 w 1477314"/>
                    <a:gd name="connsiteY4" fmla="*/ 160164 h 1182735"/>
                    <a:gd name="connsiteX5" fmla="*/ 1342589 w 1477314"/>
                    <a:gd name="connsiteY5" fmla="*/ 30809 h 1182735"/>
                    <a:gd name="connsiteX6" fmla="*/ 664594 w 1477314"/>
                    <a:gd name="connsiteY6" fmla="*/ 757869 h 1182735"/>
                    <a:gd name="connsiteX7" fmla="*/ 512938 w 1477314"/>
                    <a:gd name="connsiteY7" fmla="*/ 722185 h 1182735"/>
                    <a:gd name="connsiteX8" fmla="*/ 191782 w 1477314"/>
                    <a:gd name="connsiteY8" fmla="*/ 84335 h 1182735"/>
                    <a:gd name="connsiteX0" fmla="*/ 191782 w 1474495"/>
                    <a:gd name="connsiteY0" fmla="*/ 95789 h 1194189"/>
                    <a:gd name="connsiteX1" fmla="*/ 4442 w 1474495"/>
                    <a:gd name="connsiteY1" fmla="*/ 176078 h 1194189"/>
                    <a:gd name="connsiteX2" fmla="*/ 459411 w 1474495"/>
                    <a:gd name="connsiteY2" fmla="*/ 1112781 h 1194189"/>
                    <a:gd name="connsiteX3" fmla="*/ 606608 w 1474495"/>
                    <a:gd name="connsiteY3" fmla="*/ 1148464 h 1194189"/>
                    <a:gd name="connsiteX4" fmla="*/ 1445179 w 1474495"/>
                    <a:gd name="connsiteY4" fmla="*/ 171618 h 1194189"/>
                    <a:gd name="connsiteX5" fmla="*/ 1324748 w 1474495"/>
                    <a:gd name="connsiteY5" fmla="*/ 28882 h 1194189"/>
                    <a:gd name="connsiteX6" fmla="*/ 664594 w 1474495"/>
                    <a:gd name="connsiteY6" fmla="*/ 769323 h 1194189"/>
                    <a:gd name="connsiteX7" fmla="*/ 512938 w 1474495"/>
                    <a:gd name="connsiteY7" fmla="*/ 733639 h 1194189"/>
                    <a:gd name="connsiteX8" fmla="*/ 191782 w 1474495"/>
                    <a:gd name="connsiteY8" fmla="*/ 95789 h 1194189"/>
                    <a:gd name="connsiteX0" fmla="*/ 191782 w 1474495"/>
                    <a:gd name="connsiteY0" fmla="*/ 95789 h 1194189"/>
                    <a:gd name="connsiteX1" fmla="*/ 4442 w 1474495"/>
                    <a:gd name="connsiteY1" fmla="*/ 176078 h 1194189"/>
                    <a:gd name="connsiteX2" fmla="*/ 459411 w 1474495"/>
                    <a:gd name="connsiteY2" fmla="*/ 1112781 h 1194189"/>
                    <a:gd name="connsiteX3" fmla="*/ 606608 w 1474495"/>
                    <a:gd name="connsiteY3" fmla="*/ 1148464 h 1194189"/>
                    <a:gd name="connsiteX4" fmla="*/ 1445179 w 1474495"/>
                    <a:gd name="connsiteY4" fmla="*/ 171618 h 1194189"/>
                    <a:gd name="connsiteX5" fmla="*/ 1324748 w 1474495"/>
                    <a:gd name="connsiteY5" fmla="*/ 28882 h 1194189"/>
                    <a:gd name="connsiteX6" fmla="*/ 664594 w 1474495"/>
                    <a:gd name="connsiteY6" fmla="*/ 769323 h 1194189"/>
                    <a:gd name="connsiteX7" fmla="*/ 512938 w 1474495"/>
                    <a:gd name="connsiteY7" fmla="*/ 733639 h 1194189"/>
                    <a:gd name="connsiteX8" fmla="*/ 191782 w 1474495"/>
                    <a:gd name="connsiteY8" fmla="*/ 95789 h 1194189"/>
                    <a:gd name="connsiteX0" fmla="*/ 191782 w 1474495"/>
                    <a:gd name="connsiteY0" fmla="*/ 95789 h 1194189"/>
                    <a:gd name="connsiteX1" fmla="*/ 4442 w 1474495"/>
                    <a:gd name="connsiteY1" fmla="*/ 176078 h 1194189"/>
                    <a:gd name="connsiteX2" fmla="*/ 459411 w 1474495"/>
                    <a:gd name="connsiteY2" fmla="*/ 1112781 h 1194189"/>
                    <a:gd name="connsiteX3" fmla="*/ 606608 w 1474495"/>
                    <a:gd name="connsiteY3" fmla="*/ 1148464 h 1194189"/>
                    <a:gd name="connsiteX4" fmla="*/ 1445179 w 1474495"/>
                    <a:gd name="connsiteY4" fmla="*/ 171618 h 1194189"/>
                    <a:gd name="connsiteX5" fmla="*/ 1324748 w 1474495"/>
                    <a:gd name="connsiteY5" fmla="*/ 28882 h 1194189"/>
                    <a:gd name="connsiteX6" fmla="*/ 677976 w 1474495"/>
                    <a:gd name="connsiteY6" fmla="*/ 787165 h 1194189"/>
                    <a:gd name="connsiteX7" fmla="*/ 512938 w 1474495"/>
                    <a:gd name="connsiteY7" fmla="*/ 733639 h 1194189"/>
                    <a:gd name="connsiteX8" fmla="*/ 191782 w 1474495"/>
                    <a:gd name="connsiteY8" fmla="*/ 95789 h 1194189"/>
                    <a:gd name="connsiteX0" fmla="*/ 191782 w 1474495"/>
                    <a:gd name="connsiteY0" fmla="*/ 95789 h 1194189"/>
                    <a:gd name="connsiteX1" fmla="*/ 4442 w 1474495"/>
                    <a:gd name="connsiteY1" fmla="*/ 176078 h 1194189"/>
                    <a:gd name="connsiteX2" fmla="*/ 459411 w 1474495"/>
                    <a:gd name="connsiteY2" fmla="*/ 1112781 h 1194189"/>
                    <a:gd name="connsiteX3" fmla="*/ 606608 w 1474495"/>
                    <a:gd name="connsiteY3" fmla="*/ 1148464 h 1194189"/>
                    <a:gd name="connsiteX4" fmla="*/ 1445179 w 1474495"/>
                    <a:gd name="connsiteY4" fmla="*/ 171618 h 1194189"/>
                    <a:gd name="connsiteX5" fmla="*/ 1324748 w 1474495"/>
                    <a:gd name="connsiteY5" fmla="*/ 28882 h 1194189"/>
                    <a:gd name="connsiteX6" fmla="*/ 669055 w 1474495"/>
                    <a:gd name="connsiteY6" fmla="*/ 778244 h 1194189"/>
                    <a:gd name="connsiteX7" fmla="*/ 512938 w 1474495"/>
                    <a:gd name="connsiteY7" fmla="*/ 733639 h 1194189"/>
                    <a:gd name="connsiteX8" fmla="*/ 191782 w 1474495"/>
                    <a:gd name="connsiteY8" fmla="*/ 95789 h 1194189"/>
                    <a:gd name="connsiteX0" fmla="*/ 191782 w 1474495"/>
                    <a:gd name="connsiteY0" fmla="*/ 95789 h 1194189"/>
                    <a:gd name="connsiteX1" fmla="*/ 4442 w 1474495"/>
                    <a:gd name="connsiteY1" fmla="*/ 176078 h 1194189"/>
                    <a:gd name="connsiteX2" fmla="*/ 459411 w 1474495"/>
                    <a:gd name="connsiteY2" fmla="*/ 1112781 h 1194189"/>
                    <a:gd name="connsiteX3" fmla="*/ 606608 w 1474495"/>
                    <a:gd name="connsiteY3" fmla="*/ 1148464 h 1194189"/>
                    <a:gd name="connsiteX4" fmla="*/ 1445179 w 1474495"/>
                    <a:gd name="connsiteY4" fmla="*/ 171618 h 1194189"/>
                    <a:gd name="connsiteX5" fmla="*/ 1324748 w 1474495"/>
                    <a:gd name="connsiteY5" fmla="*/ 28882 h 1194189"/>
                    <a:gd name="connsiteX6" fmla="*/ 669055 w 1474495"/>
                    <a:gd name="connsiteY6" fmla="*/ 791626 h 1194189"/>
                    <a:gd name="connsiteX7" fmla="*/ 512938 w 1474495"/>
                    <a:gd name="connsiteY7" fmla="*/ 733639 h 1194189"/>
                    <a:gd name="connsiteX8" fmla="*/ 191782 w 1474495"/>
                    <a:gd name="connsiteY8" fmla="*/ 95789 h 119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4495" h="1194189">
                      <a:moveTo>
                        <a:pt x="191782" y="95789"/>
                      </a:moveTo>
                      <a:cubicBezTo>
                        <a:pt x="75809" y="-6802"/>
                        <a:pt x="-22320" y="113632"/>
                        <a:pt x="4442" y="176078"/>
                      </a:cubicBezTo>
                      <a:lnTo>
                        <a:pt x="459411" y="1112781"/>
                      </a:lnTo>
                      <a:cubicBezTo>
                        <a:pt x="526319" y="1231727"/>
                        <a:pt x="562003" y="1199017"/>
                        <a:pt x="606608" y="1148464"/>
                      </a:cubicBezTo>
                      <a:lnTo>
                        <a:pt x="1445179" y="171618"/>
                      </a:lnTo>
                      <a:cubicBezTo>
                        <a:pt x="1531415" y="72000"/>
                        <a:pt x="1408010" y="-58841"/>
                        <a:pt x="1324748" y="28882"/>
                      </a:cubicBezTo>
                      <a:cubicBezTo>
                        <a:pt x="1113618" y="289078"/>
                        <a:pt x="889106" y="544812"/>
                        <a:pt x="669055" y="791626"/>
                      </a:cubicBezTo>
                      <a:cubicBezTo>
                        <a:pt x="587280" y="871916"/>
                        <a:pt x="550109" y="796086"/>
                        <a:pt x="512938" y="733639"/>
                      </a:cubicBezTo>
                      <a:lnTo>
                        <a:pt x="191782" y="957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5437515" y="3315080"/>
                  <a:ext cx="776617" cy="809196"/>
                </a:xfrm>
                <a:custGeom>
                  <a:avLst/>
                  <a:gdLst>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658 h 1168004"/>
                    <a:gd name="connsiteX1" fmla="*/ 669138 w 1119674"/>
                    <a:gd name="connsiteY1" fmla="*/ 88319 h 1168004"/>
                    <a:gd name="connsiteX2" fmla="*/ 463865 w 1119674"/>
                    <a:gd name="connsiteY2" fmla="*/ 160298 h 1168004"/>
                    <a:gd name="connsiteX3" fmla="*/ 391886 w 1119674"/>
                    <a:gd name="connsiteY3" fmla="*/ 345 h 1168004"/>
                    <a:gd name="connsiteX4" fmla="*/ 210605 w 1119674"/>
                    <a:gd name="connsiteY4" fmla="*/ 125642 h 1168004"/>
                    <a:gd name="connsiteX5" fmla="*/ 0 w 1119674"/>
                    <a:gd name="connsiteY5" fmla="*/ 1082696 h 1168004"/>
                    <a:gd name="connsiteX6" fmla="*/ 93306 w 1119674"/>
                    <a:gd name="connsiteY6" fmla="*/ 1168004 h 1168004"/>
                    <a:gd name="connsiteX7" fmla="*/ 239930 w 1119674"/>
                    <a:gd name="connsiteY7" fmla="*/ 1072032 h 1168004"/>
                    <a:gd name="connsiteX8" fmla="*/ 373225 w 1119674"/>
                    <a:gd name="connsiteY8" fmla="*/ 482871 h 1168004"/>
                    <a:gd name="connsiteX9" fmla="*/ 719790 w 1119674"/>
                    <a:gd name="connsiteY9" fmla="*/ 197621 h 1168004"/>
                    <a:gd name="connsiteX10" fmla="*/ 1119674 w 1119674"/>
                    <a:gd name="connsiteY10" fmla="*/ 69658 h 1168004"/>
                    <a:gd name="connsiteX0" fmla="*/ 1127346 w 1127346"/>
                    <a:gd name="connsiteY0" fmla="*/ 69658 h 1168004"/>
                    <a:gd name="connsiteX1" fmla="*/ 676810 w 1127346"/>
                    <a:gd name="connsiteY1" fmla="*/ 88319 h 1168004"/>
                    <a:gd name="connsiteX2" fmla="*/ 471537 w 1127346"/>
                    <a:gd name="connsiteY2" fmla="*/ 160298 h 1168004"/>
                    <a:gd name="connsiteX3" fmla="*/ 399558 w 1127346"/>
                    <a:gd name="connsiteY3" fmla="*/ 345 h 1168004"/>
                    <a:gd name="connsiteX4" fmla="*/ 218277 w 1127346"/>
                    <a:gd name="connsiteY4" fmla="*/ 125642 h 1168004"/>
                    <a:gd name="connsiteX5" fmla="*/ 7672 w 1127346"/>
                    <a:gd name="connsiteY5" fmla="*/ 1082696 h 1168004"/>
                    <a:gd name="connsiteX6" fmla="*/ 100978 w 1127346"/>
                    <a:gd name="connsiteY6" fmla="*/ 1168004 h 1168004"/>
                    <a:gd name="connsiteX7" fmla="*/ 247602 w 1127346"/>
                    <a:gd name="connsiteY7" fmla="*/ 1072032 h 1168004"/>
                    <a:gd name="connsiteX8" fmla="*/ 380897 w 1127346"/>
                    <a:gd name="connsiteY8" fmla="*/ 482871 h 1168004"/>
                    <a:gd name="connsiteX9" fmla="*/ 727462 w 1127346"/>
                    <a:gd name="connsiteY9" fmla="*/ 197621 h 1168004"/>
                    <a:gd name="connsiteX10" fmla="*/ 1127346 w 1127346"/>
                    <a:gd name="connsiteY10" fmla="*/ 69658 h 1168004"/>
                    <a:gd name="connsiteX0" fmla="*/ 1128189 w 1128189"/>
                    <a:gd name="connsiteY0" fmla="*/ 69658 h 1168004"/>
                    <a:gd name="connsiteX1" fmla="*/ 677653 w 1128189"/>
                    <a:gd name="connsiteY1" fmla="*/ 88319 h 1168004"/>
                    <a:gd name="connsiteX2" fmla="*/ 472380 w 1128189"/>
                    <a:gd name="connsiteY2" fmla="*/ 160298 h 1168004"/>
                    <a:gd name="connsiteX3" fmla="*/ 400401 w 1128189"/>
                    <a:gd name="connsiteY3" fmla="*/ 345 h 1168004"/>
                    <a:gd name="connsiteX4" fmla="*/ 219120 w 1128189"/>
                    <a:gd name="connsiteY4" fmla="*/ 125642 h 1168004"/>
                    <a:gd name="connsiteX5" fmla="*/ 8515 w 1128189"/>
                    <a:gd name="connsiteY5" fmla="*/ 1082696 h 1168004"/>
                    <a:gd name="connsiteX6" fmla="*/ 101821 w 1128189"/>
                    <a:gd name="connsiteY6" fmla="*/ 1168004 h 1168004"/>
                    <a:gd name="connsiteX7" fmla="*/ 248445 w 1128189"/>
                    <a:gd name="connsiteY7" fmla="*/ 1072032 h 1168004"/>
                    <a:gd name="connsiteX8" fmla="*/ 381740 w 1128189"/>
                    <a:gd name="connsiteY8" fmla="*/ 482871 h 1168004"/>
                    <a:gd name="connsiteX9" fmla="*/ 728305 w 1128189"/>
                    <a:gd name="connsiteY9" fmla="*/ 197621 h 1168004"/>
                    <a:gd name="connsiteX10" fmla="*/ 1128189 w 1128189"/>
                    <a:gd name="connsiteY10" fmla="*/ 69658 h 1168004"/>
                    <a:gd name="connsiteX0" fmla="*/ 1125726 w 1125726"/>
                    <a:gd name="connsiteY0" fmla="*/ 69658 h 1168004"/>
                    <a:gd name="connsiteX1" fmla="*/ 675190 w 1125726"/>
                    <a:gd name="connsiteY1" fmla="*/ 88319 h 1168004"/>
                    <a:gd name="connsiteX2" fmla="*/ 469917 w 1125726"/>
                    <a:gd name="connsiteY2" fmla="*/ 160298 h 1168004"/>
                    <a:gd name="connsiteX3" fmla="*/ 397938 w 1125726"/>
                    <a:gd name="connsiteY3" fmla="*/ 345 h 1168004"/>
                    <a:gd name="connsiteX4" fmla="*/ 216657 w 1125726"/>
                    <a:gd name="connsiteY4" fmla="*/ 125642 h 1168004"/>
                    <a:gd name="connsiteX5" fmla="*/ 8718 w 1125726"/>
                    <a:gd name="connsiteY5" fmla="*/ 1064035 h 1168004"/>
                    <a:gd name="connsiteX6" fmla="*/ 99358 w 1125726"/>
                    <a:gd name="connsiteY6" fmla="*/ 1168004 h 1168004"/>
                    <a:gd name="connsiteX7" fmla="*/ 245982 w 1125726"/>
                    <a:gd name="connsiteY7" fmla="*/ 1072032 h 1168004"/>
                    <a:gd name="connsiteX8" fmla="*/ 379277 w 1125726"/>
                    <a:gd name="connsiteY8" fmla="*/ 482871 h 1168004"/>
                    <a:gd name="connsiteX9" fmla="*/ 725842 w 1125726"/>
                    <a:gd name="connsiteY9" fmla="*/ 197621 h 1168004"/>
                    <a:gd name="connsiteX10" fmla="*/ 1125726 w 1125726"/>
                    <a:gd name="connsiteY10" fmla="*/ 69658 h 1168004"/>
                    <a:gd name="connsiteX0" fmla="*/ 1121332 w 1121332"/>
                    <a:gd name="connsiteY0" fmla="*/ 69658 h 1168004"/>
                    <a:gd name="connsiteX1" fmla="*/ 670796 w 1121332"/>
                    <a:gd name="connsiteY1" fmla="*/ 88319 h 1168004"/>
                    <a:gd name="connsiteX2" fmla="*/ 465523 w 1121332"/>
                    <a:gd name="connsiteY2" fmla="*/ 160298 h 1168004"/>
                    <a:gd name="connsiteX3" fmla="*/ 393544 w 1121332"/>
                    <a:gd name="connsiteY3" fmla="*/ 345 h 1168004"/>
                    <a:gd name="connsiteX4" fmla="*/ 212263 w 1121332"/>
                    <a:gd name="connsiteY4" fmla="*/ 125642 h 1168004"/>
                    <a:gd name="connsiteX5" fmla="*/ 4324 w 1121332"/>
                    <a:gd name="connsiteY5" fmla="*/ 1064035 h 1168004"/>
                    <a:gd name="connsiteX6" fmla="*/ 94964 w 1121332"/>
                    <a:gd name="connsiteY6" fmla="*/ 1168004 h 1168004"/>
                    <a:gd name="connsiteX7" fmla="*/ 241588 w 1121332"/>
                    <a:gd name="connsiteY7" fmla="*/ 1072032 h 1168004"/>
                    <a:gd name="connsiteX8" fmla="*/ 374883 w 1121332"/>
                    <a:gd name="connsiteY8" fmla="*/ 482871 h 1168004"/>
                    <a:gd name="connsiteX9" fmla="*/ 721448 w 1121332"/>
                    <a:gd name="connsiteY9" fmla="*/ 197621 h 1168004"/>
                    <a:gd name="connsiteX10" fmla="*/ 1121332 w 1121332"/>
                    <a:gd name="connsiteY10" fmla="*/ 69658 h 1168004"/>
                    <a:gd name="connsiteX0" fmla="*/ 1121332 w 1121332"/>
                    <a:gd name="connsiteY0" fmla="*/ 69658 h 1168294"/>
                    <a:gd name="connsiteX1" fmla="*/ 670796 w 1121332"/>
                    <a:gd name="connsiteY1" fmla="*/ 88319 h 1168294"/>
                    <a:gd name="connsiteX2" fmla="*/ 465523 w 1121332"/>
                    <a:gd name="connsiteY2" fmla="*/ 160298 h 1168294"/>
                    <a:gd name="connsiteX3" fmla="*/ 393544 w 1121332"/>
                    <a:gd name="connsiteY3" fmla="*/ 345 h 1168294"/>
                    <a:gd name="connsiteX4" fmla="*/ 212263 w 1121332"/>
                    <a:gd name="connsiteY4" fmla="*/ 125642 h 1168294"/>
                    <a:gd name="connsiteX5" fmla="*/ 4324 w 1121332"/>
                    <a:gd name="connsiteY5" fmla="*/ 1064035 h 1168294"/>
                    <a:gd name="connsiteX6" fmla="*/ 94964 w 1121332"/>
                    <a:gd name="connsiteY6" fmla="*/ 1168004 h 1168294"/>
                    <a:gd name="connsiteX7" fmla="*/ 241588 w 1121332"/>
                    <a:gd name="connsiteY7" fmla="*/ 1072032 h 1168294"/>
                    <a:gd name="connsiteX8" fmla="*/ 374883 w 1121332"/>
                    <a:gd name="connsiteY8" fmla="*/ 482871 h 1168294"/>
                    <a:gd name="connsiteX9" fmla="*/ 721448 w 1121332"/>
                    <a:gd name="connsiteY9" fmla="*/ 197621 h 1168294"/>
                    <a:gd name="connsiteX10" fmla="*/ 1121332 w 1121332"/>
                    <a:gd name="connsiteY10" fmla="*/ 69658 h 1168294"/>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80098 w 1121332"/>
                    <a:gd name="connsiteY9" fmla="*/ 168297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80098 w 1121332"/>
                    <a:gd name="connsiteY9" fmla="*/ 168297 h 1168373"/>
                    <a:gd name="connsiteX10" fmla="*/ 1121332 w 1121332"/>
                    <a:gd name="connsiteY10" fmla="*/ 69658 h 116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1332" h="1168373">
                      <a:moveTo>
                        <a:pt x="1121332" y="69658"/>
                      </a:moveTo>
                      <a:cubicBezTo>
                        <a:pt x="1040466" y="-38756"/>
                        <a:pt x="751662" y="44777"/>
                        <a:pt x="670796" y="88319"/>
                      </a:cubicBezTo>
                      <a:cubicBezTo>
                        <a:pt x="602372" y="133639"/>
                        <a:pt x="509954" y="176293"/>
                        <a:pt x="465523" y="160298"/>
                      </a:cubicBezTo>
                      <a:cubicBezTo>
                        <a:pt x="441530" y="106980"/>
                        <a:pt x="582822" y="21672"/>
                        <a:pt x="393544" y="345"/>
                      </a:cubicBezTo>
                      <a:cubicBezTo>
                        <a:pt x="255805" y="-5875"/>
                        <a:pt x="232701" y="73213"/>
                        <a:pt x="212263" y="125642"/>
                      </a:cubicBezTo>
                      <a:lnTo>
                        <a:pt x="4324" y="1064035"/>
                      </a:lnTo>
                      <a:cubicBezTo>
                        <a:pt x="-17891" y="1169783"/>
                        <a:pt x="50533" y="1166227"/>
                        <a:pt x="94964" y="1168004"/>
                      </a:cubicBezTo>
                      <a:cubicBezTo>
                        <a:pt x="229148" y="1173335"/>
                        <a:pt x="227370" y="1120018"/>
                        <a:pt x="241588" y="1072032"/>
                      </a:cubicBezTo>
                      <a:lnTo>
                        <a:pt x="374883" y="490868"/>
                      </a:lnTo>
                      <a:cubicBezTo>
                        <a:pt x="434421" y="278486"/>
                        <a:pt x="661910" y="220725"/>
                        <a:pt x="780098" y="168297"/>
                      </a:cubicBezTo>
                      <a:cubicBezTo>
                        <a:pt x="958712" y="88319"/>
                        <a:pt x="1092007" y="138971"/>
                        <a:pt x="1121332" y="696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7845231" y="3289599"/>
                  <a:ext cx="776617" cy="809196"/>
                </a:xfrm>
                <a:custGeom>
                  <a:avLst/>
                  <a:gdLst>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313 h 1167659"/>
                    <a:gd name="connsiteX1" fmla="*/ 669138 w 1119674"/>
                    <a:gd name="connsiteY1" fmla="*/ 87974 h 1167659"/>
                    <a:gd name="connsiteX2" fmla="*/ 463865 w 1119674"/>
                    <a:gd name="connsiteY2" fmla="*/ 159953 h 1167659"/>
                    <a:gd name="connsiteX3" fmla="*/ 391886 w 1119674"/>
                    <a:gd name="connsiteY3" fmla="*/ 0 h 1167659"/>
                    <a:gd name="connsiteX4" fmla="*/ 210605 w 1119674"/>
                    <a:gd name="connsiteY4" fmla="*/ 125297 h 1167659"/>
                    <a:gd name="connsiteX5" fmla="*/ 0 w 1119674"/>
                    <a:gd name="connsiteY5" fmla="*/ 1082351 h 1167659"/>
                    <a:gd name="connsiteX6" fmla="*/ 93306 w 1119674"/>
                    <a:gd name="connsiteY6" fmla="*/ 1167659 h 1167659"/>
                    <a:gd name="connsiteX7" fmla="*/ 239930 w 1119674"/>
                    <a:gd name="connsiteY7" fmla="*/ 1071687 h 1167659"/>
                    <a:gd name="connsiteX8" fmla="*/ 373225 w 1119674"/>
                    <a:gd name="connsiteY8" fmla="*/ 482526 h 1167659"/>
                    <a:gd name="connsiteX9" fmla="*/ 719790 w 1119674"/>
                    <a:gd name="connsiteY9" fmla="*/ 197276 h 1167659"/>
                    <a:gd name="connsiteX10" fmla="*/ 1119674 w 1119674"/>
                    <a:gd name="connsiteY10" fmla="*/ 69313 h 1167659"/>
                    <a:gd name="connsiteX0" fmla="*/ 1119674 w 1119674"/>
                    <a:gd name="connsiteY0" fmla="*/ 69658 h 1168004"/>
                    <a:gd name="connsiteX1" fmla="*/ 669138 w 1119674"/>
                    <a:gd name="connsiteY1" fmla="*/ 88319 h 1168004"/>
                    <a:gd name="connsiteX2" fmla="*/ 463865 w 1119674"/>
                    <a:gd name="connsiteY2" fmla="*/ 160298 h 1168004"/>
                    <a:gd name="connsiteX3" fmla="*/ 391886 w 1119674"/>
                    <a:gd name="connsiteY3" fmla="*/ 345 h 1168004"/>
                    <a:gd name="connsiteX4" fmla="*/ 210605 w 1119674"/>
                    <a:gd name="connsiteY4" fmla="*/ 125642 h 1168004"/>
                    <a:gd name="connsiteX5" fmla="*/ 0 w 1119674"/>
                    <a:gd name="connsiteY5" fmla="*/ 1082696 h 1168004"/>
                    <a:gd name="connsiteX6" fmla="*/ 93306 w 1119674"/>
                    <a:gd name="connsiteY6" fmla="*/ 1168004 h 1168004"/>
                    <a:gd name="connsiteX7" fmla="*/ 239930 w 1119674"/>
                    <a:gd name="connsiteY7" fmla="*/ 1072032 h 1168004"/>
                    <a:gd name="connsiteX8" fmla="*/ 373225 w 1119674"/>
                    <a:gd name="connsiteY8" fmla="*/ 482871 h 1168004"/>
                    <a:gd name="connsiteX9" fmla="*/ 719790 w 1119674"/>
                    <a:gd name="connsiteY9" fmla="*/ 197621 h 1168004"/>
                    <a:gd name="connsiteX10" fmla="*/ 1119674 w 1119674"/>
                    <a:gd name="connsiteY10" fmla="*/ 69658 h 1168004"/>
                    <a:gd name="connsiteX0" fmla="*/ 1127346 w 1127346"/>
                    <a:gd name="connsiteY0" fmla="*/ 69658 h 1168004"/>
                    <a:gd name="connsiteX1" fmla="*/ 676810 w 1127346"/>
                    <a:gd name="connsiteY1" fmla="*/ 88319 h 1168004"/>
                    <a:gd name="connsiteX2" fmla="*/ 471537 w 1127346"/>
                    <a:gd name="connsiteY2" fmla="*/ 160298 h 1168004"/>
                    <a:gd name="connsiteX3" fmla="*/ 399558 w 1127346"/>
                    <a:gd name="connsiteY3" fmla="*/ 345 h 1168004"/>
                    <a:gd name="connsiteX4" fmla="*/ 218277 w 1127346"/>
                    <a:gd name="connsiteY4" fmla="*/ 125642 h 1168004"/>
                    <a:gd name="connsiteX5" fmla="*/ 7672 w 1127346"/>
                    <a:gd name="connsiteY5" fmla="*/ 1082696 h 1168004"/>
                    <a:gd name="connsiteX6" fmla="*/ 100978 w 1127346"/>
                    <a:gd name="connsiteY6" fmla="*/ 1168004 h 1168004"/>
                    <a:gd name="connsiteX7" fmla="*/ 247602 w 1127346"/>
                    <a:gd name="connsiteY7" fmla="*/ 1072032 h 1168004"/>
                    <a:gd name="connsiteX8" fmla="*/ 380897 w 1127346"/>
                    <a:gd name="connsiteY8" fmla="*/ 482871 h 1168004"/>
                    <a:gd name="connsiteX9" fmla="*/ 727462 w 1127346"/>
                    <a:gd name="connsiteY9" fmla="*/ 197621 h 1168004"/>
                    <a:gd name="connsiteX10" fmla="*/ 1127346 w 1127346"/>
                    <a:gd name="connsiteY10" fmla="*/ 69658 h 1168004"/>
                    <a:gd name="connsiteX0" fmla="*/ 1128189 w 1128189"/>
                    <a:gd name="connsiteY0" fmla="*/ 69658 h 1168004"/>
                    <a:gd name="connsiteX1" fmla="*/ 677653 w 1128189"/>
                    <a:gd name="connsiteY1" fmla="*/ 88319 h 1168004"/>
                    <a:gd name="connsiteX2" fmla="*/ 472380 w 1128189"/>
                    <a:gd name="connsiteY2" fmla="*/ 160298 h 1168004"/>
                    <a:gd name="connsiteX3" fmla="*/ 400401 w 1128189"/>
                    <a:gd name="connsiteY3" fmla="*/ 345 h 1168004"/>
                    <a:gd name="connsiteX4" fmla="*/ 219120 w 1128189"/>
                    <a:gd name="connsiteY4" fmla="*/ 125642 h 1168004"/>
                    <a:gd name="connsiteX5" fmla="*/ 8515 w 1128189"/>
                    <a:gd name="connsiteY5" fmla="*/ 1082696 h 1168004"/>
                    <a:gd name="connsiteX6" fmla="*/ 101821 w 1128189"/>
                    <a:gd name="connsiteY6" fmla="*/ 1168004 h 1168004"/>
                    <a:gd name="connsiteX7" fmla="*/ 248445 w 1128189"/>
                    <a:gd name="connsiteY7" fmla="*/ 1072032 h 1168004"/>
                    <a:gd name="connsiteX8" fmla="*/ 381740 w 1128189"/>
                    <a:gd name="connsiteY8" fmla="*/ 482871 h 1168004"/>
                    <a:gd name="connsiteX9" fmla="*/ 728305 w 1128189"/>
                    <a:gd name="connsiteY9" fmla="*/ 197621 h 1168004"/>
                    <a:gd name="connsiteX10" fmla="*/ 1128189 w 1128189"/>
                    <a:gd name="connsiteY10" fmla="*/ 69658 h 1168004"/>
                    <a:gd name="connsiteX0" fmla="*/ 1125726 w 1125726"/>
                    <a:gd name="connsiteY0" fmla="*/ 69658 h 1168004"/>
                    <a:gd name="connsiteX1" fmla="*/ 675190 w 1125726"/>
                    <a:gd name="connsiteY1" fmla="*/ 88319 h 1168004"/>
                    <a:gd name="connsiteX2" fmla="*/ 469917 w 1125726"/>
                    <a:gd name="connsiteY2" fmla="*/ 160298 h 1168004"/>
                    <a:gd name="connsiteX3" fmla="*/ 397938 w 1125726"/>
                    <a:gd name="connsiteY3" fmla="*/ 345 h 1168004"/>
                    <a:gd name="connsiteX4" fmla="*/ 216657 w 1125726"/>
                    <a:gd name="connsiteY4" fmla="*/ 125642 h 1168004"/>
                    <a:gd name="connsiteX5" fmla="*/ 8718 w 1125726"/>
                    <a:gd name="connsiteY5" fmla="*/ 1064035 h 1168004"/>
                    <a:gd name="connsiteX6" fmla="*/ 99358 w 1125726"/>
                    <a:gd name="connsiteY6" fmla="*/ 1168004 h 1168004"/>
                    <a:gd name="connsiteX7" fmla="*/ 245982 w 1125726"/>
                    <a:gd name="connsiteY7" fmla="*/ 1072032 h 1168004"/>
                    <a:gd name="connsiteX8" fmla="*/ 379277 w 1125726"/>
                    <a:gd name="connsiteY8" fmla="*/ 482871 h 1168004"/>
                    <a:gd name="connsiteX9" fmla="*/ 725842 w 1125726"/>
                    <a:gd name="connsiteY9" fmla="*/ 197621 h 1168004"/>
                    <a:gd name="connsiteX10" fmla="*/ 1125726 w 1125726"/>
                    <a:gd name="connsiteY10" fmla="*/ 69658 h 1168004"/>
                    <a:gd name="connsiteX0" fmla="*/ 1121332 w 1121332"/>
                    <a:gd name="connsiteY0" fmla="*/ 69658 h 1168004"/>
                    <a:gd name="connsiteX1" fmla="*/ 670796 w 1121332"/>
                    <a:gd name="connsiteY1" fmla="*/ 88319 h 1168004"/>
                    <a:gd name="connsiteX2" fmla="*/ 465523 w 1121332"/>
                    <a:gd name="connsiteY2" fmla="*/ 160298 h 1168004"/>
                    <a:gd name="connsiteX3" fmla="*/ 393544 w 1121332"/>
                    <a:gd name="connsiteY3" fmla="*/ 345 h 1168004"/>
                    <a:gd name="connsiteX4" fmla="*/ 212263 w 1121332"/>
                    <a:gd name="connsiteY4" fmla="*/ 125642 h 1168004"/>
                    <a:gd name="connsiteX5" fmla="*/ 4324 w 1121332"/>
                    <a:gd name="connsiteY5" fmla="*/ 1064035 h 1168004"/>
                    <a:gd name="connsiteX6" fmla="*/ 94964 w 1121332"/>
                    <a:gd name="connsiteY6" fmla="*/ 1168004 h 1168004"/>
                    <a:gd name="connsiteX7" fmla="*/ 241588 w 1121332"/>
                    <a:gd name="connsiteY7" fmla="*/ 1072032 h 1168004"/>
                    <a:gd name="connsiteX8" fmla="*/ 374883 w 1121332"/>
                    <a:gd name="connsiteY8" fmla="*/ 482871 h 1168004"/>
                    <a:gd name="connsiteX9" fmla="*/ 721448 w 1121332"/>
                    <a:gd name="connsiteY9" fmla="*/ 197621 h 1168004"/>
                    <a:gd name="connsiteX10" fmla="*/ 1121332 w 1121332"/>
                    <a:gd name="connsiteY10" fmla="*/ 69658 h 1168004"/>
                    <a:gd name="connsiteX0" fmla="*/ 1121332 w 1121332"/>
                    <a:gd name="connsiteY0" fmla="*/ 69658 h 1168294"/>
                    <a:gd name="connsiteX1" fmla="*/ 670796 w 1121332"/>
                    <a:gd name="connsiteY1" fmla="*/ 88319 h 1168294"/>
                    <a:gd name="connsiteX2" fmla="*/ 465523 w 1121332"/>
                    <a:gd name="connsiteY2" fmla="*/ 160298 h 1168294"/>
                    <a:gd name="connsiteX3" fmla="*/ 393544 w 1121332"/>
                    <a:gd name="connsiteY3" fmla="*/ 345 h 1168294"/>
                    <a:gd name="connsiteX4" fmla="*/ 212263 w 1121332"/>
                    <a:gd name="connsiteY4" fmla="*/ 125642 h 1168294"/>
                    <a:gd name="connsiteX5" fmla="*/ 4324 w 1121332"/>
                    <a:gd name="connsiteY5" fmla="*/ 1064035 h 1168294"/>
                    <a:gd name="connsiteX6" fmla="*/ 94964 w 1121332"/>
                    <a:gd name="connsiteY6" fmla="*/ 1168004 h 1168294"/>
                    <a:gd name="connsiteX7" fmla="*/ 241588 w 1121332"/>
                    <a:gd name="connsiteY7" fmla="*/ 1072032 h 1168294"/>
                    <a:gd name="connsiteX8" fmla="*/ 374883 w 1121332"/>
                    <a:gd name="connsiteY8" fmla="*/ 482871 h 1168294"/>
                    <a:gd name="connsiteX9" fmla="*/ 721448 w 1121332"/>
                    <a:gd name="connsiteY9" fmla="*/ 197621 h 1168294"/>
                    <a:gd name="connsiteX10" fmla="*/ 1121332 w 1121332"/>
                    <a:gd name="connsiteY10" fmla="*/ 69658 h 1168294"/>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21448 w 1121332"/>
                    <a:gd name="connsiteY9" fmla="*/ 197621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6116 w 1121332"/>
                    <a:gd name="connsiteY9" fmla="*/ 205619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82871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13450 w 1121332"/>
                    <a:gd name="connsiteY9" fmla="*/ 202953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80098 w 1121332"/>
                    <a:gd name="connsiteY9" fmla="*/ 168297 h 1168373"/>
                    <a:gd name="connsiteX10" fmla="*/ 1121332 w 1121332"/>
                    <a:gd name="connsiteY10" fmla="*/ 69658 h 1168373"/>
                    <a:gd name="connsiteX0" fmla="*/ 1121332 w 1121332"/>
                    <a:gd name="connsiteY0" fmla="*/ 69658 h 1168373"/>
                    <a:gd name="connsiteX1" fmla="*/ 670796 w 1121332"/>
                    <a:gd name="connsiteY1" fmla="*/ 88319 h 1168373"/>
                    <a:gd name="connsiteX2" fmla="*/ 465523 w 1121332"/>
                    <a:gd name="connsiteY2" fmla="*/ 160298 h 1168373"/>
                    <a:gd name="connsiteX3" fmla="*/ 393544 w 1121332"/>
                    <a:gd name="connsiteY3" fmla="*/ 345 h 1168373"/>
                    <a:gd name="connsiteX4" fmla="*/ 212263 w 1121332"/>
                    <a:gd name="connsiteY4" fmla="*/ 125642 h 1168373"/>
                    <a:gd name="connsiteX5" fmla="*/ 4324 w 1121332"/>
                    <a:gd name="connsiteY5" fmla="*/ 1064035 h 1168373"/>
                    <a:gd name="connsiteX6" fmla="*/ 94964 w 1121332"/>
                    <a:gd name="connsiteY6" fmla="*/ 1168004 h 1168373"/>
                    <a:gd name="connsiteX7" fmla="*/ 241588 w 1121332"/>
                    <a:gd name="connsiteY7" fmla="*/ 1072032 h 1168373"/>
                    <a:gd name="connsiteX8" fmla="*/ 374883 w 1121332"/>
                    <a:gd name="connsiteY8" fmla="*/ 490868 h 1168373"/>
                    <a:gd name="connsiteX9" fmla="*/ 780098 w 1121332"/>
                    <a:gd name="connsiteY9" fmla="*/ 168297 h 1168373"/>
                    <a:gd name="connsiteX10" fmla="*/ 1121332 w 1121332"/>
                    <a:gd name="connsiteY10" fmla="*/ 69658 h 116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1332" h="1168373">
                      <a:moveTo>
                        <a:pt x="1121332" y="69658"/>
                      </a:moveTo>
                      <a:cubicBezTo>
                        <a:pt x="1040466" y="-38756"/>
                        <a:pt x="751662" y="44777"/>
                        <a:pt x="670796" y="88319"/>
                      </a:cubicBezTo>
                      <a:cubicBezTo>
                        <a:pt x="602372" y="133639"/>
                        <a:pt x="509954" y="176293"/>
                        <a:pt x="465523" y="160298"/>
                      </a:cubicBezTo>
                      <a:cubicBezTo>
                        <a:pt x="441530" y="106980"/>
                        <a:pt x="582822" y="21672"/>
                        <a:pt x="393544" y="345"/>
                      </a:cubicBezTo>
                      <a:cubicBezTo>
                        <a:pt x="255805" y="-5875"/>
                        <a:pt x="232701" y="73213"/>
                        <a:pt x="212263" y="125642"/>
                      </a:cubicBezTo>
                      <a:lnTo>
                        <a:pt x="4324" y="1064035"/>
                      </a:lnTo>
                      <a:cubicBezTo>
                        <a:pt x="-17891" y="1169783"/>
                        <a:pt x="50533" y="1166227"/>
                        <a:pt x="94964" y="1168004"/>
                      </a:cubicBezTo>
                      <a:cubicBezTo>
                        <a:pt x="229148" y="1173335"/>
                        <a:pt x="227370" y="1120018"/>
                        <a:pt x="241588" y="1072032"/>
                      </a:cubicBezTo>
                      <a:lnTo>
                        <a:pt x="374883" y="490868"/>
                      </a:lnTo>
                      <a:cubicBezTo>
                        <a:pt x="434421" y="278486"/>
                        <a:pt x="661910" y="220725"/>
                        <a:pt x="780098" y="168297"/>
                      </a:cubicBezTo>
                      <a:cubicBezTo>
                        <a:pt x="958712" y="88319"/>
                        <a:pt x="1092007" y="138971"/>
                        <a:pt x="1121332" y="6965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3817973">
                  <a:off x="2761250" y="3200782"/>
                  <a:ext cx="840182" cy="995072"/>
                </a:xfrm>
                <a:custGeom>
                  <a:avLst/>
                  <a:gdLst>
                    <a:gd name="connsiteX0" fmla="*/ 240152 w 882240"/>
                    <a:gd name="connsiteY0" fmla="*/ 214744 h 1002712"/>
                    <a:gd name="connsiteX1" fmla="*/ 139687 w 882240"/>
                    <a:gd name="connsiteY1" fmla="*/ 531201 h 1002712"/>
                    <a:gd name="connsiteX2" fmla="*/ 478183 w 882240"/>
                    <a:gd name="connsiteY2" fmla="*/ 864454 h 1002712"/>
                    <a:gd name="connsiteX3" fmla="*/ 739876 w 882240"/>
                    <a:gd name="connsiteY3" fmla="*/ 468028 h 1002712"/>
                    <a:gd name="connsiteX4" fmla="*/ 401379 w 882240"/>
                    <a:gd name="connsiteY4" fmla="*/ 134775 h 1002712"/>
                    <a:gd name="connsiteX5" fmla="*/ 240152 w 882240"/>
                    <a:gd name="connsiteY5" fmla="*/ 214744 h 1002712"/>
                    <a:gd name="connsiteX6" fmla="*/ 129201 w 882240"/>
                    <a:gd name="connsiteY6" fmla="*/ 146844 h 1002712"/>
                    <a:gd name="connsiteX7" fmla="*/ 441120 w 882240"/>
                    <a:gd name="connsiteY7" fmla="*/ 0 h 1002712"/>
                    <a:gd name="connsiteX8" fmla="*/ 882240 w 882240"/>
                    <a:gd name="connsiteY8" fmla="*/ 501356 h 1002712"/>
                    <a:gd name="connsiteX9" fmla="*/ 441120 w 882240"/>
                    <a:gd name="connsiteY9" fmla="*/ 1002712 h 1002712"/>
                    <a:gd name="connsiteX10" fmla="*/ 0 w 882240"/>
                    <a:gd name="connsiteY10" fmla="*/ 501356 h 1002712"/>
                    <a:gd name="connsiteX11" fmla="*/ 129201 w 882240"/>
                    <a:gd name="connsiteY11" fmla="*/ 146844 h 100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240" h="1002712">
                      <a:moveTo>
                        <a:pt x="240152" y="214744"/>
                      </a:moveTo>
                      <a:cubicBezTo>
                        <a:pt x="167228" y="288711"/>
                        <a:pt x="126432" y="405267"/>
                        <a:pt x="139687" y="531201"/>
                      </a:cubicBezTo>
                      <a:cubicBezTo>
                        <a:pt x="160895" y="732696"/>
                        <a:pt x="312445" y="881899"/>
                        <a:pt x="478183" y="864454"/>
                      </a:cubicBezTo>
                      <a:cubicBezTo>
                        <a:pt x="643920" y="847009"/>
                        <a:pt x="761084" y="669523"/>
                        <a:pt x="739876" y="468028"/>
                      </a:cubicBezTo>
                      <a:cubicBezTo>
                        <a:pt x="718667" y="266533"/>
                        <a:pt x="567117" y="117330"/>
                        <a:pt x="401379" y="134775"/>
                      </a:cubicBezTo>
                      <a:cubicBezTo>
                        <a:pt x="339228" y="141317"/>
                        <a:pt x="283907" y="170364"/>
                        <a:pt x="240152" y="214744"/>
                      </a:cubicBezTo>
                      <a:close/>
                      <a:moveTo>
                        <a:pt x="129201" y="146844"/>
                      </a:moveTo>
                      <a:cubicBezTo>
                        <a:pt x="209028" y="56116"/>
                        <a:pt x="319308" y="0"/>
                        <a:pt x="441120" y="0"/>
                      </a:cubicBezTo>
                      <a:cubicBezTo>
                        <a:pt x="684744" y="0"/>
                        <a:pt x="882240" y="224465"/>
                        <a:pt x="882240" y="501356"/>
                      </a:cubicBezTo>
                      <a:cubicBezTo>
                        <a:pt x="882240" y="778247"/>
                        <a:pt x="684744" y="1002712"/>
                        <a:pt x="441120" y="1002712"/>
                      </a:cubicBezTo>
                      <a:cubicBezTo>
                        <a:pt x="197496" y="1002712"/>
                        <a:pt x="0" y="778247"/>
                        <a:pt x="0" y="501356"/>
                      </a:cubicBezTo>
                      <a:cubicBezTo>
                        <a:pt x="0" y="362911"/>
                        <a:pt x="49374" y="237572"/>
                        <a:pt x="129201" y="1468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p:cNvSpPr txBox="1"/>
              <p:nvPr/>
            </p:nvSpPr>
            <p:spPr>
              <a:xfrm>
                <a:off x="6673479" y="5473304"/>
                <a:ext cx="154789" cy="154789"/>
              </a:xfrm>
              <a:custGeom>
                <a:avLst/>
                <a:gdLst/>
                <a:ahLst/>
                <a:cxnLst/>
                <a:rect l="l" t="t" r="r" b="b"/>
                <a:pathLst>
                  <a:path w="673745" h="673745">
                    <a:moveTo>
                      <a:pt x="247799" y="209848"/>
                    </a:moveTo>
                    <a:lnTo>
                      <a:pt x="247799" y="319236"/>
                    </a:lnTo>
                    <a:lnTo>
                      <a:pt x="318790" y="319236"/>
                    </a:lnTo>
                    <a:cubicBezTo>
                      <a:pt x="352723" y="319236"/>
                      <a:pt x="375866" y="314176"/>
                      <a:pt x="388219" y="304056"/>
                    </a:cubicBezTo>
                    <a:cubicBezTo>
                      <a:pt x="400571" y="293936"/>
                      <a:pt x="406748" y="280541"/>
                      <a:pt x="406748" y="263872"/>
                    </a:cubicBezTo>
                    <a:cubicBezTo>
                      <a:pt x="406748" y="253157"/>
                      <a:pt x="403771" y="243557"/>
                      <a:pt x="397818" y="235074"/>
                    </a:cubicBezTo>
                    <a:cubicBezTo>
                      <a:pt x="391865" y="226591"/>
                      <a:pt x="383605" y="220266"/>
                      <a:pt x="373038" y="216098"/>
                    </a:cubicBezTo>
                    <a:cubicBezTo>
                      <a:pt x="362471" y="211931"/>
                      <a:pt x="342900" y="209848"/>
                      <a:pt x="314325" y="209848"/>
                    </a:cubicBezTo>
                    <a:close/>
                    <a:moveTo>
                      <a:pt x="189310" y="160734"/>
                    </a:moveTo>
                    <a:lnTo>
                      <a:pt x="313879" y="160734"/>
                    </a:lnTo>
                    <a:cubicBezTo>
                      <a:pt x="356444" y="160734"/>
                      <a:pt x="387251" y="164083"/>
                      <a:pt x="406301" y="170780"/>
                    </a:cubicBezTo>
                    <a:cubicBezTo>
                      <a:pt x="425351" y="177478"/>
                      <a:pt x="440532" y="189161"/>
                      <a:pt x="451843" y="205829"/>
                    </a:cubicBezTo>
                    <a:cubicBezTo>
                      <a:pt x="463154" y="222498"/>
                      <a:pt x="468809" y="240209"/>
                      <a:pt x="468809" y="258961"/>
                    </a:cubicBezTo>
                    <a:cubicBezTo>
                      <a:pt x="468809" y="285452"/>
                      <a:pt x="459358" y="308521"/>
                      <a:pt x="440457" y="328166"/>
                    </a:cubicBezTo>
                    <a:cubicBezTo>
                      <a:pt x="421556" y="347811"/>
                      <a:pt x="396479" y="358825"/>
                      <a:pt x="365225" y="361206"/>
                    </a:cubicBezTo>
                    <a:cubicBezTo>
                      <a:pt x="378024" y="366564"/>
                      <a:pt x="388293" y="372963"/>
                      <a:pt x="396032" y="380405"/>
                    </a:cubicBezTo>
                    <a:cubicBezTo>
                      <a:pt x="410617" y="394692"/>
                      <a:pt x="428477" y="418654"/>
                      <a:pt x="449610" y="452289"/>
                    </a:cubicBezTo>
                    <a:lnTo>
                      <a:pt x="493812" y="523280"/>
                    </a:lnTo>
                    <a:lnTo>
                      <a:pt x="422375" y="523280"/>
                    </a:lnTo>
                    <a:lnTo>
                      <a:pt x="390228" y="466130"/>
                    </a:lnTo>
                    <a:cubicBezTo>
                      <a:pt x="364927" y="421184"/>
                      <a:pt x="344538" y="393055"/>
                      <a:pt x="329059" y="381744"/>
                    </a:cubicBezTo>
                    <a:cubicBezTo>
                      <a:pt x="318344" y="373410"/>
                      <a:pt x="302717" y="369243"/>
                      <a:pt x="282179" y="369243"/>
                    </a:cubicBezTo>
                    <a:lnTo>
                      <a:pt x="247799" y="369243"/>
                    </a:lnTo>
                    <a:lnTo>
                      <a:pt x="247799" y="523280"/>
                    </a:lnTo>
                    <a:lnTo>
                      <a:pt x="189310" y="523280"/>
                    </a:lnTo>
                    <a:close/>
                    <a:moveTo>
                      <a:pt x="337096" y="55811"/>
                    </a:moveTo>
                    <a:cubicBezTo>
                      <a:pt x="289769" y="55811"/>
                      <a:pt x="243707" y="67940"/>
                      <a:pt x="198909" y="92199"/>
                    </a:cubicBezTo>
                    <a:cubicBezTo>
                      <a:pt x="154112" y="116458"/>
                      <a:pt x="119063" y="151135"/>
                      <a:pt x="93762" y="196230"/>
                    </a:cubicBezTo>
                    <a:cubicBezTo>
                      <a:pt x="68461" y="241325"/>
                      <a:pt x="55811" y="288280"/>
                      <a:pt x="55811" y="337096"/>
                    </a:cubicBezTo>
                    <a:cubicBezTo>
                      <a:pt x="55811" y="385614"/>
                      <a:pt x="68238" y="432123"/>
                      <a:pt x="93092" y="476622"/>
                    </a:cubicBezTo>
                    <a:cubicBezTo>
                      <a:pt x="117947" y="521122"/>
                      <a:pt x="152698" y="555799"/>
                      <a:pt x="197347" y="580653"/>
                    </a:cubicBezTo>
                    <a:cubicBezTo>
                      <a:pt x="241995" y="605507"/>
                      <a:pt x="288578" y="617934"/>
                      <a:pt x="337096" y="617934"/>
                    </a:cubicBezTo>
                    <a:cubicBezTo>
                      <a:pt x="385614" y="617934"/>
                      <a:pt x="432197" y="605507"/>
                      <a:pt x="476846" y="580653"/>
                    </a:cubicBezTo>
                    <a:cubicBezTo>
                      <a:pt x="521494" y="555799"/>
                      <a:pt x="556171" y="521122"/>
                      <a:pt x="580877" y="476622"/>
                    </a:cubicBezTo>
                    <a:cubicBezTo>
                      <a:pt x="605582" y="432123"/>
                      <a:pt x="617935" y="385614"/>
                      <a:pt x="617935" y="337096"/>
                    </a:cubicBezTo>
                    <a:cubicBezTo>
                      <a:pt x="617935" y="288280"/>
                      <a:pt x="605359" y="241325"/>
                      <a:pt x="580207" y="196230"/>
                    </a:cubicBezTo>
                    <a:cubicBezTo>
                      <a:pt x="555055" y="151135"/>
                      <a:pt x="520006" y="116458"/>
                      <a:pt x="475060" y="92199"/>
                    </a:cubicBezTo>
                    <a:cubicBezTo>
                      <a:pt x="430114" y="67940"/>
                      <a:pt x="384126" y="55811"/>
                      <a:pt x="337096" y="55811"/>
                    </a:cubicBezTo>
                    <a:close/>
                    <a:moveTo>
                      <a:pt x="337096" y="0"/>
                    </a:moveTo>
                    <a:cubicBezTo>
                      <a:pt x="393651" y="0"/>
                      <a:pt x="448866" y="14511"/>
                      <a:pt x="502742" y="43532"/>
                    </a:cubicBezTo>
                    <a:cubicBezTo>
                      <a:pt x="556618" y="72554"/>
                      <a:pt x="598587" y="114077"/>
                      <a:pt x="628650" y="168101"/>
                    </a:cubicBezTo>
                    <a:cubicBezTo>
                      <a:pt x="658714" y="222126"/>
                      <a:pt x="673745" y="278457"/>
                      <a:pt x="673745" y="337096"/>
                    </a:cubicBezTo>
                    <a:cubicBezTo>
                      <a:pt x="673745" y="395139"/>
                      <a:pt x="658937" y="450949"/>
                      <a:pt x="629320" y="504527"/>
                    </a:cubicBezTo>
                    <a:cubicBezTo>
                      <a:pt x="599703" y="558106"/>
                      <a:pt x="558180" y="599703"/>
                      <a:pt x="504751" y="629320"/>
                    </a:cubicBezTo>
                    <a:cubicBezTo>
                      <a:pt x="451322" y="658937"/>
                      <a:pt x="395437" y="673745"/>
                      <a:pt x="337096" y="673745"/>
                    </a:cubicBezTo>
                    <a:cubicBezTo>
                      <a:pt x="278756" y="673745"/>
                      <a:pt x="222871" y="658937"/>
                      <a:pt x="169441" y="629320"/>
                    </a:cubicBezTo>
                    <a:cubicBezTo>
                      <a:pt x="116012" y="599703"/>
                      <a:pt x="74415" y="558106"/>
                      <a:pt x="44649" y="504527"/>
                    </a:cubicBezTo>
                    <a:cubicBezTo>
                      <a:pt x="14883" y="450949"/>
                      <a:pt x="0" y="395139"/>
                      <a:pt x="0" y="337096"/>
                    </a:cubicBezTo>
                    <a:cubicBezTo>
                      <a:pt x="0" y="278457"/>
                      <a:pt x="15107" y="222126"/>
                      <a:pt x="45319" y="168101"/>
                    </a:cubicBezTo>
                    <a:cubicBezTo>
                      <a:pt x="75531" y="114077"/>
                      <a:pt x="117575" y="72554"/>
                      <a:pt x="171450" y="43532"/>
                    </a:cubicBezTo>
                    <a:cubicBezTo>
                      <a:pt x="225326" y="14511"/>
                      <a:pt x="280541" y="0"/>
                      <a:pt x="33709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7200" dirty="0">
                  <a:latin typeface="Arial" panose="020B0604020202020204" pitchFamily="34" charset="0"/>
                  <a:cs typeface="Arial" panose="020B0604020202020204" pitchFamily="34" charset="0"/>
                </a:endParaRPr>
              </a:p>
            </p:txBody>
          </p:sp>
        </p:grpSp>
        <p:grpSp>
          <p:nvGrpSpPr>
            <p:cNvPr id="85" name="Group 84"/>
            <p:cNvGrpSpPr>
              <a:grpSpLocks noChangeAspect="1"/>
            </p:cNvGrpSpPr>
            <p:nvPr/>
          </p:nvGrpSpPr>
          <p:grpSpPr>
            <a:xfrm>
              <a:off x="32634349" y="1806735"/>
              <a:ext cx="3937821" cy="860718"/>
              <a:chOff x="6750874" y="2086961"/>
              <a:chExt cx="4542647" cy="992919"/>
            </a:xfrm>
            <a:grpFill/>
          </p:grpSpPr>
          <p:grpSp>
            <p:nvGrpSpPr>
              <p:cNvPr id="86" name="Group 85"/>
              <p:cNvGrpSpPr/>
              <p:nvPr/>
            </p:nvGrpSpPr>
            <p:grpSpPr>
              <a:xfrm>
                <a:off x="6750874" y="2086961"/>
                <a:ext cx="4542647" cy="992919"/>
                <a:chOff x="361027" y="3900367"/>
                <a:chExt cx="7701650" cy="1683405"/>
              </a:xfrm>
              <a:grpFill/>
            </p:grpSpPr>
            <p:grpSp>
              <p:nvGrpSpPr>
                <p:cNvPr id="88" name="Group 87"/>
                <p:cNvGrpSpPr/>
                <p:nvPr/>
              </p:nvGrpSpPr>
              <p:grpSpPr>
                <a:xfrm>
                  <a:off x="361027" y="3900367"/>
                  <a:ext cx="5615655" cy="1683405"/>
                  <a:chOff x="1583492" y="2849242"/>
                  <a:chExt cx="5973862" cy="1790785"/>
                </a:xfrm>
                <a:grpFill/>
              </p:grpSpPr>
              <p:sp>
                <p:nvSpPr>
                  <p:cNvPr id="92" name="Freeform 91"/>
                  <p:cNvSpPr/>
                  <p:nvPr/>
                </p:nvSpPr>
                <p:spPr>
                  <a:xfrm rot="10800000">
                    <a:off x="4350345" y="3433220"/>
                    <a:ext cx="1431622" cy="1202283"/>
                  </a:xfrm>
                  <a:custGeom>
                    <a:avLst/>
                    <a:gdLst>
                      <a:gd name="connsiteX0" fmla="*/ 157288 w 1410256"/>
                      <a:gd name="connsiteY0" fmla="*/ 109301 h 1186320"/>
                      <a:gd name="connsiteX1" fmla="*/ 0 w 1410256"/>
                      <a:gd name="connsiteY1" fmla="*/ 685133 h 1186320"/>
                      <a:gd name="connsiteX2" fmla="*/ 362561 w 1410256"/>
                      <a:gd name="connsiteY2" fmla="*/ 1114341 h 1186320"/>
                      <a:gd name="connsiteX3" fmla="*/ 930396 w 1410256"/>
                      <a:gd name="connsiteY3" fmla="*/ 1109010 h 1186320"/>
                      <a:gd name="connsiteX4" fmla="*/ 1042363 w 1410256"/>
                      <a:gd name="connsiteY4" fmla="*/ 1186320 h 1186320"/>
                      <a:gd name="connsiteX5" fmla="*/ 1188987 w 1410256"/>
                      <a:gd name="connsiteY5" fmla="*/ 1093014 h 1186320"/>
                      <a:gd name="connsiteX6" fmla="*/ 1410256 w 1410256"/>
                      <a:gd name="connsiteY6" fmla="*/ 98638 h 1186320"/>
                      <a:gd name="connsiteX7" fmla="*/ 1308952 w 1410256"/>
                      <a:gd name="connsiteY7" fmla="*/ 0 h 1186320"/>
                      <a:gd name="connsiteX8" fmla="*/ 1159662 w 1410256"/>
                      <a:gd name="connsiteY8" fmla="*/ 101304 h 1186320"/>
                      <a:gd name="connsiteX9" fmla="*/ 989045 w 1410256"/>
                      <a:gd name="connsiteY9" fmla="*/ 954388 h 1186320"/>
                      <a:gd name="connsiteX10" fmla="*/ 887741 w 1410256"/>
                      <a:gd name="connsiteY10" fmla="*/ 1047694 h 1186320"/>
                      <a:gd name="connsiteX11" fmla="*/ 458533 w 1410256"/>
                      <a:gd name="connsiteY11" fmla="*/ 1007706 h 1186320"/>
                      <a:gd name="connsiteX12" fmla="*/ 231933 w 1410256"/>
                      <a:gd name="connsiteY12" fmla="*/ 677136 h 1186320"/>
                      <a:gd name="connsiteX13" fmla="*/ 237264 w 1410256"/>
                      <a:gd name="connsiteY13" fmla="*/ 191944 h 1186320"/>
                      <a:gd name="connsiteX14" fmla="*/ 157288 w 1410256"/>
                      <a:gd name="connsiteY14" fmla="*/ 109301 h 1186320"/>
                      <a:gd name="connsiteX0" fmla="*/ 157288 w 1410256"/>
                      <a:gd name="connsiteY0" fmla="*/ 109301 h 1186320"/>
                      <a:gd name="connsiteX1" fmla="*/ 0 w 1410256"/>
                      <a:gd name="connsiteY1" fmla="*/ 685133 h 1186320"/>
                      <a:gd name="connsiteX2" fmla="*/ 362561 w 1410256"/>
                      <a:gd name="connsiteY2" fmla="*/ 1114341 h 1186320"/>
                      <a:gd name="connsiteX3" fmla="*/ 930396 w 1410256"/>
                      <a:gd name="connsiteY3" fmla="*/ 1109010 h 1186320"/>
                      <a:gd name="connsiteX4" fmla="*/ 1042363 w 1410256"/>
                      <a:gd name="connsiteY4" fmla="*/ 1186320 h 1186320"/>
                      <a:gd name="connsiteX5" fmla="*/ 1188987 w 1410256"/>
                      <a:gd name="connsiteY5" fmla="*/ 1093014 h 1186320"/>
                      <a:gd name="connsiteX6" fmla="*/ 1410256 w 1410256"/>
                      <a:gd name="connsiteY6" fmla="*/ 98638 h 1186320"/>
                      <a:gd name="connsiteX7" fmla="*/ 1308952 w 1410256"/>
                      <a:gd name="connsiteY7" fmla="*/ 0 h 1186320"/>
                      <a:gd name="connsiteX8" fmla="*/ 1159662 w 1410256"/>
                      <a:gd name="connsiteY8" fmla="*/ 101304 h 1186320"/>
                      <a:gd name="connsiteX9" fmla="*/ 989045 w 1410256"/>
                      <a:gd name="connsiteY9" fmla="*/ 954388 h 1186320"/>
                      <a:gd name="connsiteX10" fmla="*/ 887741 w 1410256"/>
                      <a:gd name="connsiteY10" fmla="*/ 1047694 h 1186320"/>
                      <a:gd name="connsiteX11" fmla="*/ 458533 w 1410256"/>
                      <a:gd name="connsiteY11" fmla="*/ 1007706 h 1186320"/>
                      <a:gd name="connsiteX12" fmla="*/ 231933 w 1410256"/>
                      <a:gd name="connsiteY12" fmla="*/ 677136 h 1186320"/>
                      <a:gd name="connsiteX13" fmla="*/ 237264 w 1410256"/>
                      <a:gd name="connsiteY13" fmla="*/ 191944 h 1186320"/>
                      <a:gd name="connsiteX14" fmla="*/ 157288 w 1410256"/>
                      <a:gd name="connsiteY14" fmla="*/ 109301 h 1186320"/>
                      <a:gd name="connsiteX0" fmla="*/ 157288 w 1410256"/>
                      <a:gd name="connsiteY0" fmla="*/ 109301 h 1186320"/>
                      <a:gd name="connsiteX1" fmla="*/ 0 w 1410256"/>
                      <a:gd name="connsiteY1" fmla="*/ 685133 h 1186320"/>
                      <a:gd name="connsiteX2" fmla="*/ 362561 w 1410256"/>
                      <a:gd name="connsiteY2" fmla="*/ 1114341 h 1186320"/>
                      <a:gd name="connsiteX3" fmla="*/ 930396 w 1410256"/>
                      <a:gd name="connsiteY3" fmla="*/ 1109010 h 1186320"/>
                      <a:gd name="connsiteX4" fmla="*/ 1042363 w 1410256"/>
                      <a:gd name="connsiteY4" fmla="*/ 1186320 h 1186320"/>
                      <a:gd name="connsiteX5" fmla="*/ 1188987 w 1410256"/>
                      <a:gd name="connsiteY5" fmla="*/ 1093014 h 1186320"/>
                      <a:gd name="connsiteX6" fmla="*/ 1410256 w 1410256"/>
                      <a:gd name="connsiteY6" fmla="*/ 98638 h 1186320"/>
                      <a:gd name="connsiteX7" fmla="*/ 1308952 w 1410256"/>
                      <a:gd name="connsiteY7" fmla="*/ 0 h 1186320"/>
                      <a:gd name="connsiteX8" fmla="*/ 1159662 w 1410256"/>
                      <a:gd name="connsiteY8" fmla="*/ 101304 h 1186320"/>
                      <a:gd name="connsiteX9" fmla="*/ 989045 w 1410256"/>
                      <a:gd name="connsiteY9" fmla="*/ 954388 h 1186320"/>
                      <a:gd name="connsiteX10" fmla="*/ 887741 w 1410256"/>
                      <a:gd name="connsiteY10" fmla="*/ 1047694 h 1186320"/>
                      <a:gd name="connsiteX11" fmla="*/ 458533 w 1410256"/>
                      <a:gd name="connsiteY11" fmla="*/ 1007706 h 1186320"/>
                      <a:gd name="connsiteX12" fmla="*/ 231933 w 1410256"/>
                      <a:gd name="connsiteY12" fmla="*/ 677136 h 1186320"/>
                      <a:gd name="connsiteX13" fmla="*/ 237264 w 1410256"/>
                      <a:gd name="connsiteY13" fmla="*/ 191944 h 1186320"/>
                      <a:gd name="connsiteX14" fmla="*/ 157288 w 1410256"/>
                      <a:gd name="connsiteY14" fmla="*/ 109301 h 1186320"/>
                      <a:gd name="connsiteX0" fmla="*/ 177306 w 1430274"/>
                      <a:gd name="connsiteY0" fmla="*/ 109301 h 1186320"/>
                      <a:gd name="connsiteX1" fmla="*/ 20018 w 1430274"/>
                      <a:gd name="connsiteY1" fmla="*/ 685133 h 1186320"/>
                      <a:gd name="connsiteX2" fmla="*/ 382579 w 1430274"/>
                      <a:gd name="connsiteY2" fmla="*/ 1114341 h 1186320"/>
                      <a:gd name="connsiteX3" fmla="*/ 950414 w 1430274"/>
                      <a:gd name="connsiteY3" fmla="*/ 1109010 h 1186320"/>
                      <a:gd name="connsiteX4" fmla="*/ 1062381 w 1430274"/>
                      <a:gd name="connsiteY4" fmla="*/ 1186320 h 1186320"/>
                      <a:gd name="connsiteX5" fmla="*/ 1209005 w 1430274"/>
                      <a:gd name="connsiteY5" fmla="*/ 1093014 h 1186320"/>
                      <a:gd name="connsiteX6" fmla="*/ 1430274 w 1430274"/>
                      <a:gd name="connsiteY6" fmla="*/ 98638 h 1186320"/>
                      <a:gd name="connsiteX7" fmla="*/ 1328970 w 1430274"/>
                      <a:gd name="connsiteY7" fmla="*/ 0 h 1186320"/>
                      <a:gd name="connsiteX8" fmla="*/ 1179680 w 1430274"/>
                      <a:gd name="connsiteY8" fmla="*/ 101304 h 1186320"/>
                      <a:gd name="connsiteX9" fmla="*/ 1009063 w 1430274"/>
                      <a:gd name="connsiteY9" fmla="*/ 954388 h 1186320"/>
                      <a:gd name="connsiteX10" fmla="*/ 907759 w 1430274"/>
                      <a:gd name="connsiteY10" fmla="*/ 1047694 h 1186320"/>
                      <a:gd name="connsiteX11" fmla="*/ 478551 w 1430274"/>
                      <a:gd name="connsiteY11" fmla="*/ 1007706 h 1186320"/>
                      <a:gd name="connsiteX12" fmla="*/ 251951 w 1430274"/>
                      <a:gd name="connsiteY12" fmla="*/ 677136 h 1186320"/>
                      <a:gd name="connsiteX13" fmla="*/ 257282 w 1430274"/>
                      <a:gd name="connsiteY13" fmla="*/ 191944 h 1186320"/>
                      <a:gd name="connsiteX14" fmla="*/ 177306 w 1430274"/>
                      <a:gd name="connsiteY14" fmla="*/ 109301 h 1186320"/>
                      <a:gd name="connsiteX0" fmla="*/ 168248 w 1421216"/>
                      <a:gd name="connsiteY0" fmla="*/ 109301 h 1186320"/>
                      <a:gd name="connsiteX1" fmla="*/ 10960 w 1421216"/>
                      <a:gd name="connsiteY1" fmla="*/ 685133 h 1186320"/>
                      <a:gd name="connsiteX2" fmla="*/ 373521 w 1421216"/>
                      <a:gd name="connsiteY2" fmla="*/ 1114341 h 1186320"/>
                      <a:gd name="connsiteX3" fmla="*/ 941356 w 1421216"/>
                      <a:gd name="connsiteY3" fmla="*/ 1109010 h 1186320"/>
                      <a:gd name="connsiteX4" fmla="*/ 1053323 w 1421216"/>
                      <a:gd name="connsiteY4" fmla="*/ 1186320 h 1186320"/>
                      <a:gd name="connsiteX5" fmla="*/ 1199947 w 1421216"/>
                      <a:gd name="connsiteY5" fmla="*/ 1093014 h 1186320"/>
                      <a:gd name="connsiteX6" fmla="*/ 1421216 w 1421216"/>
                      <a:gd name="connsiteY6" fmla="*/ 98638 h 1186320"/>
                      <a:gd name="connsiteX7" fmla="*/ 1319912 w 1421216"/>
                      <a:gd name="connsiteY7" fmla="*/ 0 h 1186320"/>
                      <a:gd name="connsiteX8" fmla="*/ 1170622 w 1421216"/>
                      <a:gd name="connsiteY8" fmla="*/ 101304 h 1186320"/>
                      <a:gd name="connsiteX9" fmla="*/ 1000005 w 1421216"/>
                      <a:gd name="connsiteY9" fmla="*/ 954388 h 1186320"/>
                      <a:gd name="connsiteX10" fmla="*/ 898701 w 1421216"/>
                      <a:gd name="connsiteY10" fmla="*/ 1047694 h 1186320"/>
                      <a:gd name="connsiteX11" fmla="*/ 469493 w 1421216"/>
                      <a:gd name="connsiteY11" fmla="*/ 1007706 h 1186320"/>
                      <a:gd name="connsiteX12" fmla="*/ 242893 w 1421216"/>
                      <a:gd name="connsiteY12" fmla="*/ 677136 h 1186320"/>
                      <a:gd name="connsiteX13" fmla="*/ 248224 w 1421216"/>
                      <a:gd name="connsiteY13" fmla="*/ 191944 h 1186320"/>
                      <a:gd name="connsiteX14" fmla="*/ 168248 w 1421216"/>
                      <a:gd name="connsiteY14" fmla="*/ 109301 h 1186320"/>
                      <a:gd name="connsiteX0" fmla="*/ 153493 w 1427788"/>
                      <a:gd name="connsiteY0" fmla="*/ 114633 h 1186320"/>
                      <a:gd name="connsiteX1" fmla="*/ 17532 w 1427788"/>
                      <a:gd name="connsiteY1" fmla="*/ 685133 h 1186320"/>
                      <a:gd name="connsiteX2" fmla="*/ 380093 w 1427788"/>
                      <a:gd name="connsiteY2" fmla="*/ 1114341 h 1186320"/>
                      <a:gd name="connsiteX3" fmla="*/ 947928 w 1427788"/>
                      <a:gd name="connsiteY3" fmla="*/ 1109010 h 1186320"/>
                      <a:gd name="connsiteX4" fmla="*/ 1059895 w 1427788"/>
                      <a:gd name="connsiteY4" fmla="*/ 1186320 h 1186320"/>
                      <a:gd name="connsiteX5" fmla="*/ 1206519 w 1427788"/>
                      <a:gd name="connsiteY5" fmla="*/ 1093014 h 1186320"/>
                      <a:gd name="connsiteX6" fmla="*/ 1427788 w 1427788"/>
                      <a:gd name="connsiteY6" fmla="*/ 98638 h 1186320"/>
                      <a:gd name="connsiteX7" fmla="*/ 1326484 w 1427788"/>
                      <a:gd name="connsiteY7" fmla="*/ 0 h 1186320"/>
                      <a:gd name="connsiteX8" fmla="*/ 1177194 w 1427788"/>
                      <a:gd name="connsiteY8" fmla="*/ 101304 h 1186320"/>
                      <a:gd name="connsiteX9" fmla="*/ 1006577 w 1427788"/>
                      <a:gd name="connsiteY9" fmla="*/ 954388 h 1186320"/>
                      <a:gd name="connsiteX10" fmla="*/ 905273 w 1427788"/>
                      <a:gd name="connsiteY10" fmla="*/ 1047694 h 1186320"/>
                      <a:gd name="connsiteX11" fmla="*/ 476065 w 1427788"/>
                      <a:gd name="connsiteY11" fmla="*/ 1007706 h 1186320"/>
                      <a:gd name="connsiteX12" fmla="*/ 249465 w 1427788"/>
                      <a:gd name="connsiteY12" fmla="*/ 677136 h 1186320"/>
                      <a:gd name="connsiteX13" fmla="*/ 254796 w 1427788"/>
                      <a:gd name="connsiteY13" fmla="*/ 191944 h 1186320"/>
                      <a:gd name="connsiteX14" fmla="*/ 153493 w 1427788"/>
                      <a:gd name="connsiteY14" fmla="*/ 114633 h 1186320"/>
                      <a:gd name="connsiteX0" fmla="*/ 147147 w 1421442"/>
                      <a:gd name="connsiteY0" fmla="*/ 114633 h 1186320"/>
                      <a:gd name="connsiteX1" fmla="*/ 11186 w 1421442"/>
                      <a:gd name="connsiteY1" fmla="*/ 685133 h 1186320"/>
                      <a:gd name="connsiteX2" fmla="*/ 373747 w 1421442"/>
                      <a:gd name="connsiteY2" fmla="*/ 1114341 h 1186320"/>
                      <a:gd name="connsiteX3" fmla="*/ 941582 w 1421442"/>
                      <a:gd name="connsiteY3" fmla="*/ 1109010 h 1186320"/>
                      <a:gd name="connsiteX4" fmla="*/ 1053549 w 1421442"/>
                      <a:gd name="connsiteY4" fmla="*/ 1186320 h 1186320"/>
                      <a:gd name="connsiteX5" fmla="*/ 1200173 w 1421442"/>
                      <a:gd name="connsiteY5" fmla="*/ 1093014 h 1186320"/>
                      <a:gd name="connsiteX6" fmla="*/ 1421442 w 1421442"/>
                      <a:gd name="connsiteY6" fmla="*/ 98638 h 1186320"/>
                      <a:gd name="connsiteX7" fmla="*/ 1320138 w 1421442"/>
                      <a:gd name="connsiteY7" fmla="*/ 0 h 1186320"/>
                      <a:gd name="connsiteX8" fmla="*/ 1170848 w 1421442"/>
                      <a:gd name="connsiteY8" fmla="*/ 101304 h 1186320"/>
                      <a:gd name="connsiteX9" fmla="*/ 1000231 w 1421442"/>
                      <a:gd name="connsiteY9" fmla="*/ 954388 h 1186320"/>
                      <a:gd name="connsiteX10" fmla="*/ 898927 w 1421442"/>
                      <a:gd name="connsiteY10" fmla="*/ 1047694 h 1186320"/>
                      <a:gd name="connsiteX11" fmla="*/ 469719 w 1421442"/>
                      <a:gd name="connsiteY11" fmla="*/ 1007706 h 1186320"/>
                      <a:gd name="connsiteX12" fmla="*/ 243119 w 1421442"/>
                      <a:gd name="connsiteY12" fmla="*/ 677136 h 1186320"/>
                      <a:gd name="connsiteX13" fmla="*/ 248450 w 1421442"/>
                      <a:gd name="connsiteY13" fmla="*/ 191944 h 1186320"/>
                      <a:gd name="connsiteX14" fmla="*/ 147147 w 1421442"/>
                      <a:gd name="connsiteY14" fmla="*/ 114633 h 1186320"/>
                      <a:gd name="connsiteX0" fmla="*/ 147147 w 1421442"/>
                      <a:gd name="connsiteY0" fmla="*/ 114633 h 1186320"/>
                      <a:gd name="connsiteX1" fmla="*/ 11186 w 1421442"/>
                      <a:gd name="connsiteY1" fmla="*/ 685133 h 1186320"/>
                      <a:gd name="connsiteX2" fmla="*/ 373747 w 1421442"/>
                      <a:gd name="connsiteY2" fmla="*/ 1114341 h 1186320"/>
                      <a:gd name="connsiteX3" fmla="*/ 941582 w 1421442"/>
                      <a:gd name="connsiteY3" fmla="*/ 1109010 h 1186320"/>
                      <a:gd name="connsiteX4" fmla="*/ 1053549 w 1421442"/>
                      <a:gd name="connsiteY4" fmla="*/ 1186320 h 1186320"/>
                      <a:gd name="connsiteX5" fmla="*/ 1200173 w 1421442"/>
                      <a:gd name="connsiteY5" fmla="*/ 1093014 h 1186320"/>
                      <a:gd name="connsiteX6" fmla="*/ 1421442 w 1421442"/>
                      <a:gd name="connsiteY6" fmla="*/ 98638 h 1186320"/>
                      <a:gd name="connsiteX7" fmla="*/ 1320138 w 1421442"/>
                      <a:gd name="connsiteY7" fmla="*/ 0 h 1186320"/>
                      <a:gd name="connsiteX8" fmla="*/ 1170848 w 1421442"/>
                      <a:gd name="connsiteY8" fmla="*/ 101304 h 1186320"/>
                      <a:gd name="connsiteX9" fmla="*/ 1000231 w 1421442"/>
                      <a:gd name="connsiteY9" fmla="*/ 954388 h 1186320"/>
                      <a:gd name="connsiteX10" fmla="*/ 898927 w 1421442"/>
                      <a:gd name="connsiteY10" fmla="*/ 1047694 h 1186320"/>
                      <a:gd name="connsiteX11" fmla="*/ 469719 w 1421442"/>
                      <a:gd name="connsiteY11" fmla="*/ 1007706 h 1186320"/>
                      <a:gd name="connsiteX12" fmla="*/ 243119 w 1421442"/>
                      <a:gd name="connsiteY12" fmla="*/ 677136 h 1186320"/>
                      <a:gd name="connsiteX13" fmla="*/ 248450 w 1421442"/>
                      <a:gd name="connsiteY13" fmla="*/ 191944 h 1186320"/>
                      <a:gd name="connsiteX14" fmla="*/ 147147 w 1421442"/>
                      <a:gd name="connsiteY14" fmla="*/ 114633 h 1186320"/>
                      <a:gd name="connsiteX0" fmla="*/ 147147 w 1421442"/>
                      <a:gd name="connsiteY0" fmla="*/ 114633 h 1186320"/>
                      <a:gd name="connsiteX1" fmla="*/ 11186 w 1421442"/>
                      <a:gd name="connsiteY1" fmla="*/ 685133 h 1186320"/>
                      <a:gd name="connsiteX2" fmla="*/ 373747 w 1421442"/>
                      <a:gd name="connsiteY2" fmla="*/ 1114341 h 1186320"/>
                      <a:gd name="connsiteX3" fmla="*/ 941582 w 1421442"/>
                      <a:gd name="connsiteY3" fmla="*/ 1109010 h 1186320"/>
                      <a:gd name="connsiteX4" fmla="*/ 1053549 w 1421442"/>
                      <a:gd name="connsiteY4" fmla="*/ 1186320 h 1186320"/>
                      <a:gd name="connsiteX5" fmla="*/ 1200173 w 1421442"/>
                      <a:gd name="connsiteY5" fmla="*/ 1093014 h 1186320"/>
                      <a:gd name="connsiteX6" fmla="*/ 1421442 w 1421442"/>
                      <a:gd name="connsiteY6" fmla="*/ 98638 h 1186320"/>
                      <a:gd name="connsiteX7" fmla="*/ 1320138 w 1421442"/>
                      <a:gd name="connsiteY7" fmla="*/ 0 h 1186320"/>
                      <a:gd name="connsiteX8" fmla="*/ 1170848 w 1421442"/>
                      <a:gd name="connsiteY8" fmla="*/ 101304 h 1186320"/>
                      <a:gd name="connsiteX9" fmla="*/ 1000231 w 1421442"/>
                      <a:gd name="connsiteY9" fmla="*/ 954388 h 1186320"/>
                      <a:gd name="connsiteX10" fmla="*/ 898927 w 1421442"/>
                      <a:gd name="connsiteY10" fmla="*/ 1047694 h 1186320"/>
                      <a:gd name="connsiteX11" fmla="*/ 469719 w 1421442"/>
                      <a:gd name="connsiteY11" fmla="*/ 1007706 h 1186320"/>
                      <a:gd name="connsiteX12" fmla="*/ 243119 w 1421442"/>
                      <a:gd name="connsiteY12" fmla="*/ 677136 h 1186320"/>
                      <a:gd name="connsiteX13" fmla="*/ 248450 w 1421442"/>
                      <a:gd name="connsiteY13" fmla="*/ 191944 h 1186320"/>
                      <a:gd name="connsiteX14" fmla="*/ 147147 w 1421442"/>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9669"/>
                      <a:gd name="connsiteX1" fmla="*/ 13557 w 1423813"/>
                      <a:gd name="connsiteY1" fmla="*/ 685133 h 1189669"/>
                      <a:gd name="connsiteX2" fmla="*/ 376118 w 1423813"/>
                      <a:gd name="connsiteY2" fmla="*/ 1114341 h 1189669"/>
                      <a:gd name="connsiteX3" fmla="*/ 943953 w 1423813"/>
                      <a:gd name="connsiteY3" fmla="*/ 1109010 h 1189669"/>
                      <a:gd name="connsiteX4" fmla="*/ 1055920 w 1423813"/>
                      <a:gd name="connsiteY4" fmla="*/ 1186320 h 1189669"/>
                      <a:gd name="connsiteX5" fmla="*/ 1202544 w 1423813"/>
                      <a:gd name="connsiteY5" fmla="*/ 1093014 h 1189669"/>
                      <a:gd name="connsiteX6" fmla="*/ 1423813 w 1423813"/>
                      <a:gd name="connsiteY6" fmla="*/ 98638 h 1189669"/>
                      <a:gd name="connsiteX7" fmla="*/ 1322509 w 1423813"/>
                      <a:gd name="connsiteY7" fmla="*/ 0 h 1189669"/>
                      <a:gd name="connsiteX8" fmla="*/ 1173219 w 1423813"/>
                      <a:gd name="connsiteY8" fmla="*/ 101304 h 1189669"/>
                      <a:gd name="connsiteX9" fmla="*/ 1002602 w 1423813"/>
                      <a:gd name="connsiteY9" fmla="*/ 954388 h 1189669"/>
                      <a:gd name="connsiteX10" fmla="*/ 901298 w 1423813"/>
                      <a:gd name="connsiteY10" fmla="*/ 1047694 h 1189669"/>
                      <a:gd name="connsiteX11" fmla="*/ 472090 w 1423813"/>
                      <a:gd name="connsiteY11" fmla="*/ 1007706 h 1189669"/>
                      <a:gd name="connsiteX12" fmla="*/ 245490 w 1423813"/>
                      <a:gd name="connsiteY12" fmla="*/ 677136 h 1189669"/>
                      <a:gd name="connsiteX13" fmla="*/ 250821 w 1423813"/>
                      <a:gd name="connsiteY13" fmla="*/ 191944 h 1189669"/>
                      <a:gd name="connsiteX14" fmla="*/ 141521 w 1423813"/>
                      <a:gd name="connsiteY14" fmla="*/ 114633 h 1189669"/>
                      <a:gd name="connsiteX0" fmla="*/ 141521 w 1423813"/>
                      <a:gd name="connsiteY0" fmla="*/ 114633 h 1186320"/>
                      <a:gd name="connsiteX1" fmla="*/ 13557 w 1423813"/>
                      <a:gd name="connsiteY1" fmla="*/ 685133 h 1186320"/>
                      <a:gd name="connsiteX2" fmla="*/ 376118 w 1423813"/>
                      <a:gd name="connsiteY2" fmla="*/ 1114341 h 1186320"/>
                      <a:gd name="connsiteX3" fmla="*/ 943953 w 1423813"/>
                      <a:gd name="connsiteY3" fmla="*/ 1109010 h 1186320"/>
                      <a:gd name="connsiteX4" fmla="*/ 1055920 w 1423813"/>
                      <a:gd name="connsiteY4" fmla="*/ 1186320 h 1186320"/>
                      <a:gd name="connsiteX5" fmla="*/ 1202544 w 1423813"/>
                      <a:gd name="connsiteY5" fmla="*/ 1093014 h 1186320"/>
                      <a:gd name="connsiteX6" fmla="*/ 1423813 w 1423813"/>
                      <a:gd name="connsiteY6" fmla="*/ 98638 h 1186320"/>
                      <a:gd name="connsiteX7" fmla="*/ 1322509 w 1423813"/>
                      <a:gd name="connsiteY7" fmla="*/ 0 h 1186320"/>
                      <a:gd name="connsiteX8" fmla="*/ 1173219 w 1423813"/>
                      <a:gd name="connsiteY8" fmla="*/ 101304 h 1186320"/>
                      <a:gd name="connsiteX9" fmla="*/ 1002602 w 1423813"/>
                      <a:gd name="connsiteY9" fmla="*/ 954388 h 1186320"/>
                      <a:gd name="connsiteX10" fmla="*/ 901298 w 1423813"/>
                      <a:gd name="connsiteY10" fmla="*/ 1047694 h 1186320"/>
                      <a:gd name="connsiteX11" fmla="*/ 472090 w 1423813"/>
                      <a:gd name="connsiteY11" fmla="*/ 1007706 h 1186320"/>
                      <a:gd name="connsiteX12" fmla="*/ 245490 w 1423813"/>
                      <a:gd name="connsiteY12" fmla="*/ 677136 h 1186320"/>
                      <a:gd name="connsiteX13" fmla="*/ 250821 w 1423813"/>
                      <a:gd name="connsiteY13" fmla="*/ 191944 h 1186320"/>
                      <a:gd name="connsiteX14" fmla="*/ 141521 w 1423813"/>
                      <a:gd name="connsiteY14" fmla="*/ 114633 h 1186320"/>
                      <a:gd name="connsiteX0" fmla="*/ 141521 w 1423813"/>
                      <a:gd name="connsiteY0" fmla="*/ 114633 h 1186717"/>
                      <a:gd name="connsiteX1" fmla="*/ 13557 w 1423813"/>
                      <a:gd name="connsiteY1" fmla="*/ 685133 h 1186717"/>
                      <a:gd name="connsiteX2" fmla="*/ 376118 w 1423813"/>
                      <a:gd name="connsiteY2" fmla="*/ 1114341 h 1186717"/>
                      <a:gd name="connsiteX3" fmla="*/ 943953 w 1423813"/>
                      <a:gd name="connsiteY3" fmla="*/ 1109010 h 1186717"/>
                      <a:gd name="connsiteX4" fmla="*/ 1055920 w 1423813"/>
                      <a:gd name="connsiteY4" fmla="*/ 1186320 h 1186717"/>
                      <a:gd name="connsiteX5" fmla="*/ 1202544 w 1423813"/>
                      <a:gd name="connsiteY5" fmla="*/ 1093014 h 1186717"/>
                      <a:gd name="connsiteX6" fmla="*/ 1423813 w 1423813"/>
                      <a:gd name="connsiteY6" fmla="*/ 98638 h 1186717"/>
                      <a:gd name="connsiteX7" fmla="*/ 1322509 w 1423813"/>
                      <a:gd name="connsiteY7" fmla="*/ 0 h 1186717"/>
                      <a:gd name="connsiteX8" fmla="*/ 1173219 w 1423813"/>
                      <a:gd name="connsiteY8" fmla="*/ 101304 h 1186717"/>
                      <a:gd name="connsiteX9" fmla="*/ 1002602 w 1423813"/>
                      <a:gd name="connsiteY9" fmla="*/ 954388 h 1186717"/>
                      <a:gd name="connsiteX10" fmla="*/ 901298 w 1423813"/>
                      <a:gd name="connsiteY10" fmla="*/ 1047694 h 1186717"/>
                      <a:gd name="connsiteX11" fmla="*/ 472090 w 1423813"/>
                      <a:gd name="connsiteY11" fmla="*/ 1007706 h 1186717"/>
                      <a:gd name="connsiteX12" fmla="*/ 245490 w 1423813"/>
                      <a:gd name="connsiteY12" fmla="*/ 677136 h 1186717"/>
                      <a:gd name="connsiteX13" fmla="*/ 250821 w 1423813"/>
                      <a:gd name="connsiteY13" fmla="*/ 191944 h 1186717"/>
                      <a:gd name="connsiteX14" fmla="*/ 141521 w 1423813"/>
                      <a:gd name="connsiteY14" fmla="*/ 114633 h 1186717"/>
                      <a:gd name="connsiteX0" fmla="*/ 141521 w 1423813"/>
                      <a:gd name="connsiteY0" fmla="*/ 114633 h 1186968"/>
                      <a:gd name="connsiteX1" fmla="*/ 13557 w 1423813"/>
                      <a:gd name="connsiteY1" fmla="*/ 685133 h 1186968"/>
                      <a:gd name="connsiteX2" fmla="*/ 376118 w 1423813"/>
                      <a:gd name="connsiteY2" fmla="*/ 1114341 h 1186968"/>
                      <a:gd name="connsiteX3" fmla="*/ 943953 w 1423813"/>
                      <a:gd name="connsiteY3" fmla="*/ 1109010 h 1186968"/>
                      <a:gd name="connsiteX4" fmla="*/ 1055920 w 1423813"/>
                      <a:gd name="connsiteY4" fmla="*/ 1186320 h 1186968"/>
                      <a:gd name="connsiteX5" fmla="*/ 1202544 w 1423813"/>
                      <a:gd name="connsiteY5" fmla="*/ 1093014 h 1186968"/>
                      <a:gd name="connsiteX6" fmla="*/ 1423813 w 1423813"/>
                      <a:gd name="connsiteY6" fmla="*/ 98638 h 1186968"/>
                      <a:gd name="connsiteX7" fmla="*/ 1322509 w 1423813"/>
                      <a:gd name="connsiteY7" fmla="*/ 0 h 1186968"/>
                      <a:gd name="connsiteX8" fmla="*/ 1173219 w 1423813"/>
                      <a:gd name="connsiteY8" fmla="*/ 101304 h 1186968"/>
                      <a:gd name="connsiteX9" fmla="*/ 1002602 w 1423813"/>
                      <a:gd name="connsiteY9" fmla="*/ 954388 h 1186968"/>
                      <a:gd name="connsiteX10" fmla="*/ 901298 w 1423813"/>
                      <a:gd name="connsiteY10" fmla="*/ 1047694 h 1186968"/>
                      <a:gd name="connsiteX11" fmla="*/ 472090 w 1423813"/>
                      <a:gd name="connsiteY11" fmla="*/ 1007706 h 1186968"/>
                      <a:gd name="connsiteX12" fmla="*/ 245490 w 1423813"/>
                      <a:gd name="connsiteY12" fmla="*/ 677136 h 1186968"/>
                      <a:gd name="connsiteX13" fmla="*/ 250821 w 1423813"/>
                      <a:gd name="connsiteY13" fmla="*/ 191944 h 1186968"/>
                      <a:gd name="connsiteX14" fmla="*/ 141521 w 1423813"/>
                      <a:gd name="connsiteY14" fmla="*/ 114633 h 1186968"/>
                      <a:gd name="connsiteX0" fmla="*/ 141521 w 1428011"/>
                      <a:gd name="connsiteY0" fmla="*/ 114633 h 1186968"/>
                      <a:gd name="connsiteX1" fmla="*/ 13557 w 1428011"/>
                      <a:gd name="connsiteY1" fmla="*/ 685133 h 1186968"/>
                      <a:gd name="connsiteX2" fmla="*/ 376118 w 1428011"/>
                      <a:gd name="connsiteY2" fmla="*/ 1114341 h 1186968"/>
                      <a:gd name="connsiteX3" fmla="*/ 943953 w 1428011"/>
                      <a:gd name="connsiteY3" fmla="*/ 1109010 h 1186968"/>
                      <a:gd name="connsiteX4" fmla="*/ 1055920 w 1428011"/>
                      <a:gd name="connsiteY4" fmla="*/ 1186320 h 1186968"/>
                      <a:gd name="connsiteX5" fmla="*/ 1202544 w 1428011"/>
                      <a:gd name="connsiteY5" fmla="*/ 1093014 h 1186968"/>
                      <a:gd name="connsiteX6" fmla="*/ 1423813 w 1428011"/>
                      <a:gd name="connsiteY6" fmla="*/ 98638 h 1186968"/>
                      <a:gd name="connsiteX7" fmla="*/ 1322509 w 1428011"/>
                      <a:gd name="connsiteY7" fmla="*/ 0 h 1186968"/>
                      <a:gd name="connsiteX8" fmla="*/ 1173219 w 1428011"/>
                      <a:gd name="connsiteY8" fmla="*/ 101304 h 1186968"/>
                      <a:gd name="connsiteX9" fmla="*/ 1002602 w 1428011"/>
                      <a:gd name="connsiteY9" fmla="*/ 954388 h 1186968"/>
                      <a:gd name="connsiteX10" fmla="*/ 901298 w 1428011"/>
                      <a:gd name="connsiteY10" fmla="*/ 1047694 h 1186968"/>
                      <a:gd name="connsiteX11" fmla="*/ 472090 w 1428011"/>
                      <a:gd name="connsiteY11" fmla="*/ 1007706 h 1186968"/>
                      <a:gd name="connsiteX12" fmla="*/ 245490 w 1428011"/>
                      <a:gd name="connsiteY12" fmla="*/ 677136 h 1186968"/>
                      <a:gd name="connsiteX13" fmla="*/ 250821 w 1428011"/>
                      <a:gd name="connsiteY13" fmla="*/ 191944 h 1186968"/>
                      <a:gd name="connsiteX14" fmla="*/ 141521 w 1428011"/>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901298 w 1428927"/>
                      <a:gd name="connsiteY10" fmla="*/ 1047694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191944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202607 h 1186968"/>
                      <a:gd name="connsiteX14" fmla="*/ 141521 w 1428927"/>
                      <a:gd name="connsiteY14" fmla="*/ 114633 h 1186968"/>
                      <a:gd name="connsiteX0" fmla="*/ 141521 w 1428927"/>
                      <a:gd name="connsiteY0" fmla="*/ 114633 h 1186968"/>
                      <a:gd name="connsiteX1" fmla="*/ 13557 w 1428927"/>
                      <a:gd name="connsiteY1" fmla="*/ 685133 h 1186968"/>
                      <a:gd name="connsiteX2" fmla="*/ 376118 w 1428927"/>
                      <a:gd name="connsiteY2" fmla="*/ 1114341 h 1186968"/>
                      <a:gd name="connsiteX3" fmla="*/ 943953 w 1428927"/>
                      <a:gd name="connsiteY3" fmla="*/ 1109010 h 1186968"/>
                      <a:gd name="connsiteX4" fmla="*/ 1055920 w 1428927"/>
                      <a:gd name="connsiteY4" fmla="*/ 1186320 h 1186968"/>
                      <a:gd name="connsiteX5" fmla="*/ 1202544 w 1428927"/>
                      <a:gd name="connsiteY5" fmla="*/ 1093014 h 1186968"/>
                      <a:gd name="connsiteX6" fmla="*/ 1423813 w 1428927"/>
                      <a:gd name="connsiteY6" fmla="*/ 98638 h 1186968"/>
                      <a:gd name="connsiteX7" fmla="*/ 1322509 w 1428927"/>
                      <a:gd name="connsiteY7" fmla="*/ 0 h 1186968"/>
                      <a:gd name="connsiteX8" fmla="*/ 1173219 w 1428927"/>
                      <a:gd name="connsiteY8" fmla="*/ 101304 h 1186968"/>
                      <a:gd name="connsiteX9" fmla="*/ 1002602 w 1428927"/>
                      <a:gd name="connsiteY9" fmla="*/ 954388 h 1186968"/>
                      <a:gd name="connsiteX10" fmla="*/ 890635 w 1428927"/>
                      <a:gd name="connsiteY10" fmla="*/ 1053026 h 1186968"/>
                      <a:gd name="connsiteX11" fmla="*/ 472090 w 1428927"/>
                      <a:gd name="connsiteY11" fmla="*/ 1007706 h 1186968"/>
                      <a:gd name="connsiteX12" fmla="*/ 245490 w 1428927"/>
                      <a:gd name="connsiteY12" fmla="*/ 677136 h 1186968"/>
                      <a:gd name="connsiteX13" fmla="*/ 250821 w 1428927"/>
                      <a:gd name="connsiteY13" fmla="*/ 202607 h 1186968"/>
                      <a:gd name="connsiteX14" fmla="*/ 141521 w 1428927"/>
                      <a:gd name="connsiteY14" fmla="*/ 114633 h 1186968"/>
                      <a:gd name="connsiteX0" fmla="*/ 136218 w 1431622"/>
                      <a:gd name="connsiteY0" fmla="*/ 1097 h 1201395"/>
                      <a:gd name="connsiteX1" fmla="*/ 16252 w 1431622"/>
                      <a:gd name="connsiteY1" fmla="*/ 699560 h 1201395"/>
                      <a:gd name="connsiteX2" fmla="*/ 378813 w 1431622"/>
                      <a:gd name="connsiteY2" fmla="*/ 1128768 h 1201395"/>
                      <a:gd name="connsiteX3" fmla="*/ 946648 w 1431622"/>
                      <a:gd name="connsiteY3" fmla="*/ 1123437 h 1201395"/>
                      <a:gd name="connsiteX4" fmla="*/ 1058615 w 1431622"/>
                      <a:gd name="connsiteY4" fmla="*/ 1200747 h 1201395"/>
                      <a:gd name="connsiteX5" fmla="*/ 1205239 w 1431622"/>
                      <a:gd name="connsiteY5" fmla="*/ 1107441 h 1201395"/>
                      <a:gd name="connsiteX6" fmla="*/ 1426508 w 1431622"/>
                      <a:gd name="connsiteY6" fmla="*/ 113065 h 1201395"/>
                      <a:gd name="connsiteX7" fmla="*/ 1325204 w 1431622"/>
                      <a:gd name="connsiteY7" fmla="*/ 14427 h 1201395"/>
                      <a:gd name="connsiteX8" fmla="*/ 1175914 w 1431622"/>
                      <a:gd name="connsiteY8" fmla="*/ 115731 h 1201395"/>
                      <a:gd name="connsiteX9" fmla="*/ 1005297 w 1431622"/>
                      <a:gd name="connsiteY9" fmla="*/ 968815 h 1201395"/>
                      <a:gd name="connsiteX10" fmla="*/ 893330 w 1431622"/>
                      <a:gd name="connsiteY10" fmla="*/ 1067453 h 1201395"/>
                      <a:gd name="connsiteX11" fmla="*/ 474785 w 1431622"/>
                      <a:gd name="connsiteY11" fmla="*/ 1022133 h 1201395"/>
                      <a:gd name="connsiteX12" fmla="*/ 248185 w 1431622"/>
                      <a:gd name="connsiteY12" fmla="*/ 691563 h 1201395"/>
                      <a:gd name="connsiteX13" fmla="*/ 253516 w 1431622"/>
                      <a:gd name="connsiteY13" fmla="*/ 217034 h 1201395"/>
                      <a:gd name="connsiteX14" fmla="*/ 136218 w 1431622"/>
                      <a:gd name="connsiteY14" fmla="*/ 1097 h 1201395"/>
                      <a:gd name="connsiteX0" fmla="*/ 136218 w 1431622"/>
                      <a:gd name="connsiteY0" fmla="*/ 1288 h 1201586"/>
                      <a:gd name="connsiteX1" fmla="*/ 16252 w 1431622"/>
                      <a:gd name="connsiteY1" fmla="*/ 699751 h 1201586"/>
                      <a:gd name="connsiteX2" fmla="*/ 378813 w 1431622"/>
                      <a:gd name="connsiteY2" fmla="*/ 1128959 h 1201586"/>
                      <a:gd name="connsiteX3" fmla="*/ 946648 w 1431622"/>
                      <a:gd name="connsiteY3" fmla="*/ 1123628 h 1201586"/>
                      <a:gd name="connsiteX4" fmla="*/ 1058615 w 1431622"/>
                      <a:gd name="connsiteY4" fmla="*/ 1200938 h 1201586"/>
                      <a:gd name="connsiteX5" fmla="*/ 1205239 w 1431622"/>
                      <a:gd name="connsiteY5" fmla="*/ 1107632 h 1201586"/>
                      <a:gd name="connsiteX6" fmla="*/ 1426508 w 1431622"/>
                      <a:gd name="connsiteY6" fmla="*/ 113256 h 1201586"/>
                      <a:gd name="connsiteX7" fmla="*/ 1325204 w 1431622"/>
                      <a:gd name="connsiteY7" fmla="*/ 14618 h 1201586"/>
                      <a:gd name="connsiteX8" fmla="*/ 1175914 w 1431622"/>
                      <a:gd name="connsiteY8" fmla="*/ 115922 h 1201586"/>
                      <a:gd name="connsiteX9" fmla="*/ 1005297 w 1431622"/>
                      <a:gd name="connsiteY9" fmla="*/ 969006 h 1201586"/>
                      <a:gd name="connsiteX10" fmla="*/ 893330 w 1431622"/>
                      <a:gd name="connsiteY10" fmla="*/ 1067644 h 1201586"/>
                      <a:gd name="connsiteX11" fmla="*/ 474785 w 1431622"/>
                      <a:gd name="connsiteY11" fmla="*/ 1022324 h 1201586"/>
                      <a:gd name="connsiteX12" fmla="*/ 248185 w 1431622"/>
                      <a:gd name="connsiteY12" fmla="*/ 691754 h 1201586"/>
                      <a:gd name="connsiteX13" fmla="*/ 242852 w 1431622"/>
                      <a:gd name="connsiteY13" fmla="*/ 185234 h 1201586"/>
                      <a:gd name="connsiteX14" fmla="*/ 136218 w 1431622"/>
                      <a:gd name="connsiteY14" fmla="*/ 1288 h 1201586"/>
                      <a:gd name="connsiteX0" fmla="*/ 136218 w 1431622"/>
                      <a:gd name="connsiteY0" fmla="*/ 2027 h 1202325"/>
                      <a:gd name="connsiteX1" fmla="*/ 16252 w 1431622"/>
                      <a:gd name="connsiteY1" fmla="*/ 700490 h 1202325"/>
                      <a:gd name="connsiteX2" fmla="*/ 378813 w 1431622"/>
                      <a:gd name="connsiteY2" fmla="*/ 1129698 h 1202325"/>
                      <a:gd name="connsiteX3" fmla="*/ 946648 w 1431622"/>
                      <a:gd name="connsiteY3" fmla="*/ 1124367 h 1202325"/>
                      <a:gd name="connsiteX4" fmla="*/ 1058615 w 1431622"/>
                      <a:gd name="connsiteY4" fmla="*/ 1201677 h 1202325"/>
                      <a:gd name="connsiteX5" fmla="*/ 1205239 w 1431622"/>
                      <a:gd name="connsiteY5" fmla="*/ 1108371 h 1202325"/>
                      <a:gd name="connsiteX6" fmla="*/ 1426508 w 1431622"/>
                      <a:gd name="connsiteY6" fmla="*/ 113995 h 1202325"/>
                      <a:gd name="connsiteX7" fmla="*/ 1325204 w 1431622"/>
                      <a:gd name="connsiteY7" fmla="*/ 15357 h 1202325"/>
                      <a:gd name="connsiteX8" fmla="*/ 1175914 w 1431622"/>
                      <a:gd name="connsiteY8" fmla="*/ 116661 h 1202325"/>
                      <a:gd name="connsiteX9" fmla="*/ 1005297 w 1431622"/>
                      <a:gd name="connsiteY9" fmla="*/ 969745 h 1202325"/>
                      <a:gd name="connsiteX10" fmla="*/ 893330 w 1431622"/>
                      <a:gd name="connsiteY10" fmla="*/ 1068383 h 1202325"/>
                      <a:gd name="connsiteX11" fmla="*/ 474785 w 1431622"/>
                      <a:gd name="connsiteY11" fmla="*/ 1023063 h 1202325"/>
                      <a:gd name="connsiteX12" fmla="*/ 248185 w 1431622"/>
                      <a:gd name="connsiteY12" fmla="*/ 692493 h 1202325"/>
                      <a:gd name="connsiteX13" fmla="*/ 242852 w 1431622"/>
                      <a:gd name="connsiteY13" fmla="*/ 185973 h 1202325"/>
                      <a:gd name="connsiteX14" fmla="*/ 136218 w 1431622"/>
                      <a:gd name="connsiteY14" fmla="*/ 2027 h 1202325"/>
                      <a:gd name="connsiteX0" fmla="*/ 136218 w 1431622"/>
                      <a:gd name="connsiteY0" fmla="*/ 1985 h 1202283"/>
                      <a:gd name="connsiteX1" fmla="*/ 16252 w 1431622"/>
                      <a:gd name="connsiteY1" fmla="*/ 700448 h 1202283"/>
                      <a:gd name="connsiteX2" fmla="*/ 378813 w 1431622"/>
                      <a:gd name="connsiteY2" fmla="*/ 1129656 h 1202283"/>
                      <a:gd name="connsiteX3" fmla="*/ 946648 w 1431622"/>
                      <a:gd name="connsiteY3" fmla="*/ 1124325 h 1202283"/>
                      <a:gd name="connsiteX4" fmla="*/ 1058615 w 1431622"/>
                      <a:gd name="connsiteY4" fmla="*/ 1201635 h 1202283"/>
                      <a:gd name="connsiteX5" fmla="*/ 1205239 w 1431622"/>
                      <a:gd name="connsiteY5" fmla="*/ 1108329 h 1202283"/>
                      <a:gd name="connsiteX6" fmla="*/ 1426508 w 1431622"/>
                      <a:gd name="connsiteY6" fmla="*/ 113953 h 1202283"/>
                      <a:gd name="connsiteX7" fmla="*/ 1325204 w 1431622"/>
                      <a:gd name="connsiteY7" fmla="*/ 15315 h 1202283"/>
                      <a:gd name="connsiteX8" fmla="*/ 1175914 w 1431622"/>
                      <a:gd name="connsiteY8" fmla="*/ 116619 h 1202283"/>
                      <a:gd name="connsiteX9" fmla="*/ 1005297 w 1431622"/>
                      <a:gd name="connsiteY9" fmla="*/ 969703 h 1202283"/>
                      <a:gd name="connsiteX10" fmla="*/ 893330 w 1431622"/>
                      <a:gd name="connsiteY10" fmla="*/ 1068341 h 1202283"/>
                      <a:gd name="connsiteX11" fmla="*/ 474785 w 1431622"/>
                      <a:gd name="connsiteY11" fmla="*/ 1023021 h 1202283"/>
                      <a:gd name="connsiteX12" fmla="*/ 248185 w 1431622"/>
                      <a:gd name="connsiteY12" fmla="*/ 692451 h 1202283"/>
                      <a:gd name="connsiteX13" fmla="*/ 242852 w 1431622"/>
                      <a:gd name="connsiteY13" fmla="*/ 185931 h 1202283"/>
                      <a:gd name="connsiteX14" fmla="*/ 136218 w 1431622"/>
                      <a:gd name="connsiteY14" fmla="*/ 1985 h 1202283"/>
                      <a:gd name="connsiteX0" fmla="*/ 136218 w 1431622"/>
                      <a:gd name="connsiteY0" fmla="*/ 1985 h 1202283"/>
                      <a:gd name="connsiteX1" fmla="*/ 16252 w 1431622"/>
                      <a:gd name="connsiteY1" fmla="*/ 700448 h 1202283"/>
                      <a:gd name="connsiteX2" fmla="*/ 378813 w 1431622"/>
                      <a:gd name="connsiteY2" fmla="*/ 1129656 h 1202283"/>
                      <a:gd name="connsiteX3" fmla="*/ 946648 w 1431622"/>
                      <a:gd name="connsiteY3" fmla="*/ 1124325 h 1202283"/>
                      <a:gd name="connsiteX4" fmla="*/ 1058615 w 1431622"/>
                      <a:gd name="connsiteY4" fmla="*/ 1201635 h 1202283"/>
                      <a:gd name="connsiteX5" fmla="*/ 1205239 w 1431622"/>
                      <a:gd name="connsiteY5" fmla="*/ 1108329 h 1202283"/>
                      <a:gd name="connsiteX6" fmla="*/ 1426508 w 1431622"/>
                      <a:gd name="connsiteY6" fmla="*/ 113953 h 1202283"/>
                      <a:gd name="connsiteX7" fmla="*/ 1325204 w 1431622"/>
                      <a:gd name="connsiteY7" fmla="*/ 15315 h 1202283"/>
                      <a:gd name="connsiteX8" fmla="*/ 1175914 w 1431622"/>
                      <a:gd name="connsiteY8" fmla="*/ 116619 h 1202283"/>
                      <a:gd name="connsiteX9" fmla="*/ 1005297 w 1431622"/>
                      <a:gd name="connsiteY9" fmla="*/ 969703 h 1202283"/>
                      <a:gd name="connsiteX10" fmla="*/ 893330 w 1431622"/>
                      <a:gd name="connsiteY10" fmla="*/ 1068341 h 1202283"/>
                      <a:gd name="connsiteX11" fmla="*/ 474785 w 1431622"/>
                      <a:gd name="connsiteY11" fmla="*/ 1023021 h 1202283"/>
                      <a:gd name="connsiteX12" fmla="*/ 248185 w 1431622"/>
                      <a:gd name="connsiteY12" fmla="*/ 692451 h 1202283"/>
                      <a:gd name="connsiteX13" fmla="*/ 242852 w 1431622"/>
                      <a:gd name="connsiteY13" fmla="*/ 185931 h 1202283"/>
                      <a:gd name="connsiteX14" fmla="*/ 136218 w 1431622"/>
                      <a:gd name="connsiteY14" fmla="*/ 1985 h 120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622" h="1202283">
                        <a:moveTo>
                          <a:pt x="136218" y="1985"/>
                        </a:moveTo>
                        <a:cubicBezTo>
                          <a:pt x="-49505" y="41974"/>
                          <a:pt x="4700" y="625803"/>
                          <a:pt x="16252" y="700448"/>
                        </a:cubicBezTo>
                        <a:cubicBezTo>
                          <a:pt x="38468" y="934158"/>
                          <a:pt x="204642" y="1066564"/>
                          <a:pt x="378813" y="1129656"/>
                        </a:cubicBezTo>
                        <a:cubicBezTo>
                          <a:pt x="650734" y="1207855"/>
                          <a:pt x="824018" y="1182085"/>
                          <a:pt x="946648" y="1124325"/>
                        </a:cubicBezTo>
                        <a:cubicBezTo>
                          <a:pt x="943982" y="1200747"/>
                          <a:pt x="1013296" y="1199858"/>
                          <a:pt x="1058615" y="1201635"/>
                        </a:cubicBezTo>
                        <a:cubicBezTo>
                          <a:pt x="1168805" y="1207855"/>
                          <a:pt x="1183023" y="1168756"/>
                          <a:pt x="1205239" y="1108329"/>
                        </a:cubicBezTo>
                        <a:lnTo>
                          <a:pt x="1426508" y="113953"/>
                        </a:lnTo>
                        <a:cubicBezTo>
                          <a:pt x="1451390" y="27757"/>
                          <a:pt x="1380299" y="16203"/>
                          <a:pt x="1325204" y="15315"/>
                        </a:cubicBezTo>
                        <a:cubicBezTo>
                          <a:pt x="1240784" y="17093"/>
                          <a:pt x="1193685" y="48194"/>
                          <a:pt x="1175914" y="116619"/>
                        </a:cubicBezTo>
                        <a:lnTo>
                          <a:pt x="1005297" y="969703"/>
                        </a:lnTo>
                        <a:cubicBezTo>
                          <a:pt x="987525" y="1046125"/>
                          <a:pt x="951482" y="1057584"/>
                          <a:pt x="893330" y="1068341"/>
                        </a:cubicBezTo>
                        <a:cubicBezTo>
                          <a:pt x="742416" y="1096257"/>
                          <a:pt x="599193" y="1092334"/>
                          <a:pt x="474785" y="1023021"/>
                        </a:cubicBezTo>
                        <a:cubicBezTo>
                          <a:pt x="353932" y="958151"/>
                          <a:pt x="275732" y="855959"/>
                          <a:pt x="248185" y="692451"/>
                        </a:cubicBezTo>
                        <a:cubicBezTo>
                          <a:pt x="223304" y="506727"/>
                          <a:pt x="227746" y="350328"/>
                          <a:pt x="242852" y="185931"/>
                        </a:cubicBezTo>
                        <a:cubicBezTo>
                          <a:pt x="250849" y="89069"/>
                          <a:pt x="261514" y="-15787"/>
                          <a:pt x="136218" y="1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92"/>
                  <p:cNvSpPr/>
                  <p:nvPr/>
                </p:nvSpPr>
                <p:spPr>
                  <a:xfrm rot="10800000">
                    <a:off x="2889826" y="3434489"/>
                    <a:ext cx="1442650" cy="1173267"/>
                  </a:xfrm>
                  <a:custGeom>
                    <a:avLst/>
                    <a:gdLst>
                      <a:gd name="connsiteX0" fmla="*/ 435993 w 1447421"/>
                      <a:gd name="connsiteY0" fmla="*/ 1173261 h 1173267"/>
                      <a:gd name="connsiteX1" fmla="*/ 140171 w 1447421"/>
                      <a:gd name="connsiteY1" fmla="*/ 1136888 h 1173267"/>
                      <a:gd name="connsiteX2" fmla="*/ 135401 w 1447421"/>
                      <a:gd name="connsiteY2" fmla="*/ 1133755 h 1173267"/>
                      <a:gd name="connsiteX3" fmla="*/ 108703 w 1447421"/>
                      <a:gd name="connsiteY3" fmla="*/ 1141957 h 1173267"/>
                      <a:gd name="connsiteX4" fmla="*/ 6111 w 1447421"/>
                      <a:gd name="connsiteY4" fmla="*/ 985840 h 1173267"/>
                      <a:gd name="connsiteX5" fmla="*/ 7032 w 1447421"/>
                      <a:gd name="connsiteY5" fmla="*/ 978900 h 1173267"/>
                      <a:gd name="connsiteX6" fmla="*/ 2811 w 1447421"/>
                      <a:gd name="connsiteY6" fmla="*/ 971614 h 1173267"/>
                      <a:gd name="connsiteX7" fmla="*/ 0 w 1447421"/>
                      <a:gd name="connsiteY7" fmla="*/ 966083 h 1173267"/>
                      <a:gd name="connsiteX8" fmla="*/ 353691 w 1447421"/>
                      <a:gd name="connsiteY8" fmla="*/ 552951 h 1173267"/>
                      <a:gd name="connsiteX9" fmla="*/ 1151195 w 1447421"/>
                      <a:gd name="connsiteY9" fmla="*/ 450113 h 1173267"/>
                      <a:gd name="connsiteX10" fmla="*/ 609148 w 1447421"/>
                      <a:gd name="connsiteY10" fmla="*/ 586996 h 1173267"/>
                      <a:gd name="connsiteX11" fmla="*/ 278942 w 1447421"/>
                      <a:gd name="connsiteY11" fmla="*/ 853884 h 1173267"/>
                      <a:gd name="connsiteX12" fmla="*/ 273424 w 1447421"/>
                      <a:gd name="connsiteY12" fmla="*/ 866623 h 1173267"/>
                      <a:gd name="connsiteX13" fmla="*/ 266449 w 1447421"/>
                      <a:gd name="connsiteY13" fmla="*/ 875003 h 1173267"/>
                      <a:gd name="connsiteX14" fmla="*/ 235930 w 1447421"/>
                      <a:gd name="connsiteY14" fmla="*/ 1008055 h 1173267"/>
                      <a:gd name="connsiteX15" fmla="*/ 576935 w 1447421"/>
                      <a:gd name="connsiteY15" fmla="*/ 1053156 h 1173267"/>
                      <a:gd name="connsiteX16" fmla="*/ 602651 w 1447421"/>
                      <a:gd name="connsiteY16" fmla="*/ 1045392 h 1173267"/>
                      <a:gd name="connsiteX17" fmla="*/ 624510 w 1447421"/>
                      <a:gd name="connsiteY17" fmla="*/ 1041695 h 1173267"/>
                      <a:gd name="connsiteX18" fmla="*/ 753286 w 1447421"/>
                      <a:gd name="connsiteY18" fmla="*/ 1002077 h 1173267"/>
                      <a:gd name="connsiteX19" fmla="*/ 1177162 w 1447421"/>
                      <a:gd name="connsiteY19" fmla="*/ 583532 h 1173267"/>
                      <a:gd name="connsiteX20" fmla="*/ 1035870 w 1447421"/>
                      <a:gd name="connsiteY20" fmla="*/ 199644 h 1173267"/>
                      <a:gd name="connsiteX21" fmla="*/ 542680 w 1447421"/>
                      <a:gd name="connsiteY21" fmla="*/ 37025 h 1173267"/>
                      <a:gd name="connsiteX22" fmla="*/ 1166498 w 1447421"/>
                      <a:gd name="connsiteY22" fmla="*/ 98341 h 1173267"/>
                      <a:gd name="connsiteX23" fmla="*/ 1443751 w 1447421"/>
                      <a:gd name="connsiteY23" fmla="*/ 444906 h 1173267"/>
                      <a:gd name="connsiteX24" fmla="*/ 1129176 w 1447421"/>
                      <a:gd name="connsiteY24" fmla="*/ 964754 h 1173267"/>
                      <a:gd name="connsiteX25" fmla="*/ 435993 w 1447421"/>
                      <a:gd name="connsiteY25" fmla="*/ 1173261 h 1173267"/>
                      <a:gd name="connsiteX0" fmla="*/ 433182 w 1444610"/>
                      <a:gd name="connsiteY0" fmla="*/ 1173261 h 1173267"/>
                      <a:gd name="connsiteX1" fmla="*/ 137360 w 1444610"/>
                      <a:gd name="connsiteY1" fmla="*/ 1136888 h 1173267"/>
                      <a:gd name="connsiteX2" fmla="*/ 132590 w 1444610"/>
                      <a:gd name="connsiteY2" fmla="*/ 1133755 h 1173267"/>
                      <a:gd name="connsiteX3" fmla="*/ 105892 w 1444610"/>
                      <a:gd name="connsiteY3" fmla="*/ 1141957 h 1173267"/>
                      <a:gd name="connsiteX4" fmla="*/ 3300 w 1444610"/>
                      <a:gd name="connsiteY4" fmla="*/ 985840 h 1173267"/>
                      <a:gd name="connsiteX5" fmla="*/ 4221 w 1444610"/>
                      <a:gd name="connsiteY5" fmla="*/ 978900 h 1173267"/>
                      <a:gd name="connsiteX6" fmla="*/ 0 w 1444610"/>
                      <a:gd name="connsiteY6" fmla="*/ 971614 h 1173267"/>
                      <a:gd name="connsiteX7" fmla="*/ 350880 w 1444610"/>
                      <a:gd name="connsiteY7" fmla="*/ 552951 h 1173267"/>
                      <a:gd name="connsiteX8" fmla="*/ 1148384 w 1444610"/>
                      <a:gd name="connsiteY8" fmla="*/ 450113 h 1173267"/>
                      <a:gd name="connsiteX9" fmla="*/ 606337 w 1444610"/>
                      <a:gd name="connsiteY9" fmla="*/ 586996 h 1173267"/>
                      <a:gd name="connsiteX10" fmla="*/ 276131 w 1444610"/>
                      <a:gd name="connsiteY10" fmla="*/ 853884 h 1173267"/>
                      <a:gd name="connsiteX11" fmla="*/ 270613 w 1444610"/>
                      <a:gd name="connsiteY11" fmla="*/ 866623 h 1173267"/>
                      <a:gd name="connsiteX12" fmla="*/ 263638 w 1444610"/>
                      <a:gd name="connsiteY12" fmla="*/ 875003 h 1173267"/>
                      <a:gd name="connsiteX13" fmla="*/ 233119 w 1444610"/>
                      <a:gd name="connsiteY13" fmla="*/ 1008055 h 1173267"/>
                      <a:gd name="connsiteX14" fmla="*/ 574124 w 1444610"/>
                      <a:gd name="connsiteY14" fmla="*/ 1053156 h 1173267"/>
                      <a:gd name="connsiteX15" fmla="*/ 599840 w 1444610"/>
                      <a:gd name="connsiteY15" fmla="*/ 1045392 h 1173267"/>
                      <a:gd name="connsiteX16" fmla="*/ 621699 w 1444610"/>
                      <a:gd name="connsiteY16" fmla="*/ 1041695 h 1173267"/>
                      <a:gd name="connsiteX17" fmla="*/ 750475 w 1444610"/>
                      <a:gd name="connsiteY17" fmla="*/ 1002077 h 1173267"/>
                      <a:gd name="connsiteX18" fmla="*/ 1174351 w 1444610"/>
                      <a:gd name="connsiteY18" fmla="*/ 583532 h 1173267"/>
                      <a:gd name="connsiteX19" fmla="*/ 1033059 w 1444610"/>
                      <a:gd name="connsiteY19" fmla="*/ 199644 h 1173267"/>
                      <a:gd name="connsiteX20" fmla="*/ 539869 w 1444610"/>
                      <a:gd name="connsiteY20" fmla="*/ 37025 h 1173267"/>
                      <a:gd name="connsiteX21" fmla="*/ 1163687 w 1444610"/>
                      <a:gd name="connsiteY21" fmla="*/ 98341 h 1173267"/>
                      <a:gd name="connsiteX22" fmla="*/ 1440940 w 1444610"/>
                      <a:gd name="connsiteY22" fmla="*/ 444906 h 1173267"/>
                      <a:gd name="connsiteX23" fmla="*/ 1126365 w 1444610"/>
                      <a:gd name="connsiteY23" fmla="*/ 964754 h 1173267"/>
                      <a:gd name="connsiteX24" fmla="*/ 433182 w 1444610"/>
                      <a:gd name="connsiteY24" fmla="*/ 1173261 h 1173267"/>
                      <a:gd name="connsiteX0" fmla="*/ 429882 w 1441310"/>
                      <a:gd name="connsiteY0" fmla="*/ 1173261 h 1173267"/>
                      <a:gd name="connsiteX1" fmla="*/ 134060 w 1441310"/>
                      <a:gd name="connsiteY1" fmla="*/ 1136888 h 1173267"/>
                      <a:gd name="connsiteX2" fmla="*/ 129290 w 1441310"/>
                      <a:gd name="connsiteY2" fmla="*/ 1133755 h 1173267"/>
                      <a:gd name="connsiteX3" fmla="*/ 102592 w 1441310"/>
                      <a:gd name="connsiteY3" fmla="*/ 1141957 h 1173267"/>
                      <a:gd name="connsiteX4" fmla="*/ 0 w 1441310"/>
                      <a:gd name="connsiteY4" fmla="*/ 985840 h 1173267"/>
                      <a:gd name="connsiteX5" fmla="*/ 921 w 1441310"/>
                      <a:gd name="connsiteY5" fmla="*/ 978900 h 1173267"/>
                      <a:gd name="connsiteX6" fmla="*/ 347580 w 1441310"/>
                      <a:gd name="connsiteY6" fmla="*/ 552951 h 1173267"/>
                      <a:gd name="connsiteX7" fmla="*/ 1145084 w 1441310"/>
                      <a:gd name="connsiteY7" fmla="*/ 450113 h 1173267"/>
                      <a:gd name="connsiteX8" fmla="*/ 603037 w 1441310"/>
                      <a:gd name="connsiteY8" fmla="*/ 586996 h 1173267"/>
                      <a:gd name="connsiteX9" fmla="*/ 272831 w 1441310"/>
                      <a:gd name="connsiteY9" fmla="*/ 853884 h 1173267"/>
                      <a:gd name="connsiteX10" fmla="*/ 267313 w 1441310"/>
                      <a:gd name="connsiteY10" fmla="*/ 866623 h 1173267"/>
                      <a:gd name="connsiteX11" fmla="*/ 260338 w 1441310"/>
                      <a:gd name="connsiteY11" fmla="*/ 875003 h 1173267"/>
                      <a:gd name="connsiteX12" fmla="*/ 229819 w 1441310"/>
                      <a:gd name="connsiteY12" fmla="*/ 1008055 h 1173267"/>
                      <a:gd name="connsiteX13" fmla="*/ 570824 w 1441310"/>
                      <a:gd name="connsiteY13" fmla="*/ 1053156 h 1173267"/>
                      <a:gd name="connsiteX14" fmla="*/ 596540 w 1441310"/>
                      <a:gd name="connsiteY14" fmla="*/ 1045392 h 1173267"/>
                      <a:gd name="connsiteX15" fmla="*/ 618399 w 1441310"/>
                      <a:gd name="connsiteY15" fmla="*/ 1041695 h 1173267"/>
                      <a:gd name="connsiteX16" fmla="*/ 747175 w 1441310"/>
                      <a:gd name="connsiteY16" fmla="*/ 1002077 h 1173267"/>
                      <a:gd name="connsiteX17" fmla="*/ 1171051 w 1441310"/>
                      <a:gd name="connsiteY17" fmla="*/ 583532 h 1173267"/>
                      <a:gd name="connsiteX18" fmla="*/ 1029759 w 1441310"/>
                      <a:gd name="connsiteY18" fmla="*/ 199644 h 1173267"/>
                      <a:gd name="connsiteX19" fmla="*/ 536569 w 1441310"/>
                      <a:gd name="connsiteY19" fmla="*/ 37025 h 1173267"/>
                      <a:gd name="connsiteX20" fmla="*/ 1160387 w 1441310"/>
                      <a:gd name="connsiteY20" fmla="*/ 98341 h 1173267"/>
                      <a:gd name="connsiteX21" fmla="*/ 1437640 w 1441310"/>
                      <a:gd name="connsiteY21" fmla="*/ 444906 h 1173267"/>
                      <a:gd name="connsiteX22" fmla="*/ 1123065 w 1441310"/>
                      <a:gd name="connsiteY22" fmla="*/ 964754 h 1173267"/>
                      <a:gd name="connsiteX23" fmla="*/ 429882 w 1441310"/>
                      <a:gd name="connsiteY23" fmla="*/ 1173261 h 1173267"/>
                      <a:gd name="connsiteX0" fmla="*/ 429882 w 1441310"/>
                      <a:gd name="connsiteY0" fmla="*/ 1173261 h 1173267"/>
                      <a:gd name="connsiteX1" fmla="*/ 134060 w 1441310"/>
                      <a:gd name="connsiteY1" fmla="*/ 1136888 h 1173267"/>
                      <a:gd name="connsiteX2" fmla="*/ 129290 w 1441310"/>
                      <a:gd name="connsiteY2" fmla="*/ 1133755 h 1173267"/>
                      <a:gd name="connsiteX3" fmla="*/ 102592 w 1441310"/>
                      <a:gd name="connsiteY3" fmla="*/ 1141957 h 1173267"/>
                      <a:gd name="connsiteX4" fmla="*/ 0 w 1441310"/>
                      <a:gd name="connsiteY4" fmla="*/ 985840 h 1173267"/>
                      <a:gd name="connsiteX5" fmla="*/ 347580 w 1441310"/>
                      <a:gd name="connsiteY5" fmla="*/ 552951 h 1173267"/>
                      <a:gd name="connsiteX6" fmla="*/ 1145084 w 1441310"/>
                      <a:gd name="connsiteY6" fmla="*/ 450113 h 1173267"/>
                      <a:gd name="connsiteX7" fmla="*/ 603037 w 1441310"/>
                      <a:gd name="connsiteY7" fmla="*/ 586996 h 1173267"/>
                      <a:gd name="connsiteX8" fmla="*/ 272831 w 1441310"/>
                      <a:gd name="connsiteY8" fmla="*/ 853884 h 1173267"/>
                      <a:gd name="connsiteX9" fmla="*/ 267313 w 1441310"/>
                      <a:gd name="connsiteY9" fmla="*/ 866623 h 1173267"/>
                      <a:gd name="connsiteX10" fmla="*/ 260338 w 1441310"/>
                      <a:gd name="connsiteY10" fmla="*/ 875003 h 1173267"/>
                      <a:gd name="connsiteX11" fmla="*/ 229819 w 1441310"/>
                      <a:gd name="connsiteY11" fmla="*/ 1008055 h 1173267"/>
                      <a:gd name="connsiteX12" fmla="*/ 570824 w 1441310"/>
                      <a:gd name="connsiteY12" fmla="*/ 1053156 h 1173267"/>
                      <a:gd name="connsiteX13" fmla="*/ 596540 w 1441310"/>
                      <a:gd name="connsiteY13" fmla="*/ 1045392 h 1173267"/>
                      <a:gd name="connsiteX14" fmla="*/ 618399 w 1441310"/>
                      <a:gd name="connsiteY14" fmla="*/ 1041695 h 1173267"/>
                      <a:gd name="connsiteX15" fmla="*/ 747175 w 1441310"/>
                      <a:gd name="connsiteY15" fmla="*/ 1002077 h 1173267"/>
                      <a:gd name="connsiteX16" fmla="*/ 1171051 w 1441310"/>
                      <a:gd name="connsiteY16" fmla="*/ 583532 h 1173267"/>
                      <a:gd name="connsiteX17" fmla="*/ 1029759 w 1441310"/>
                      <a:gd name="connsiteY17" fmla="*/ 199644 h 1173267"/>
                      <a:gd name="connsiteX18" fmla="*/ 536569 w 1441310"/>
                      <a:gd name="connsiteY18" fmla="*/ 37025 h 1173267"/>
                      <a:gd name="connsiteX19" fmla="*/ 1160387 w 1441310"/>
                      <a:gd name="connsiteY19" fmla="*/ 98341 h 1173267"/>
                      <a:gd name="connsiteX20" fmla="*/ 1437640 w 1441310"/>
                      <a:gd name="connsiteY20" fmla="*/ 444906 h 1173267"/>
                      <a:gd name="connsiteX21" fmla="*/ 1123065 w 1441310"/>
                      <a:gd name="connsiteY21" fmla="*/ 964754 h 1173267"/>
                      <a:gd name="connsiteX22" fmla="*/ 429882 w 1441310"/>
                      <a:gd name="connsiteY22" fmla="*/ 1173261 h 1173267"/>
                      <a:gd name="connsiteX0" fmla="*/ 430801 w 1442229"/>
                      <a:gd name="connsiteY0" fmla="*/ 1173261 h 1173267"/>
                      <a:gd name="connsiteX1" fmla="*/ 134979 w 1442229"/>
                      <a:gd name="connsiteY1" fmla="*/ 1136888 h 1173267"/>
                      <a:gd name="connsiteX2" fmla="*/ 130209 w 1442229"/>
                      <a:gd name="connsiteY2" fmla="*/ 1133755 h 1173267"/>
                      <a:gd name="connsiteX3" fmla="*/ 103511 w 1442229"/>
                      <a:gd name="connsiteY3" fmla="*/ 1141957 h 1173267"/>
                      <a:gd name="connsiteX4" fmla="*/ 919 w 1442229"/>
                      <a:gd name="connsiteY4" fmla="*/ 985840 h 1173267"/>
                      <a:gd name="connsiteX5" fmla="*/ 348499 w 1442229"/>
                      <a:gd name="connsiteY5" fmla="*/ 552951 h 1173267"/>
                      <a:gd name="connsiteX6" fmla="*/ 1146003 w 1442229"/>
                      <a:gd name="connsiteY6" fmla="*/ 450113 h 1173267"/>
                      <a:gd name="connsiteX7" fmla="*/ 603956 w 1442229"/>
                      <a:gd name="connsiteY7" fmla="*/ 586996 h 1173267"/>
                      <a:gd name="connsiteX8" fmla="*/ 273750 w 1442229"/>
                      <a:gd name="connsiteY8" fmla="*/ 853884 h 1173267"/>
                      <a:gd name="connsiteX9" fmla="*/ 268232 w 1442229"/>
                      <a:gd name="connsiteY9" fmla="*/ 866623 h 1173267"/>
                      <a:gd name="connsiteX10" fmla="*/ 261257 w 1442229"/>
                      <a:gd name="connsiteY10" fmla="*/ 875003 h 1173267"/>
                      <a:gd name="connsiteX11" fmla="*/ 230738 w 1442229"/>
                      <a:gd name="connsiteY11" fmla="*/ 1008055 h 1173267"/>
                      <a:gd name="connsiteX12" fmla="*/ 571743 w 1442229"/>
                      <a:gd name="connsiteY12" fmla="*/ 1053156 h 1173267"/>
                      <a:gd name="connsiteX13" fmla="*/ 597459 w 1442229"/>
                      <a:gd name="connsiteY13" fmla="*/ 1045392 h 1173267"/>
                      <a:gd name="connsiteX14" fmla="*/ 619318 w 1442229"/>
                      <a:gd name="connsiteY14" fmla="*/ 1041695 h 1173267"/>
                      <a:gd name="connsiteX15" fmla="*/ 748094 w 1442229"/>
                      <a:gd name="connsiteY15" fmla="*/ 1002077 h 1173267"/>
                      <a:gd name="connsiteX16" fmla="*/ 1171970 w 1442229"/>
                      <a:gd name="connsiteY16" fmla="*/ 583532 h 1173267"/>
                      <a:gd name="connsiteX17" fmla="*/ 1030678 w 1442229"/>
                      <a:gd name="connsiteY17" fmla="*/ 199644 h 1173267"/>
                      <a:gd name="connsiteX18" fmla="*/ 537488 w 1442229"/>
                      <a:gd name="connsiteY18" fmla="*/ 37025 h 1173267"/>
                      <a:gd name="connsiteX19" fmla="*/ 1161306 w 1442229"/>
                      <a:gd name="connsiteY19" fmla="*/ 98341 h 1173267"/>
                      <a:gd name="connsiteX20" fmla="*/ 1438559 w 1442229"/>
                      <a:gd name="connsiteY20" fmla="*/ 444906 h 1173267"/>
                      <a:gd name="connsiteX21" fmla="*/ 1123984 w 1442229"/>
                      <a:gd name="connsiteY21" fmla="*/ 964754 h 1173267"/>
                      <a:gd name="connsiteX22" fmla="*/ 430801 w 1442229"/>
                      <a:gd name="connsiteY22" fmla="*/ 1173261 h 1173267"/>
                      <a:gd name="connsiteX0" fmla="*/ 430832 w 1442260"/>
                      <a:gd name="connsiteY0" fmla="*/ 1173261 h 1173267"/>
                      <a:gd name="connsiteX1" fmla="*/ 135010 w 1442260"/>
                      <a:gd name="connsiteY1" fmla="*/ 1136888 h 1173267"/>
                      <a:gd name="connsiteX2" fmla="*/ 130240 w 1442260"/>
                      <a:gd name="connsiteY2" fmla="*/ 1133755 h 1173267"/>
                      <a:gd name="connsiteX3" fmla="*/ 103542 w 1442260"/>
                      <a:gd name="connsiteY3" fmla="*/ 1141957 h 1173267"/>
                      <a:gd name="connsiteX4" fmla="*/ 950 w 1442260"/>
                      <a:gd name="connsiteY4" fmla="*/ 985840 h 1173267"/>
                      <a:gd name="connsiteX5" fmla="*/ 348530 w 1442260"/>
                      <a:gd name="connsiteY5" fmla="*/ 552951 h 1173267"/>
                      <a:gd name="connsiteX6" fmla="*/ 1146034 w 1442260"/>
                      <a:gd name="connsiteY6" fmla="*/ 450113 h 1173267"/>
                      <a:gd name="connsiteX7" fmla="*/ 603987 w 1442260"/>
                      <a:gd name="connsiteY7" fmla="*/ 586996 h 1173267"/>
                      <a:gd name="connsiteX8" fmla="*/ 273781 w 1442260"/>
                      <a:gd name="connsiteY8" fmla="*/ 853884 h 1173267"/>
                      <a:gd name="connsiteX9" fmla="*/ 268263 w 1442260"/>
                      <a:gd name="connsiteY9" fmla="*/ 866623 h 1173267"/>
                      <a:gd name="connsiteX10" fmla="*/ 261288 w 1442260"/>
                      <a:gd name="connsiteY10" fmla="*/ 875003 h 1173267"/>
                      <a:gd name="connsiteX11" fmla="*/ 230769 w 1442260"/>
                      <a:gd name="connsiteY11" fmla="*/ 1008055 h 1173267"/>
                      <a:gd name="connsiteX12" fmla="*/ 571774 w 1442260"/>
                      <a:gd name="connsiteY12" fmla="*/ 1053156 h 1173267"/>
                      <a:gd name="connsiteX13" fmla="*/ 597490 w 1442260"/>
                      <a:gd name="connsiteY13" fmla="*/ 1045392 h 1173267"/>
                      <a:gd name="connsiteX14" fmla="*/ 619349 w 1442260"/>
                      <a:gd name="connsiteY14" fmla="*/ 1041695 h 1173267"/>
                      <a:gd name="connsiteX15" fmla="*/ 748125 w 1442260"/>
                      <a:gd name="connsiteY15" fmla="*/ 1002077 h 1173267"/>
                      <a:gd name="connsiteX16" fmla="*/ 1172001 w 1442260"/>
                      <a:gd name="connsiteY16" fmla="*/ 583532 h 1173267"/>
                      <a:gd name="connsiteX17" fmla="*/ 1030709 w 1442260"/>
                      <a:gd name="connsiteY17" fmla="*/ 199644 h 1173267"/>
                      <a:gd name="connsiteX18" fmla="*/ 537519 w 1442260"/>
                      <a:gd name="connsiteY18" fmla="*/ 37025 h 1173267"/>
                      <a:gd name="connsiteX19" fmla="*/ 1161337 w 1442260"/>
                      <a:gd name="connsiteY19" fmla="*/ 98341 h 1173267"/>
                      <a:gd name="connsiteX20" fmla="*/ 1438590 w 1442260"/>
                      <a:gd name="connsiteY20" fmla="*/ 444906 h 1173267"/>
                      <a:gd name="connsiteX21" fmla="*/ 1124015 w 1442260"/>
                      <a:gd name="connsiteY21" fmla="*/ 964754 h 1173267"/>
                      <a:gd name="connsiteX22" fmla="*/ 430832 w 1442260"/>
                      <a:gd name="connsiteY22" fmla="*/ 1173261 h 1173267"/>
                      <a:gd name="connsiteX0" fmla="*/ 430832 w 1442260"/>
                      <a:gd name="connsiteY0" fmla="*/ 1173261 h 1173267"/>
                      <a:gd name="connsiteX1" fmla="*/ 135010 w 1442260"/>
                      <a:gd name="connsiteY1" fmla="*/ 1136888 h 1173267"/>
                      <a:gd name="connsiteX2" fmla="*/ 130240 w 1442260"/>
                      <a:gd name="connsiteY2" fmla="*/ 1133755 h 1173267"/>
                      <a:gd name="connsiteX3" fmla="*/ 950 w 1442260"/>
                      <a:gd name="connsiteY3" fmla="*/ 985840 h 1173267"/>
                      <a:gd name="connsiteX4" fmla="*/ 348530 w 1442260"/>
                      <a:gd name="connsiteY4" fmla="*/ 552951 h 1173267"/>
                      <a:gd name="connsiteX5" fmla="*/ 1146034 w 1442260"/>
                      <a:gd name="connsiteY5" fmla="*/ 450113 h 1173267"/>
                      <a:gd name="connsiteX6" fmla="*/ 603987 w 1442260"/>
                      <a:gd name="connsiteY6" fmla="*/ 586996 h 1173267"/>
                      <a:gd name="connsiteX7" fmla="*/ 273781 w 1442260"/>
                      <a:gd name="connsiteY7" fmla="*/ 853884 h 1173267"/>
                      <a:gd name="connsiteX8" fmla="*/ 268263 w 1442260"/>
                      <a:gd name="connsiteY8" fmla="*/ 866623 h 1173267"/>
                      <a:gd name="connsiteX9" fmla="*/ 261288 w 1442260"/>
                      <a:gd name="connsiteY9" fmla="*/ 875003 h 1173267"/>
                      <a:gd name="connsiteX10" fmla="*/ 230769 w 1442260"/>
                      <a:gd name="connsiteY10" fmla="*/ 1008055 h 1173267"/>
                      <a:gd name="connsiteX11" fmla="*/ 571774 w 1442260"/>
                      <a:gd name="connsiteY11" fmla="*/ 1053156 h 1173267"/>
                      <a:gd name="connsiteX12" fmla="*/ 597490 w 1442260"/>
                      <a:gd name="connsiteY12" fmla="*/ 1045392 h 1173267"/>
                      <a:gd name="connsiteX13" fmla="*/ 619349 w 1442260"/>
                      <a:gd name="connsiteY13" fmla="*/ 1041695 h 1173267"/>
                      <a:gd name="connsiteX14" fmla="*/ 748125 w 1442260"/>
                      <a:gd name="connsiteY14" fmla="*/ 1002077 h 1173267"/>
                      <a:gd name="connsiteX15" fmla="*/ 1172001 w 1442260"/>
                      <a:gd name="connsiteY15" fmla="*/ 583532 h 1173267"/>
                      <a:gd name="connsiteX16" fmla="*/ 1030709 w 1442260"/>
                      <a:gd name="connsiteY16" fmla="*/ 199644 h 1173267"/>
                      <a:gd name="connsiteX17" fmla="*/ 537519 w 1442260"/>
                      <a:gd name="connsiteY17" fmla="*/ 37025 h 1173267"/>
                      <a:gd name="connsiteX18" fmla="*/ 1161337 w 1442260"/>
                      <a:gd name="connsiteY18" fmla="*/ 98341 h 1173267"/>
                      <a:gd name="connsiteX19" fmla="*/ 1438590 w 1442260"/>
                      <a:gd name="connsiteY19" fmla="*/ 444906 h 1173267"/>
                      <a:gd name="connsiteX20" fmla="*/ 1124015 w 1442260"/>
                      <a:gd name="connsiteY20" fmla="*/ 964754 h 1173267"/>
                      <a:gd name="connsiteX21" fmla="*/ 430832 w 1442260"/>
                      <a:gd name="connsiteY21"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0832 w 1442260"/>
                      <a:gd name="connsiteY0" fmla="*/ 1173261 h 1173267"/>
                      <a:gd name="connsiteX1" fmla="*/ 135010 w 1442260"/>
                      <a:gd name="connsiteY1" fmla="*/ 1136888 h 1173267"/>
                      <a:gd name="connsiteX2" fmla="*/ 950 w 1442260"/>
                      <a:gd name="connsiteY2" fmla="*/ 985840 h 1173267"/>
                      <a:gd name="connsiteX3" fmla="*/ 348530 w 1442260"/>
                      <a:gd name="connsiteY3" fmla="*/ 552951 h 1173267"/>
                      <a:gd name="connsiteX4" fmla="*/ 1146034 w 1442260"/>
                      <a:gd name="connsiteY4" fmla="*/ 450113 h 1173267"/>
                      <a:gd name="connsiteX5" fmla="*/ 603987 w 1442260"/>
                      <a:gd name="connsiteY5" fmla="*/ 586996 h 1173267"/>
                      <a:gd name="connsiteX6" fmla="*/ 273781 w 1442260"/>
                      <a:gd name="connsiteY6" fmla="*/ 853884 h 1173267"/>
                      <a:gd name="connsiteX7" fmla="*/ 268263 w 1442260"/>
                      <a:gd name="connsiteY7" fmla="*/ 866623 h 1173267"/>
                      <a:gd name="connsiteX8" fmla="*/ 261288 w 1442260"/>
                      <a:gd name="connsiteY8" fmla="*/ 875003 h 1173267"/>
                      <a:gd name="connsiteX9" fmla="*/ 230769 w 1442260"/>
                      <a:gd name="connsiteY9" fmla="*/ 1008055 h 1173267"/>
                      <a:gd name="connsiteX10" fmla="*/ 571774 w 1442260"/>
                      <a:gd name="connsiteY10" fmla="*/ 1053156 h 1173267"/>
                      <a:gd name="connsiteX11" fmla="*/ 597490 w 1442260"/>
                      <a:gd name="connsiteY11" fmla="*/ 1045392 h 1173267"/>
                      <a:gd name="connsiteX12" fmla="*/ 619349 w 1442260"/>
                      <a:gd name="connsiteY12" fmla="*/ 1041695 h 1173267"/>
                      <a:gd name="connsiteX13" fmla="*/ 748125 w 1442260"/>
                      <a:gd name="connsiteY13" fmla="*/ 1002077 h 1173267"/>
                      <a:gd name="connsiteX14" fmla="*/ 1172001 w 1442260"/>
                      <a:gd name="connsiteY14" fmla="*/ 583532 h 1173267"/>
                      <a:gd name="connsiteX15" fmla="*/ 1030709 w 1442260"/>
                      <a:gd name="connsiteY15" fmla="*/ 199644 h 1173267"/>
                      <a:gd name="connsiteX16" fmla="*/ 537519 w 1442260"/>
                      <a:gd name="connsiteY16" fmla="*/ 37025 h 1173267"/>
                      <a:gd name="connsiteX17" fmla="*/ 1161337 w 1442260"/>
                      <a:gd name="connsiteY17" fmla="*/ 98341 h 1173267"/>
                      <a:gd name="connsiteX18" fmla="*/ 1438590 w 1442260"/>
                      <a:gd name="connsiteY18" fmla="*/ 444906 h 1173267"/>
                      <a:gd name="connsiteX19" fmla="*/ 1124015 w 1442260"/>
                      <a:gd name="connsiteY19" fmla="*/ 964754 h 1173267"/>
                      <a:gd name="connsiteX20" fmla="*/ 430832 w 1442260"/>
                      <a:gd name="connsiteY20" fmla="*/ 1173261 h 1173267"/>
                      <a:gd name="connsiteX0" fmla="*/ 431222 w 1442650"/>
                      <a:gd name="connsiteY0" fmla="*/ 1173261 h 1173267"/>
                      <a:gd name="connsiteX1" fmla="*/ 135400 w 1442650"/>
                      <a:gd name="connsiteY1" fmla="*/ 1136888 h 1173267"/>
                      <a:gd name="connsiteX2" fmla="*/ 1340 w 1442650"/>
                      <a:gd name="connsiteY2" fmla="*/ 985840 h 1173267"/>
                      <a:gd name="connsiteX3" fmla="*/ 348920 w 1442650"/>
                      <a:gd name="connsiteY3" fmla="*/ 552951 h 1173267"/>
                      <a:gd name="connsiteX4" fmla="*/ 1146424 w 1442650"/>
                      <a:gd name="connsiteY4" fmla="*/ 450113 h 1173267"/>
                      <a:gd name="connsiteX5" fmla="*/ 604377 w 1442650"/>
                      <a:gd name="connsiteY5" fmla="*/ 586996 h 1173267"/>
                      <a:gd name="connsiteX6" fmla="*/ 274171 w 1442650"/>
                      <a:gd name="connsiteY6" fmla="*/ 853884 h 1173267"/>
                      <a:gd name="connsiteX7" fmla="*/ 268653 w 1442650"/>
                      <a:gd name="connsiteY7" fmla="*/ 866623 h 1173267"/>
                      <a:gd name="connsiteX8" fmla="*/ 261678 w 1442650"/>
                      <a:gd name="connsiteY8" fmla="*/ 875003 h 1173267"/>
                      <a:gd name="connsiteX9" fmla="*/ 231159 w 1442650"/>
                      <a:gd name="connsiteY9" fmla="*/ 1008055 h 1173267"/>
                      <a:gd name="connsiteX10" fmla="*/ 572164 w 1442650"/>
                      <a:gd name="connsiteY10" fmla="*/ 1053156 h 1173267"/>
                      <a:gd name="connsiteX11" fmla="*/ 597880 w 1442650"/>
                      <a:gd name="connsiteY11" fmla="*/ 1045392 h 1173267"/>
                      <a:gd name="connsiteX12" fmla="*/ 619739 w 1442650"/>
                      <a:gd name="connsiteY12" fmla="*/ 1041695 h 1173267"/>
                      <a:gd name="connsiteX13" fmla="*/ 748515 w 1442650"/>
                      <a:gd name="connsiteY13" fmla="*/ 1002077 h 1173267"/>
                      <a:gd name="connsiteX14" fmla="*/ 1172391 w 1442650"/>
                      <a:gd name="connsiteY14" fmla="*/ 583532 h 1173267"/>
                      <a:gd name="connsiteX15" fmla="*/ 1031099 w 1442650"/>
                      <a:gd name="connsiteY15" fmla="*/ 199644 h 1173267"/>
                      <a:gd name="connsiteX16" fmla="*/ 537909 w 1442650"/>
                      <a:gd name="connsiteY16" fmla="*/ 37025 h 1173267"/>
                      <a:gd name="connsiteX17" fmla="*/ 1161727 w 1442650"/>
                      <a:gd name="connsiteY17" fmla="*/ 98341 h 1173267"/>
                      <a:gd name="connsiteX18" fmla="*/ 1438980 w 1442650"/>
                      <a:gd name="connsiteY18" fmla="*/ 444906 h 1173267"/>
                      <a:gd name="connsiteX19" fmla="*/ 1124405 w 1442650"/>
                      <a:gd name="connsiteY19" fmla="*/ 964754 h 1173267"/>
                      <a:gd name="connsiteX20" fmla="*/ 431222 w 1442650"/>
                      <a:gd name="connsiteY20" fmla="*/ 1173261 h 117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2650" h="1173267">
                        <a:moveTo>
                          <a:pt x="431222" y="1173261"/>
                        </a:moveTo>
                        <a:cubicBezTo>
                          <a:pt x="253303" y="1173565"/>
                          <a:pt x="182392" y="1162427"/>
                          <a:pt x="135400" y="1136888"/>
                        </a:cubicBezTo>
                        <a:cubicBezTo>
                          <a:pt x="32727" y="1095460"/>
                          <a:pt x="14804" y="1062952"/>
                          <a:pt x="1340" y="985840"/>
                        </a:cubicBezTo>
                        <a:cubicBezTo>
                          <a:pt x="-16615" y="819242"/>
                          <a:pt x="148311" y="670483"/>
                          <a:pt x="348920" y="552951"/>
                        </a:cubicBezTo>
                        <a:cubicBezTo>
                          <a:pt x="549529" y="435419"/>
                          <a:pt x="1102881" y="358584"/>
                          <a:pt x="1146424" y="450113"/>
                        </a:cubicBezTo>
                        <a:cubicBezTo>
                          <a:pt x="1155310" y="540753"/>
                          <a:pt x="891404" y="477695"/>
                          <a:pt x="604377" y="586996"/>
                        </a:cubicBezTo>
                        <a:cubicBezTo>
                          <a:pt x="394660" y="672305"/>
                          <a:pt x="371256" y="739565"/>
                          <a:pt x="274171" y="853884"/>
                        </a:cubicBezTo>
                        <a:lnTo>
                          <a:pt x="268653" y="866623"/>
                        </a:lnTo>
                        <a:lnTo>
                          <a:pt x="261678" y="875003"/>
                        </a:lnTo>
                        <a:cubicBezTo>
                          <a:pt x="227058" y="924515"/>
                          <a:pt x="214718" y="971119"/>
                          <a:pt x="231159" y="1008055"/>
                        </a:cubicBezTo>
                        <a:cubicBezTo>
                          <a:pt x="264039" y="1081927"/>
                          <a:pt x="402702" y="1096146"/>
                          <a:pt x="572164" y="1053156"/>
                        </a:cubicBezTo>
                        <a:lnTo>
                          <a:pt x="597880" y="1045392"/>
                        </a:lnTo>
                        <a:lnTo>
                          <a:pt x="619739" y="1041695"/>
                        </a:lnTo>
                        <a:cubicBezTo>
                          <a:pt x="660669" y="1032087"/>
                          <a:pt x="703667" y="1019155"/>
                          <a:pt x="748515" y="1002077"/>
                        </a:cubicBezTo>
                        <a:cubicBezTo>
                          <a:pt x="958232" y="916768"/>
                          <a:pt x="1133292" y="778141"/>
                          <a:pt x="1172391" y="583532"/>
                        </a:cubicBezTo>
                        <a:cubicBezTo>
                          <a:pt x="1191941" y="433354"/>
                          <a:pt x="1179500" y="333827"/>
                          <a:pt x="1031099" y="199644"/>
                        </a:cubicBezTo>
                        <a:cubicBezTo>
                          <a:pt x="824048" y="51243"/>
                          <a:pt x="515694" y="108115"/>
                          <a:pt x="537909" y="37025"/>
                        </a:cubicBezTo>
                        <a:cubicBezTo>
                          <a:pt x="695196" y="-41174"/>
                          <a:pt x="1023101" y="16587"/>
                          <a:pt x="1161727" y="98341"/>
                        </a:cubicBezTo>
                        <a:cubicBezTo>
                          <a:pt x="1240815" y="141884"/>
                          <a:pt x="1391882" y="209419"/>
                          <a:pt x="1438980" y="444906"/>
                        </a:cubicBezTo>
                        <a:cubicBezTo>
                          <a:pt x="1451421" y="522217"/>
                          <a:pt x="1450532" y="740820"/>
                          <a:pt x="1124405" y="964754"/>
                        </a:cubicBezTo>
                        <a:cubicBezTo>
                          <a:pt x="930573" y="1095827"/>
                          <a:pt x="635728" y="1163376"/>
                          <a:pt x="431222" y="11732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1583492" y="3445838"/>
                    <a:ext cx="1474495" cy="1194189"/>
                  </a:xfrm>
                  <a:custGeom>
                    <a:avLst/>
                    <a:gdLst>
                      <a:gd name="connsiteX0" fmla="*/ 187340 w 1440737"/>
                      <a:gd name="connsiteY0" fmla="*/ 62447 h 1115122"/>
                      <a:gd name="connsiteX1" fmla="*/ 0 w 1440737"/>
                      <a:gd name="connsiteY1" fmla="*/ 142736 h 1115122"/>
                      <a:gd name="connsiteX2" fmla="*/ 454969 w 1440737"/>
                      <a:gd name="connsiteY2" fmla="*/ 1079439 h 1115122"/>
                      <a:gd name="connsiteX3" fmla="*/ 602166 w 1440737"/>
                      <a:gd name="connsiteY3" fmla="*/ 1115122 h 1115122"/>
                      <a:gd name="connsiteX4" fmla="*/ 1440737 w 1440737"/>
                      <a:gd name="connsiteY4" fmla="*/ 138276 h 1115122"/>
                      <a:gd name="connsiteX5" fmla="*/ 1391672 w 1440737"/>
                      <a:gd name="connsiteY5" fmla="*/ 0 h 1115122"/>
                      <a:gd name="connsiteX6" fmla="*/ 660152 w 1440737"/>
                      <a:gd name="connsiteY6" fmla="*/ 735981 h 1115122"/>
                      <a:gd name="connsiteX7" fmla="*/ 521877 w 1440737"/>
                      <a:gd name="connsiteY7" fmla="*/ 722600 h 1115122"/>
                      <a:gd name="connsiteX8" fmla="*/ 187340 w 1440737"/>
                      <a:gd name="connsiteY8" fmla="*/ 62447 h 1115122"/>
                      <a:gd name="connsiteX0" fmla="*/ 187340 w 1440737"/>
                      <a:gd name="connsiteY0" fmla="*/ 62447 h 1115122"/>
                      <a:gd name="connsiteX1" fmla="*/ 0 w 1440737"/>
                      <a:gd name="connsiteY1" fmla="*/ 142736 h 1115122"/>
                      <a:gd name="connsiteX2" fmla="*/ 454969 w 1440737"/>
                      <a:gd name="connsiteY2" fmla="*/ 1079439 h 1115122"/>
                      <a:gd name="connsiteX3" fmla="*/ 602166 w 1440737"/>
                      <a:gd name="connsiteY3" fmla="*/ 1115122 h 1115122"/>
                      <a:gd name="connsiteX4" fmla="*/ 1440737 w 1440737"/>
                      <a:gd name="connsiteY4" fmla="*/ 138276 h 1115122"/>
                      <a:gd name="connsiteX5" fmla="*/ 1391672 w 1440737"/>
                      <a:gd name="connsiteY5" fmla="*/ 0 h 1115122"/>
                      <a:gd name="connsiteX6" fmla="*/ 660152 w 1440737"/>
                      <a:gd name="connsiteY6" fmla="*/ 735981 h 1115122"/>
                      <a:gd name="connsiteX7" fmla="*/ 521877 w 1440737"/>
                      <a:gd name="connsiteY7" fmla="*/ 722600 h 1115122"/>
                      <a:gd name="connsiteX8" fmla="*/ 187340 w 1440737"/>
                      <a:gd name="connsiteY8" fmla="*/ 62447 h 1115122"/>
                      <a:gd name="connsiteX0" fmla="*/ 187526 w 1440923"/>
                      <a:gd name="connsiteY0" fmla="*/ 62447 h 1115122"/>
                      <a:gd name="connsiteX1" fmla="*/ 186 w 1440923"/>
                      <a:gd name="connsiteY1" fmla="*/ 142736 h 1115122"/>
                      <a:gd name="connsiteX2" fmla="*/ 455155 w 1440923"/>
                      <a:gd name="connsiteY2" fmla="*/ 1079439 h 1115122"/>
                      <a:gd name="connsiteX3" fmla="*/ 602352 w 1440923"/>
                      <a:gd name="connsiteY3" fmla="*/ 1115122 h 1115122"/>
                      <a:gd name="connsiteX4" fmla="*/ 1440923 w 1440923"/>
                      <a:gd name="connsiteY4" fmla="*/ 138276 h 1115122"/>
                      <a:gd name="connsiteX5" fmla="*/ 1391858 w 1440923"/>
                      <a:gd name="connsiteY5" fmla="*/ 0 h 1115122"/>
                      <a:gd name="connsiteX6" fmla="*/ 660338 w 1440923"/>
                      <a:gd name="connsiteY6" fmla="*/ 735981 h 1115122"/>
                      <a:gd name="connsiteX7" fmla="*/ 522063 w 1440923"/>
                      <a:gd name="connsiteY7" fmla="*/ 722600 h 1115122"/>
                      <a:gd name="connsiteX8" fmla="*/ 187526 w 1440923"/>
                      <a:gd name="connsiteY8" fmla="*/ 62447 h 1115122"/>
                      <a:gd name="connsiteX0" fmla="*/ 191782 w 1445179"/>
                      <a:gd name="connsiteY0" fmla="*/ 62447 h 1115122"/>
                      <a:gd name="connsiteX1" fmla="*/ 4442 w 1445179"/>
                      <a:gd name="connsiteY1" fmla="*/ 142736 h 1115122"/>
                      <a:gd name="connsiteX2" fmla="*/ 459411 w 1445179"/>
                      <a:gd name="connsiteY2" fmla="*/ 1079439 h 1115122"/>
                      <a:gd name="connsiteX3" fmla="*/ 606608 w 1445179"/>
                      <a:gd name="connsiteY3" fmla="*/ 1115122 h 1115122"/>
                      <a:gd name="connsiteX4" fmla="*/ 1445179 w 1445179"/>
                      <a:gd name="connsiteY4" fmla="*/ 138276 h 1115122"/>
                      <a:gd name="connsiteX5" fmla="*/ 1396114 w 1445179"/>
                      <a:gd name="connsiteY5" fmla="*/ 0 h 1115122"/>
                      <a:gd name="connsiteX6" fmla="*/ 664594 w 1445179"/>
                      <a:gd name="connsiteY6" fmla="*/ 735981 h 1115122"/>
                      <a:gd name="connsiteX7" fmla="*/ 526319 w 1445179"/>
                      <a:gd name="connsiteY7" fmla="*/ 722600 h 1115122"/>
                      <a:gd name="connsiteX8" fmla="*/ 191782 w 1445179"/>
                      <a:gd name="connsiteY8" fmla="*/ 62447 h 1115122"/>
                      <a:gd name="connsiteX0" fmla="*/ 191782 w 1445179"/>
                      <a:gd name="connsiteY0" fmla="*/ 62447 h 1139966"/>
                      <a:gd name="connsiteX1" fmla="*/ 4442 w 1445179"/>
                      <a:gd name="connsiteY1" fmla="*/ 142736 h 1139966"/>
                      <a:gd name="connsiteX2" fmla="*/ 459411 w 1445179"/>
                      <a:gd name="connsiteY2" fmla="*/ 1079439 h 1139966"/>
                      <a:gd name="connsiteX3" fmla="*/ 606608 w 1445179"/>
                      <a:gd name="connsiteY3" fmla="*/ 1115122 h 1139966"/>
                      <a:gd name="connsiteX4" fmla="*/ 1445179 w 1445179"/>
                      <a:gd name="connsiteY4" fmla="*/ 138276 h 1139966"/>
                      <a:gd name="connsiteX5" fmla="*/ 1396114 w 1445179"/>
                      <a:gd name="connsiteY5" fmla="*/ 0 h 1139966"/>
                      <a:gd name="connsiteX6" fmla="*/ 664594 w 1445179"/>
                      <a:gd name="connsiteY6" fmla="*/ 735981 h 1139966"/>
                      <a:gd name="connsiteX7" fmla="*/ 526319 w 1445179"/>
                      <a:gd name="connsiteY7" fmla="*/ 722600 h 1139966"/>
                      <a:gd name="connsiteX8" fmla="*/ 191782 w 1445179"/>
                      <a:gd name="connsiteY8" fmla="*/ 62447 h 1139966"/>
                      <a:gd name="connsiteX0" fmla="*/ 191782 w 1445179"/>
                      <a:gd name="connsiteY0" fmla="*/ 62447 h 1160847"/>
                      <a:gd name="connsiteX1" fmla="*/ 4442 w 1445179"/>
                      <a:gd name="connsiteY1" fmla="*/ 142736 h 1160847"/>
                      <a:gd name="connsiteX2" fmla="*/ 459411 w 1445179"/>
                      <a:gd name="connsiteY2" fmla="*/ 1079439 h 1160847"/>
                      <a:gd name="connsiteX3" fmla="*/ 606608 w 1445179"/>
                      <a:gd name="connsiteY3" fmla="*/ 1115122 h 1160847"/>
                      <a:gd name="connsiteX4" fmla="*/ 1445179 w 1445179"/>
                      <a:gd name="connsiteY4" fmla="*/ 138276 h 1160847"/>
                      <a:gd name="connsiteX5" fmla="*/ 1396114 w 1445179"/>
                      <a:gd name="connsiteY5" fmla="*/ 0 h 1160847"/>
                      <a:gd name="connsiteX6" fmla="*/ 664594 w 1445179"/>
                      <a:gd name="connsiteY6" fmla="*/ 735981 h 1160847"/>
                      <a:gd name="connsiteX7" fmla="*/ 526319 w 1445179"/>
                      <a:gd name="connsiteY7" fmla="*/ 722600 h 1160847"/>
                      <a:gd name="connsiteX8" fmla="*/ 191782 w 1445179"/>
                      <a:gd name="connsiteY8" fmla="*/ 62447 h 1160847"/>
                      <a:gd name="connsiteX0" fmla="*/ 191782 w 1476242"/>
                      <a:gd name="connsiteY0" fmla="*/ 62447 h 1160847"/>
                      <a:gd name="connsiteX1" fmla="*/ 4442 w 1476242"/>
                      <a:gd name="connsiteY1" fmla="*/ 142736 h 1160847"/>
                      <a:gd name="connsiteX2" fmla="*/ 459411 w 1476242"/>
                      <a:gd name="connsiteY2" fmla="*/ 1079439 h 1160847"/>
                      <a:gd name="connsiteX3" fmla="*/ 606608 w 1476242"/>
                      <a:gd name="connsiteY3" fmla="*/ 1115122 h 1160847"/>
                      <a:gd name="connsiteX4" fmla="*/ 1445179 w 1476242"/>
                      <a:gd name="connsiteY4" fmla="*/ 138276 h 1160847"/>
                      <a:gd name="connsiteX5" fmla="*/ 1396114 w 1476242"/>
                      <a:gd name="connsiteY5" fmla="*/ 0 h 1160847"/>
                      <a:gd name="connsiteX6" fmla="*/ 664594 w 1476242"/>
                      <a:gd name="connsiteY6" fmla="*/ 735981 h 1160847"/>
                      <a:gd name="connsiteX7" fmla="*/ 526319 w 1476242"/>
                      <a:gd name="connsiteY7" fmla="*/ 722600 h 1160847"/>
                      <a:gd name="connsiteX8" fmla="*/ 191782 w 1476242"/>
                      <a:gd name="connsiteY8" fmla="*/ 62447 h 1160847"/>
                      <a:gd name="connsiteX0" fmla="*/ 191782 w 1481612"/>
                      <a:gd name="connsiteY0" fmla="*/ 64157 h 1162557"/>
                      <a:gd name="connsiteX1" fmla="*/ 4442 w 1481612"/>
                      <a:gd name="connsiteY1" fmla="*/ 144446 h 1162557"/>
                      <a:gd name="connsiteX2" fmla="*/ 459411 w 1481612"/>
                      <a:gd name="connsiteY2" fmla="*/ 1081149 h 1162557"/>
                      <a:gd name="connsiteX3" fmla="*/ 606608 w 1481612"/>
                      <a:gd name="connsiteY3" fmla="*/ 1116832 h 1162557"/>
                      <a:gd name="connsiteX4" fmla="*/ 1445179 w 1481612"/>
                      <a:gd name="connsiteY4" fmla="*/ 139986 h 1162557"/>
                      <a:gd name="connsiteX5" fmla="*/ 1396114 w 1481612"/>
                      <a:gd name="connsiteY5" fmla="*/ 1710 h 1162557"/>
                      <a:gd name="connsiteX6" fmla="*/ 664594 w 1481612"/>
                      <a:gd name="connsiteY6" fmla="*/ 737691 h 1162557"/>
                      <a:gd name="connsiteX7" fmla="*/ 526319 w 1481612"/>
                      <a:gd name="connsiteY7" fmla="*/ 724310 h 1162557"/>
                      <a:gd name="connsiteX8" fmla="*/ 191782 w 1481612"/>
                      <a:gd name="connsiteY8" fmla="*/ 64157 h 1162557"/>
                      <a:gd name="connsiteX0" fmla="*/ 191782 w 1480760"/>
                      <a:gd name="connsiteY0" fmla="*/ 74234 h 1172634"/>
                      <a:gd name="connsiteX1" fmla="*/ 4442 w 1480760"/>
                      <a:gd name="connsiteY1" fmla="*/ 154523 h 1172634"/>
                      <a:gd name="connsiteX2" fmla="*/ 459411 w 1480760"/>
                      <a:gd name="connsiteY2" fmla="*/ 1091226 h 1172634"/>
                      <a:gd name="connsiteX3" fmla="*/ 606608 w 1480760"/>
                      <a:gd name="connsiteY3" fmla="*/ 1126909 h 1172634"/>
                      <a:gd name="connsiteX4" fmla="*/ 1445179 w 1480760"/>
                      <a:gd name="connsiteY4" fmla="*/ 150063 h 1172634"/>
                      <a:gd name="connsiteX5" fmla="*/ 1396114 w 1480760"/>
                      <a:gd name="connsiteY5" fmla="*/ 11787 h 1172634"/>
                      <a:gd name="connsiteX6" fmla="*/ 664594 w 1480760"/>
                      <a:gd name="connsiteY6" fmla="*/ 747768 h 1172634"/>
                      <a:gd name="connsiteX7" fmla="*/ 526319 w 1480760"/>
                      <a:gd name="connsiteY7" fmla="*/ 734387 h 1172634"/>
                      <a:gd name="connsiteX8" fmla="*/ 191782 w 1480760"/>
                      <a:gd name="connsiteY8" fmla="*/ 74234 h 1172634"/>
                      <a:gd name="connsiteX0" fmla="*/ 191782 w 1476519"/>
                      <a:gd name="connsiteY0" fmla="*/ 78294 h 1176694"/>
                      <a:gd name="connsiteX1" fmla="*/ 4442 w 1476519"/>
                      <a:gd name="connsiteY1" fmla="*/ 158583 h 1176694"/>
                      <a:gd name="connsiteX2" fmla="*/ 459411 w 1476519"/>
                      <a:gd name="connsiteY2" fmla="*/ 1095286 h 1176694"/>
                      <a:gd name="connsiteX3" fmla="*/ 606608 w 1476519"/>
                      <a:gd name="connsiteY3" fmla="*/ 1130969 h 1176694"/>
                      <a:gd name="connsiteX4" fmla="*/ 1445179 w 1476519"/>
                      <a:gd name="connsiteY4" fmla="*/ 154123 h 1176694"/>
                      <a:gd name="connsiteX5" fmla="*/ 1373812 w 1476519"/>
                      <a:gd name="connsiteY5" fmla="*/ 11387 h 1176694"/>
                      <a:gd name="connsiteX6" fmla="*/ 664594 w 1476519"/>
                      <a:gd name="connsiteY6" fmla="*/ 751828 h 1176694"/>
                      <a:gd name="connsiteX7" fmla="*/ 526319 w 1476519"/>
                      <a:gd name="connsiteY7" fmla="*/ 738447 h 1176694"/>
                      <a:gd name="connsiteX8" fmla="*/ 191782 w 1476519"/>
                      <a:gd name="connsiteY8" fmla="*/ 78294 h 1176694"/>
                      <a:gd name="connsiteX0" fmla="*/ 191782 w 1476519"/>
                      <a:gd name="connsiteY0" fmla="*/ 78294 h 1176694"/>
                      <a:gd name="connsiteX1" fmla="*/ 4442 w 1476519"/>
                      <a:gd name="connsiteY1" fmla="*/ 158583 h 1176694"/>
                      <a:gd name="connsiteX2" fmla="*/ 459411 w 1476519"/>
                      <a:gd name="connsiteY2" fmla="*/ 1095286 h 1176694"/>
                      <a:gd name="connsiteX3" fmla="*/ 606608 w 1476519"/>
                      <a:gd name="connsiteY3" fmla="*/ 1130969 h 1176694"/>
                      <a:gd name="connsiteX4" fmla="*/ 1445179 w 1476519"/>
                      <a:gd name="connsiteY4" fmla="*/ 154123 h 1176694"/>
                      <a:gd name="connsiteX5" fmla="*/ 1373812 w 1476519"/>
                      <a:gd name="connsiteY5" fmla="*/ 11387 h 1176694"/>
                      <a:gd name="connsiteX6" fmla="*/ 664594 w 1476519"/>
                      <a:gd name="connsiteY6" fmla="*/ 751828 h 1176694"/>
                      <a:gd name="connsiteX7" fmla="*/ 526319 w 1476519"/>
                      <a:gd name="connsiteY7" fmla="*/ 738447 h 1176694"/>
                      <a:gd name="connsiteX8" fmla="*/ 191782 w 1476519"/>
                      <a:gd name="connsiteY8" fmla="*/ 78294 h 1176694"/>
                      <a:gd name="connsiteX0" fmla="*/ 191782 w 1476519"/>
                      <a:gd name="connsiteY0" fmla="*/ 78294 h 1176694"/>
                      <a:gd name="connsiteX1" fmla="*/ 4442 w 1476519"/>
                      <a:gd name="connsiteY1" fmla="*/ 158583 h 1176694"/>
                      <a:gd name="connsiteX2" fmla="*/ 459411 w 1476519"/>
                      <a:gd name="connsiteY2" fmla="*/ 1095286 h 1176694"/>
                      <a:gd name="connsiteX3" fmla="*/ 606608 w 1476519"/>
                      <a:gd name="connsiteY3" fmla="*/ 1130969 h 1176694"/>
                      <a:gd name="connsiteX4" fmla="*/ 1445179 w 1476519"/>
                      <a:gd name="connsiteY4" fmla="*/ 154123 h 1176694"/>
                      <a:gd name="connsiteX5" fmla="*/ 1373812 w 1476519"/>
                      <a:gd name="connsiteY5" fmla="*/ 11387 h 1176694"/>
                      <a:gd name="connsiteX6" fmla="*/ 664594 w 1476519"/>
                      <a:gd name="connsiteY6" fmla="*/ 751828 h 1176694"/>
                      <a:gd name="connsiteX7" fmla="*/ 526319 w 1476519"/>
                      <a:gd name="connsiteY7" fmla="*/ 738447 h 1176694"/>
                      <a:gd name="connsiteX8" fmla="*/ 191782 w 1476519"/>
                      <a:gd name="connsiteY8" fmla="*/ 78294 h 1176694"/>
                      <a:gd name="connsiteX0" fmla="*/ 191782 w 1476519"/>
                      <a:gd name="connsiteY0" fmla="*/ 78294 h 1176694"/>
                      <a:gd name="connsiteX1" fmla="*/ 4442 w 1476519"/>
                      <a:gd name="connsiteY1" fmla="*/ 158583 h 1176694"/>
                      <a:gd name="connsiteX2" fmla="*/ 459411 w 1476519"/>
                      <a:gd name="connsiteY2" fmla="*/ 1095286 h 1176694"/>
                      <a:gd name="connsiteX3" fmla="*/ 606608 w 1476519"/>
                      <a:gd name="connsiteY3" fmla="*/ 1130969 h 1176694"/>
                      <a:gd name="connsiteX4" fmla="*/ 1445179 w 1476519"/>
                      <a:gd name="connsiteY4" fmla="*/ 154123 h 1176694"/>
                      <a:gd name="connsiteX5" fmla="*/ 1373812 w 1476519"/>
                      <a:gd name="connsiteY5" fmla="*/ 11387 h 1176694"/>
                      <a:gd name="connsiteX6" fmla="*/ 664594 w 1476519"/>
                      <a:gd name="connsiteY6" fmla="*/ 751828 h 1176694"/>
                      <a:gd name="connsiteX7" fmla="*/ 526319 w 1476519"/>
                      <a:gd name="connsiteY7" fmla="*/ 716144 h 1176694"/>
                      <a:gd name="connsiteX8" fmla="*/ 191782 w 1476519"/>
                      <a:gd name="connsiteY8" fmla="*/ 78294 h 1176694"/>
                      <a:gd name="connsiteX0" fmla="*/ 191782 w 1476519"/>
                      <a:gd name="connsiteY0" fmla="*/ 78294 h 1176694"/>
                      <a:gd name="connsiteX1" fmla="*/ 4442 w 1476519"/>
                      <a:gd name="connsiteY1" fmla="*/ 158583 h 1176694"/>
                      <a:gd name="connsiteX2" fmla="*/ 459411 w 1476519"/>
                      <a:gd name="connsiteY2" fmla="*/ 1095286 h 1176694"/>
                      <a:gd name="connsiteX3" fmla="*/ 606608 w 1476519"/>
                      <a:gd name="connsiteY3" fmla="*/ 1130969 h 1176694"/>
                      <a:gd name="connsiteX4" fmla="*/ 1445179 w 1476519"/>
                      <a:gd name="connsiteY4" fmla="*/ 154123 h 1176694"/>
                      <a:gd name="connsiteX5" fmla="*/ 1373812 w 1476519"/>
                      <a:gd name="connsiteY5" fmla="*/ 11387 h 1176694"/>
                      <a:gd name="connsiteX6" fmla="*/ 664594 w 1476519"/>
                      <a:gd name="connsiteY6" fmla="*/ 751828 h 1176694"/>
                      <a:gd name="connsiteX7" fmla="*/ 512938 w 1476519"/>
                      <a:gd name="connsiteY7" fmla="*/ 716144 h 1176694"/>
                      <a:gd name="connsiteX8" fmla="*/ 191782 w 1476519"/>
                      <a:gd name="connsiteY8" fmla="*/ 78294 h 1176694"/>
                      <a:gd name="connsiteX0" fmla="*/ 191782 w 1471979"/>
                      <a:gd name="connsiteY0" fmla="*/ 66195 h 1164595"/>
                      <a:gd name="connsiteX1" fmla="*/ 4442 w 1471979"/>
                      <a:gd name="connsiteY1" fmla="*/ 146484 h 1164595"/>
                      <a:gd name="connsiteX2" fmla="*/ 459411 w 1471979"/>
                      <a:gd name="connsiteY2" fmla="*/ 1083187 h 1164595"/>
                      <a:gd name="connsiteX3" fmla="*/ 606608 w 1471979"/>
                      <a:gd name="connsiteY3" fmla="*/ 1118870 h 1164595"/>
                      <a:gd name="connsiteX4" fmla="*/ 1445179 w 1471979"/>
                      <a:gd name="connsiteY4" fmla="*/ 142024 h 1164595"/>
                      <a:gd name="connsiteX5" fmla="*/ 1342589 w 1471979"/>
                      <a:gd name="connsiteY5" fmla="*/ 12669 h 1164595"/>
                      <a:gd name="connsiteX6" fmla="*/ 664594 w 1471979"/>
                      <a:gd name="connsiteY6" fmla="*/ 739729 h 1164595"/>
                      <a:gd name="connsiteX7" fmla="*/ 512938 w 1471979"/>
                      <a:gd name="connsiteY7" fmla="*/ 704045 h 1164595"/>
                      <a:gd name="connsiteX8" fmla="*/ 191782 w 1471979"/>
                      <a:gd name="connsiteY8" fmla="*/ 66195 h 1164595"/>
                      <a:gd name="connsiteX0" fmla="*/ 191782 w 1475358"/>
                      <a:gd name="connsiteY0" fmla="*/ 82465 h 1180865"/>
                      <a:gd name="connsiteX1" fmla="*/ 4442 w 1475358"/>
                      <a:gd name="connsiteY1" fmla="*/ 162754 h 1180865"/>
                      <a:gd name="connsiteX2" fmla="*/ 459411 w 1475358"/>
                      <a:gd name="connsiteY2" fmla="*/ 1099457 h 1180865"/>
                      <a:gd name="connsiteX3" fmla="*/ 606608 w 1475358"/>
                      <a:gd name="connsiteY3" fmla="*/ 1135140 h 1180865"/>
                      <a:gd name="connsiteX4" fmla="*/ 1445179 w 1475358"/>
                      <a:gd name="connsiteY4" fmla="*/ 158294 h 1180865"/>
                      <a:gd name="connsiteX5" fmla="*/ 1342589 w 1475358"/>
                      <a:gd name="connsiteY5" fmla="*/ 28939 h 1180865"/>
                      <a:gd name="connsiteX6" fmla="*/ 664594 w 1475358"/>
                      <a:gd name="connsiteY6" fmla="*/ 755999 h 1180865"/>
                      <a:gd name="connsiteX7" fmla="*/ 512938 w 1475358"/>
                      <a:gd name="connsiteY7" fmla="*/ 720315 h 1180865"/>
                      <a:gd name="connsiteX8" fmla="*/ 191782 w 1475358"/>
                      <a:gd name="connsiteY8" fmla="*/ 82465 h 1180865"/>
                      <a:gd name="connsiteX0" fmla="*/ 191782 w 1477314"/>
                      <a:gd name="connsiteY0" fmla="*/ 84335 h 1182735"/>
                      <a:gd name="connsiteX1" fmla="*/ 4442 w 1477314"/>
                      <a:gd name="connsiteY1" fmla="*/ 164624 h 1182735"/>
                      <a:gd name="connsiteX2" fmla="*/ 459411 w 1477314"/>
                      <a:gd name="connsiteY2" fmla="*/ 1101327 h 1182735"/>
                      <a:gd name="connsiteX3" fmla="*/ 606608 w 1477314"/>
                      <a:gd name="connsiteY3" fmla="*/ 1137010 h 1182735"/>
                      <a:gd name="connsiteX4" fmla="*/ 1445179 w 1477314"/>
                      <a:gd name="connsiteY4" fmla="*/ 160164 h 1182735"/>
                      <a:gd name="connsiteX5" fmla="*/ 1342589 w 1477314"/>
                      <a:gd name="connsiteY5" fmla="*/ 30809 h 1182735"/>
                      <a:gd name="connsiteX6" fmla="*/ 664594 w 1477314"/>
                      <a:gd name="connsiteY6" fmla="*/ 757869 h 1182735"/>
                      <a:gd name="connsiteX7" fmla="*/ 512938 w 1477314"/>
                      <a:gd name="connsiteY7" fmla="*/ 722185 h 1182735"/>
                      <a:gd name="connsiteX8" fmla="*/ 191782 w 1477314"/>
                      <a:gd name="connsiteY8" fmla="*/ 84335 h 1182735"/>
                      <a:gd name="connsiteX0" fmla="*/ 191782 w 1474495"/>
                      <a:gd name="connsiteY0" fmla="*/ 95789 h 1194189"/>
                      <a:gd name="connsiteX1" fmla="*/ 4442 w 1474495"/>
                      <a:gd name="connsiteY1" fmla="*/ 176078 h 1194189"/>
                      <a:gd name="connsiteX2" fmla="*/ 459411 w 1474495"/>
                      <a:gd name="connsiteY2" fmla="*/ 1112781 h 1194189"/>
                      <a:gd name="connsiteX3" fmla="*/ 606608 w 1474495"/>
                      <a:gd name="connsiteY3" fmla="*/ 1148464 h 1194189"/>
                      <a:gd name="connsiteX4" fmla="*/ 1445179 w 1474495"/>
                      <a:gd name="connsiteY4" fmla="*/ 171618 h 1194189"/>
                      <a:gd name="connsiteX5" fmla="*/ 1324748 w 1474495"/>
                      <a:gd name="connsiteY5" fmla="*/ 28882 h 1194189"/>
                      <a:gd name="connsiteX6" fmla="*/ 664594 w 1474495"/>
                      <a:gd name="connsiteY6" fmla="*/ 769323 h 1194189"/>
                      <a:gd name="connsiteX7" fmla="*/ 512938 w 1474495"/>
                      <a:gd name="connsiteY7" fmla="*/ 733639 h 1194189"/>
                      <a:gd name="connsiteX8" fmla="*/ 191782 w 1474495"/>
                      <a:gd name="connsiteY8" fmla="*/ 95789 h 1194189"/>
                      <a:gd name="connsiteX0" fmla="*/ 191782 w 1474495"/>
                      <a:gd name="connsiteY0" fmla="*/ 95789 h 1194189"/>
                      <a:gd name="connsiteX1" fmla="*/ 4442 w 1474495"/>
                      <a:gd name="connsiteY1" fmla="*/ 176078 h 1194189"/>
                      <a:gd name="connsiteX2" fmla="*/ 459411 w 1474495"/>
                      <a:gd name="connsiteY2" fmla="*/ 1112781 h 1194189"/>
                      <a:gd name="connsiteX3" fmla="*/ 606608 w 1474495"/>
                      <a:gd name="connsiteY3" fmla="*/ 1148464 h 1194189"/>
                      <a:gd name="connsiteX4" fmla="*/ 1445179 w 1474495"/>
                      <a:gd name="connsiteY4" fmla="*/ 171618 h 1194189"/>
                      <a:gd name="connsiteX5" fmla="*/ 1324748 w 1474495"/>
                      <a:gd name="connsiteY5" fmla="*/ 28882 h 1194189"/>
                      <a:gd name="connsiteX6" fmla="*/ 664594 w 1474495"/>
                      <a:gd name="connsiteY6" fmla="*/ 769323 h 1194189"/>
                      <a:gd name="connsiteX7" fmla="*/ 512938 w 1474495"/>
                      <a:gd name="connsiteY7" fmla="*/ 733639 h 1194189"/>
                      <a:gd name="connsiteX8" fmla="*/ 191782 w 1474495"/>
                      <a:gd name="connsiteY8" fmla="*/ 95789 h 1194189"/>
                      <a:gd name="connsiteX0" fmla="*/ 191782 w 1474495"/>
                      <a:gd name="connsiteY0" fmla="*/ 95789 h 1194189"/>
                      <a:gd name="connsiteX1" fmla="*/ 4442 w 1474495"/>
                      <a:gd name="connsiteY1" fmla="*/ 176078 h 1194189"/>
                      <a:gd name="connsiteX2" fmla="*/ 459411 w 1474495"/>
                      <a:gd name="connsiteY2" fmla="*/ 1112781 h 1194189"/>
                      <a:gd name="connsiteX3" fmla="*/ 606608 w 1474495"/>
                      <a:gd name="connsiteY3" fmla="*/ 1148464 h 1194189"/>
                      <a:gd name="connsiteX4" fmla="*/ 1445179 w 1474495"/>
                      <a:gd name="connsiteY4" fmla="*/ 171618 h 1194189"/>
                      <a:gd name="connsiteX5" fmla="*/ 1324748 w 1474495"/>
                      <a:gd name="connsiteY5" fmla="*/ 28882 h 1194189"/>
                      <a:gd name="connsiteX6" fmla="*/ 677976 w 1474495"/>
                      <a:gd name="connsiteY6" fmla="*/ 787165 h 1194189"/>
                      <a:gd name="connsiteX7" fmla="*/ 512938 w 1474495"/>
                      <a:gd name="connsiteY7" fmla="*/ 733639 h 1194189"/>
                      <a:gd name="connsiteX8" fmla="*/ 191782 w 1474495"/>
                      <a:gd name="connsiteY8" fmla="*/ 95789 h 1194189"/>
                      <a:gd name="connsiteX0" fmla="*/ 191782 w 1474495"/>
                      <a:gd name="connsiteY0" fmla="*/ 95789 h 1194189"/>
                      <a:gd name="connsiteX1" fmla="*/ 4442 w 1474495"/>
                      <a:gd name="connsiteY1" fmla="*/ 176078 h 1194189"/>
                      <a:gd name="connsiteX2" fmla="*/ 459411 w 1474495"/>
                      <a:gd name="connsiteY2" fmla="*/ 1112781 h 1194189"/>
                      <a:gd name="connsiteX3" fmla="*/ 606608 w 1474495"/>
                      <a:gd name="connsiteY3" fmla="*/ 1148464 h 1194189"/>
                      <a:gd name="connsiteX4" fmla="*/ 1445179 w 1474495"/>
                      <a:gd name="connsiteY4" fmla="*/ 171618 h 1194189"/>
                      <a:gd name="connsiteX5" fmla="*/ 1324748 w 1474495"/>
                      <a:gd name="connsiteY5" fmla="*/ 28882 h 1194189"/>
                      <a:gd name="connsiteX6" fmla="*/ 669055 w 1474495"/>
                      <a:gd name="connsiteY6" fmla="*/ 778244 h 1194189"/>
                      <a:gd name="connsiteX7" fmla="*/ 512938 w 1474495"/>
                      <a:gd name="connsiteY7" fmla="*/ 733639 h 1194189"/>
                      <a:gd name="connsiteX8" fmla="*/ 191782 w 1474495"/>
                      <a:gd name="connsiteY8" fmla="*/ 95789 h 1194189"/>
                      <a:gd name="connsiteX0" fmla="*/ 191782 w 1474495"/>
                      <a:gd name="connsiteY0" fmla="*/ 95789 h 1194189"/>
                      <a:gd name="connsiteX1" fmla="*/ 4442 w 1474495"/>
                      <a:gd name="connsiteY1" fmla="*/ 176078 h 1194189"/>
                      <a:gd name="connsiteX2" fmla="*/ 459411 w 1474495"/>
                      <a:gd name="connsiteY2" fmla="*/ 1112781 h 1194189"/>
                      <a:gd name="connsiteX3" fmla="*/ 606608 w 1474495"/>
                      <a:gd name="connsiteY3" fmla="*/ 1148464 h 1194189"/>
                      <a:gd name="connsiteX4" fmla="*/ 1445179 w 1474495"/>
                      <a:gd name="connsiteY4" fmla="*/ 171618 h 1194189"/>
                      <a:gd name="connsiteX5" fmla="*/ 1324748 w 1474495"/>
                      <a:gd name="connsiteY5" fmla="*/ 28882 h 1194189"/>
                      <a:gd name="connsiteX6" fmla="*/ 669055 w 1474495"/>
                      <a:gd name="connsiteY6" fmla="*/ 791626 h 1194189"/>
                      <a:gd name="connsiteX7" fmla="*/ 512938 w 1474495"/>
                      <a:gd name="connsiteY7" fmla="*/ 733639 h 1194189"/>
                      <a:gd name="connsiteX8" fmla="*/ 191782 w 1474495"/>
                      <a:gd name="connsiteY8" fmla="*/ 95789 h 119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4495" h="1194189">
                        <a:moveTo>
                          <a:pt x="191782" y="95789"/>
                        </a:moveTo>
                        <a:cubicBezTo>
                          <a:pt x="75809" y="-6802"/>
                          <a:pt x="-22320" y="113632"/>
                          <a:pt x="4442" y="176078"/>
                        </a:cubicBezTo>
                        <a:lnTo>
                          <a:pt x="459411" y="1112781"/>
                        </a:lnTo>
                        <a:cubicBezTo>
                          <a:pt x="526319" y="1231727"/>
                          <a:pt x="562003" y="1199017"/>
                          <a:pt x="606608" y="1148464"/>
                        </a:cubicBezTo>
                        <a:lnTo>
                          <a:pt x="1445179" y="171618"/>
                        </a:lnTo>
                        <a:cubicBezTo>
                          <a:pt x="1531415" y="72000"/>
                          <a:pt x="1408010" y="-58841"/>
                          <a:pt x="1324748" y="28882"/>
                        </a:cubicBezTo>
                        <a:cubicBezTo>
                          <a:pt x="1113618" y="289078"/>
                          <a:pt x="889106" y="544812"/>
                          <a:pt x="669055" y="791626"/>
                        </a:cubicBezTo>
                        <a:cubicBezTo>
                          <a:pt x="587280" y="871916"/>
                          <a:pt x="550109" y="796086"/>
                          <a:pt x="512938" y="733639"/>
                        </a:cubicBezTo>
                        <a:lnTo>
                          <a:pt x="191782" y="957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5861303" y="2849242"/>
                    <a:ext cx="1696051" cy="1741682"/>
                  </a:xfrm>
                  <a:custGeom>
                    <a:avLst/>
                    <a:gdLst>
                      <a:gd name="connsiteX0" fmla="*/ 1161409 w 1696051"/>
                      <a:gd name="connsiteY0" fmla="*/ 706881 h 1741682"/>
                      <a:gd name="connsiteX1" fmla="*/ 812418 w 1696051"/>
                      <a:gd name="connsiteY1" fmla="*/ 753616 h 1741682"/>
                      <a:gd name="connsiteX2" fmla="*/ 327124 w 1696051"/>
                      <a:gd name="connsiteY2" fmla="*/ 1161308 h 1741682"/>
                      <a:gd name="connsiteX3" fmla="*/ 474416 w 1696051"/>
                      <a:gd name="connsiteY3" fmla="*/ 1528916 h 1741682"/>
                      <a:gd name="connsiteX4" fmla="*/ 776877 w 1696051"/>
                      <a:gd name="connsiteY4" fmla="*/ 1584376 h 1741682"/>
                      <a:gd name="connsiteX5" fmla="*/ 1021786 w 1696051"/>
                      <a:gd name="connsiteY5" fmla="*/ 1541257 h 1741682"/>
                      <a:gd name="connsiteX6" fmla="*/ 1049029 w 1696051"/>
                      <a:gd name="connsiteY6" fmla="*/ 1542280 h 1741682"/>
                      <a:gd name="connsiteX7" fmla="*/ 1052488 w 1696051"/>
                      <a:gd name="connsiteY7" fmla="*/ 1525123 h 1741682"/>
                      <a:gd name="connsiteX8" fmla="*/ 1282101 w 1696051"/>
                      <a:gd name="connsiteY8" fmla="*/ 707718 h 1741682"/>
                      <a:gd name="connsiteX9" fmla="*/ 1256469 w 1696051"/>
                      <a:gd name="connsiteY9" fmla="*/ 708075 h 1741682"/>
                      <a:gd name="connsiteX10" fmla="*/ 1161409 w 1696051"/>
                      <a:gd name="connsiteY10" fmla="*/ 706881 h 1741682"/>
                      <a:gd name="connsiteX11" fmla="*/ 1567165 w 1696051"/>
                      <a:gd name="connsiteY11" fmla="*/ 631 h 1741682"/>
                      <a:gd name="connsiteX12" fmla="*/ 1605000 w 1696051"/>
                      <a:gd name="connsiteY12" fmla="*/ 1426 h 1741682"/>
                      <a:gd name="connsiteX13" fmla="*/ 1691262 w 1696051"/>
                      <a:gd name="connsiteY13" fmla="*/ 114511 h 1741682"/>
                      <a:gd name="connsiteX14" fmla="*/ 1276159 w 1696051"/>
                      <a:gd name="connsiteY14" fmla="*/ 1533281 h 1741682"/>
                      <a:gd name="connsiteX15" fmla="*/ 1402973 w 1696051"/>
                      <a:gd name="connsiteY15" fmla="*/ 1730771 h 1741682"/>
                      <a:gd name="connsiteX16" fmla="*/ 1183382 w 1696051"/>
                      <a:gd name="connsiteY16" fmla="*/ 1716971 h 1741682"/>
                      <a:gd name="connsiteX17" fmla="*/ 1141537 w 1696051"/>
                      <a:gd name="connsiteY17" fmla="*/ 1698088 h 1741682"/>
                      <a:gd name="connsiteX18" fmla="*/ 1133617 w 1696051"/>
                      <a:gd name="connsiteY18" fmla="*/ 1699956 h 1741682"/>
                      <a:gd name="connsiteX19" fmla="*/ 279980 w 1696051"/>
                      <a:gd name="connsiteY19" fmla="*/ 1657352 h 1741682"/>
                      <a:gd name="connsiteX20" fmla="*/ 7949 w 1696051"/>
                      <a:gd name="connsiteY20" fmla="*/ 1343347 h 1741682"/>
                      <a:gd name="connsiteX21" fmla="*/ 370032 w 1696051"/>
                      <a:gd name="connsiteY21" fmla="*/ 771946 h 1741682"/>
                      <a:gd name="connsiteX22" fmla="*/ 1282285 w 1696051"/>
                      <a:gd name="connsiteY22" fmla="*/ 568370 h 1741682"/>
                      <a:gd name="connsiteX23" fmla="*/ 1320521 w 1696051"/>
                      <a:gd name="connsiteY23" fmla="*/ 570946 h 1741682"/>
                      <a:gd name="connsiteX24" fmla="*/ 1442817 w 1696051"/>
                      <a:gd name="connsiteY24" fmla="*/ 135584 h 1741682"/>
                      <a:gd name="connsiteX25" fmla="*/ 1567165 w 1696051"/>
                      <a:gd name="connsiteY25" fmla="*/ 631 h 1741682"/>
                      <a:gd name="connsiteX0" fmla="*/ 1161409 w 1696051"/>
                      <a:gd name="connsiteY0" fmla="*/ 706881 h 1741682"/>
                      <a:gd name="connsiteX1" fmla="*/ 812418 w 1696051"/>
                      <a:gd name="connsiteY1" fmla="*/ 753616 h 1741682"/>
                      <a:gd name="connsiteX2" fmla="*/ 327124 w 1696051"/>
                      <a:gd name="connsiteY2" fmla="*/ 1161308 h 1741682"/>
                      <a:gd name="connsiteX3" fmla="*/ 474416 w 1696051"/>
                      <a:gd name="connsiteY3" fmla="*/ 1528916 h 1741682"/>
                      <a:gd name="connsiteX4" fmla="*/ 776877 w 1696051"/>
                      <a:gd name="connsiteY4" fmla="*/ 1584376 h 1741682"/>
                      <a:gd name="connsiteX5" fmla="*/ 1021786 w 1696051"/>
                      <a:gd name="connsiteY5" fmla="*/ 1541257 h 1741682"/>
                      <a:gd name="connsiteX6" fmla="*/ 1049029 w 1696051"/>
                      <a:gd name="connsiteY6" fmla="*/ 1542280 h 1741682"/>
                      <a:gd name="connsiteX7" fmla="*/ 1052488 w 1696051"/>
                      <a:gd name="connsiteY7" fmla="*/ 1525123 h 1741682"/>
                      <a:gd name="connsiteX8" fmla="*/ 1282101 w 1696051"/>
                      <a:gd name="connsiteY8" fmla="*/ 707718 h 1741682"/>
                      <a:gd name="connsiteX9" fmla="*/ 1161409 w 1696051"/>
                      <a:gd name="connsiteY9" fmla="*/ 706881 h 1741682"/>
                      <a:gd name="connsiteX10" fmla="*/ 1567165 w 1696051"/>
                      <a:gd name="connsiteY10" fmla="*/ 631 h 1741682"/>
                      <a:gd name="connsiteX11" fmla="*/ 1605000 w 1696051"/>
                      <a:gd name="connsiteY11" fmla="*/ 1426 h 1741682"/>
                      <a:gd name="connsiteX12" fmla="*/ 1691262 w 1696051"/>
                      <a:gd name="connsiteY12" fmla="*/ 114511 h 1741682"/>
                      <a:gd name="connsiteX13" fmla="*/ 1276159 w 1696051"/>
                      <a:gd name="connsiteY13" fmla="*/ 1533281 h 1741682"/>
                      <a:gd name="connsiteX14" fmla="*/ 1402973 w 1696051"/>
                      <a:gd name="connsiteY14" fmla="*/ 1730771 h 1741682"/>
                      <a:gd name="connsiteX15" fmla="*/ 1183382 w 1696051"/>
                      <a:gd name="connsiteY15" fmla="*/ 1716971 h 1741682"/>
                      <a:gd name="connsiteX16" fmla="*/ 1141537 w 1696051"/>
                      <a:gd name="connsiteY16" fmla="*/ 1698088 h 1741682"/>
                      <a:gd name="connsiteX17" fmla="*/ 1133617 w 1696051"/>
                      <a:gd name="connsiteY17" fmla="*/ 1699956 h 1741682"/>
                      <a:gd name="connsiteX18" fmla="*/ 279980 w 1696051"/>
                      <a:gd name="connsiteY18" fmla="*/ 1657352 h 1741682"/>
                      <a:gd name="connsiteX19" fmla="*/ 7949 w 1696051"/>
                      <a:gd name="connsiteY19" fmla="*/ 1343347 h 1741682"/>
                      <a:gd name="connsiteX20" fmla="*/ 370032 w 1696051"/>
                      <a:gd name="connsiteY20" fmla="*/ 771946 h 1741682"/>
                      <a:gd name="connsiteX21" fmla="*/ 1282285 w 1696051"/>
                      <a:gd name="connsiteY21" fmla="*/ 568370 h 1741682"/>
                      <a:gd name="connsiteX22" fmla="*/ 1320521 w 1696051"/>
                      <a:gd name="connsiteY22" fmla="*/ 570946 h 1741682"/>
                      <a:gd name="connsiteX23" fmla="*/ 1442817 w 1696051"/>
                      <a:gd name="connsiteY23" fmla="*/ 135584 h 1741682"/>
                      <a:gd name="connsiteX24" fmla="*/ 1567165 w 1696051"/>
                      <a:gd name="connsiteY24" fmla="*/ 631 h 1741682"/>
                      <a:gd name="connsiteX0" fmla="*/ 1161409 w 1696051"/>
                      <a:gd name="connsiteY0" fmla="*/ 706881 h 1741682"/>
                      <a:gd name="connsiteX1" fmla="*/ 812418 w 1696051"/>
                      <a:gd name="connsiteY1" fmla="*/ 753616 h 1741682"/>
                      <a:gd name="connsiteX2" fmla="*/ 327124 w 1696051"/>
                      <a:gd name="connsiteY2" fmla="*/ 1161308 h 1741682"/>
                      <a:gd name="connsiteX3" fmla="*/ 474416 w 1696051"/>
                      <a:gd name="connsiteY3" fmla="*/ 1528916 h 1741682"/>
                      <a:gd name="connsiteX4" fmla="*/ 776877 w 1696051"/>
                      <a:gd name="connsiteY4" fmla="*/ 1584376 h 1741682"/>
                      <a:gd name="connsiteX5" fmla="*/ 1021786 w 1696051"/>
                      <a:gd name="connsiteY5" fmla="*/ 1541257 h 1741682"/>
                      <a:gd name="connsiteX6" fmla="*/ 1049029 w 1696051"/>
                      <a:gd name="connsiteY6" fmla="*/ 1542280 h 1741682"/>
                      <a:gd name="connsiteX7" fmla="*/ 1052488 w 1696051"/>
                      <a:gd name="connsiteY7" fmla="*/ 1525123 h 1741682"/>
                      <a:gd name="connsiteX8" fmla="*/ 1290241 w 1696051"/>
                      <a:gd name="connsiteY8" fmla="*/ 710431 h 1741682"/>
                      <a:gd name="connsiteX9" fmla="*/ 1161409 w 1696051"/>
                      <a:gd name="connsiteY9" fmla="*/ 706881 h 1741682"/>
                      <a:gd name="connsiteX10" fmla="*/ 1567165 w 1696051"/>
                      <a:gd name="connsiteY10" fmla="*/ 631 h 1741682"/>
                      <a:gd name="connsiteX11" fmla="*/ 1605000 w 1696051"/>
                      <a:gd name="connsiteY11" fmla="*/ 1426 h 1741682"/>
                      <a:gd name="connsiteX12" fmla="*/ 1691262 w 1696051"/>
                      <a:gd name="connsiteY12" fmla="*/ 114511 h 1741682"/>
                      <a:gd name="connsiteX13" fmla="*/ 1276159 w 1696051"/>
                      <a:gd name="connsiteY13" fmla="*/ 1533281 h 1741682"/>
                      <a:gd name="connsiteX14" fmla="*/ 1402973 w 1696051"/>
                      <a:gd name="connsiteY14" fmla="*/ 1730771 h 1741682"/>
                      <a:gd name="connsiteX15" fmla="*/ 1183382 w 1696051"/>
                      <a:gd name="connsiteY15" fmla="*/ 1716971 h 1741682"/>
                      <a:gd name="connsiteX16" fmla="*/ 1141537 w 1696051"/>
                      <a:gd name="connsiteY16" fmla="*/ 1698088 h 1741682"/>
                      <a:gd name="connsiteX17" fmla="*/ 1133617 w 1696051"/>
                      <a:gd name="connsiteY17" fmla="*/ 1699956 h 1741682"/>
                      <a:gd name="connsiteX18" fmla="*/ 279980 w 1696051"/>
                      <a:gd name="connsiteY18" fmla="*/ 1657352 h 1741682"/>
                      <a:gd name="connsiteX19" fmla="*/ 7949 w 1696051"/>
                      <a:gd name="connsiteY19" fmla="*/ 1343347 h 1741682"/>
                      <a:gd name="connsiteX20" fmla="*/ 370032 w 1696051"/>
                      <a:gd name="connsiteY20" fmla="*/ 771946 h 1741682"/>
                      <a:gd name="connsiteX21" fmla="*/ 1282285 w 1696051"/>
                      <a:gd name="connsiteY21" fmla="*/ 568370 h 1741682"/>
                      <a:gd name="connsiteX22" fmla="*/ 1320521 w 1696051"/>
                      <a:gd name="connsiteY22" fmla="*/ 570946 h 1741682"/>
                      <a:gd name="connsiteX23" fmla="*/ 1442817 w 1696051"/>
                      <a:gd name="connsiteY23" fmla="*/ 135584 h 1741682"/>
                      <a:gd name="connsiteX24" fmla="*/ 1567165 w 1696051"/>
                      <a:gd name="connsiteY24" fmla="*/ 631 h 1741682"/>
                      <a:gd name="connsiteX0" fmla="*/ 1161409 w 1696051"/>
                      <a:gd name="connsiteY0" fmla="*/ 706881 h 1741682"/>
                      <a:gd name="connsiteX1" fmla="*/ 812418 w 1696051"/>
                      <a:gd name="connsiteY1" fmla="*/ 753616 h 1741682"/>
                      <a:gd name="connsiteX2" fmla="*/ 327124 w 1696051"/>
                      <a:gd name="connsiteY2" fmla="*/ 1161308 h 1741682"/>
                      <a:gd name="connsiteX3" fmla="*/ 474416 w 1696051"/>
                      <a:gd name="connsiteY3" fmla="*/ 1528916 h 1741682"/>
                      <a:gd name="connsiteX4" fmla="*/ 776877 w 1696051"/>
                      <a:gd name="connsiteY4" fmla="*/ 1584376 h 1741682"/>
                      <a:gd name="connsiteX5" fmla="*/ 1049029 w 1696051"/>
                      <a:gd name="connsiteY5" fmla="*/ 1542280 h 1741682"/>
                      <a:gd name="connsiteX6" fmla="*/ 1052488 w 1696051"/>
                      <a:gd name="connsiteY6" fmla="*/ 1525123 h 1741682"/>
                      <a:gd name="connsiteX7" fmla="*/ 1290241 w 1696051"/>
                      <a:gd name="connsiteY7" fmla="*/ 710431 h 1741682"/>
                      <a:gd name="connsiteX8" fmla="*/ 1161409 w 1696051"/>
                      <a:gd name="connsiteY8" fmla="*/ 706881 h 1741682"/>
                      <a:gd name="connsiteX9" fmla="*/ 1567165 w 1696051"/>
                      <a:gd name="connsiteY9" fmla="*/ 631 h 1741682"/>
                      <a:gd name="connsiteX10" fmla="*/ 1605000 w 1696051"/>
                      <a:gd name="connsiteY10" fmla="*/ 1426 h 1741682"/>
                      <a:gd name="connsiteX11" fmla="*/ 1691262 w 1696051"/>
                      <a:gd name="connsiteY11" fmla="*/ 114511 h 1741682"/>
                      <a:gd name="connsiteX12" fmla="*/ 1276159 w 1696051"/>
                      <a:gd name="connsiteY12" fmla="*/ 1533281 h 1741682"/>
                      <a:gd name="connsiteX13" fmla="*/ 1402973 w 1696051"/>
                      <a:gd name="connsiteY13" fmla="*/ 1730771 h 1741682"/>
                      <a:gd name="connsiteX14" fmla="*/ 1183382 w 1696051"/>
                      <a:gd name="connsiteY14" fmla="*/ 1716971 h 1741682"/>
                      <a:gd name="connsiteX15" fmla="*/ 1141537 w 1696051"/>
                      <a:gd name="connsiteY15" fmla="*/ 1698088 h 1741682"/>
                      <a:gd name="connsiteX16" fmla="*/ 1133617 w 1696051"/>
                      <a:gd name="connsiteY16" fmla="*/ 1699956 h 1741682"/>
                      <a:gd name="connsiteX17" fmla="*/ 279980 w 1696051"/>
                      <a:gd name="connsiteY17" fmla="*/ 1657352 h 1741682"/>
                      <a:gd name="connsiteX18" fmla="*/ 7949 w 1696051"/>
                      <a:gd name="connsiteY18" fmla="*/ 1343347 h 1741682"/>
                      <a:gd name="connsiteX19" fmla="*/ 370032 w 1696051"/>
                      <a:gd name="connsiteY19" fmla="*/ 771946 h 1741682"/>
                      <a:gd name="connsiteX20" fmla="*/ 1282285 w 1696051"/>
                      <a:gd name="connsiteY20" fmla="*/ 568370 h 1741682"/>
                      <a:gd name="connsiteX21" fmla="*/ 1320521 w 1696051"/>
                      <a:gd name="connsiteY21" fmla="*/ 570946 h 1741682"/>
                      <a:gd name="connsiteX22" fmla="*/ 1442817 w 1696051"/>
                      <a:gd name="connsiteY22" fmla="*/ 135584 h 1741682"/>
                      <a:gd name="connsiteX23" fmla="*/ 1567165 w 1696051"/>
                      <a:gd name="connsiteY23" fmla="*/ 631 h 1741682"/>
                      <a:gd name="connsiteX0" fmla="*/ 1161409 w 1696051"/>
                      <a:gd name="connsiteY0" fmla="*/ 706881 h 1741682"/>
                      <a:gd name="connsiteX1" fmla="*/ 812418 w 1696051"/>
                      <a:gd name="connsiteY1" fmla="*/ 753616 h 1741682"/>
                      <a:gd name="connsiteX2" fmla="*/ 327124 w 1696051"/>
                      <a:gd name="connsiteY2" fmla="*/ 1161308 h 1741682"/>
                      <a:gd name="connsiteX3" fmla="*/ 474416 w 1696051"/>
                      <a:gd name="connsiteY3" fmla="*/ 1528916 h 1741682"/>
                      <a:gd name="connsiteX4" fmla="*/ 776877 w 1696051"/>
                      <a:gd name="connsiteY4" fmla="*/ 1584376 h 1741682"/>
                      <a:gd name="connsiteX5" fmla="*/ 1049029 w 1696051"/>
                      <a:gd name="connsiteY5" fmla="*/ 1542280 h 1741682"/>
                      <a:gd name="connsiteX6" fmla="*/ 1290241 w 1696051"/>
                      <a:gd name="connsiteY6" fmla="*/ 710431 h 1741682"/>
                      <a:gd name="connsiteX7" fmla="*/ 1161409 w 1696051"/>
                      <a:gd name="connsiteY7" fmla="*/ 706881 h 1741682"/>
                      <a:gd name="connsiteX8" fmla="*/ 1567165 w 1696051"/>
                      <a:gd name="connsiteY8" fmla="*/ 631 h 1741682"/>
                      <a:gd name="connsiteX9" fmla="*/ 1605000 w 1696051"/>
                      <a:gd name="connsiteY9" fmla="*/ 1426 h 1741682"/>
                      <a:gd name="connsiteX10" fmla="*/ 1691262 w 1696051"/>
                      <a:gd name="connsiteY10" fmla="*/ 114511 h 1741682"/>
                      <a:gd name="connsiteX11" fmla="*/ 1276159 w 1696051"/>
                      <a:gd name="connsiteY11" fmla="*/ 1533281 h 1741682"/>
                      <a:gd name="connsiteX12" fmla="*/ 1402973 w 1696051"/>
                      <a:gd name="connsiteY12" fmla="*/ 1730771 h 1741682"/>
                      <a:gd name="connsiteX13" fmla="*/ 1183382 w 1696051"/>
                      <a:gd name="connsiteY13" fmla="*/ 1716971 h 1741682"/>
                      <a:gd name="connsiteX14" fmla="*/ 1141537 w 1696051"/>
                      <a:gd name="connsiteY14" fmla="*/ 1698088 h 1741682"/>
                      <a:gd name="connsiteX15" fmla="*/ 1133617 w 1696051"/>
                      <a:gd name="connsiteY15" fmla="*/ 1699956 h 1741682"/>
                      <a:gd name="connsiteX16" fmla="*/ 279980 w 1696051"/>
                      <a:gd name="connsiteY16" fmla="*/ 1657352 h 1741682"/>
                      <a:gd name="connsiteX17" fmla="*/ 7949 w 1696051"/>
                      <a:gd name="connsiteY17" fmla="*/ 1343347 h 1741682"/>
                      <a:gd name="connsiteX18" fmla="*/ 370032 w 1696051"/>
                      <a:gd name="connsiteY18" fmla="*/ 771946 h 1741682"/>
                      <a:gd name="connsiteX19" fmla="*/ 1282285 w 1696051"/>
                      <a:gd name="connsiteY19" fmla="*/ 568370 h 1741682"/>
                      <a:gd name="connsiteX20" fmla="*/ 1320521 w 1696051"/>
                      <a:gd name="connsiteY20" fmla="*/ 570946 h 1741682"/>
                      <a:gd name="connsiteX21" fmla="*/ 1442817 w 1696051"/>
                      <a:gd name="connsiteY21" fmla="*/ 135584 h 1741682"/>
                      <a:gd name="connsiteX22" fmla="*/ 1567165 w 1696051"/>
                      <a:gd name="connsiteY22" fmla="*/ 631 h 1741682"/>
                      <a:gd name="connsiteX0" fmla="*/ 1161409 w 1696051"/>
                      <a:gd name="connsiteY0" fmla="*/ 706881 h 1741682"/>
                      <a:gd name="connsiteX1" fmla="*/ 812418 w 1696051"/>
                      <a:gd name="connsiteY1" fmla="*/ 753616 h 1741682"/>
                      <a:gd name="connsiteX2" fmla="*/ 327124 w 1696051"/>
                      <a:gd name="connsiteY2" fmla="*/ 1161308 h 1741682"/>
                      <a:gd name="connsiteX3" fmla="*/ 474416 w 1696051"/>
                      <a:gd name="connsiteY3" fmla="*/ 1528916 h 1741682"/>
                      <a:gd name="connsiteX4" fmla="*/ 776877 w 1696051"/>
                      <a:gd name="connsiteY4" fmla="*/ 1584376 h 1741682"/>
                      <a:gd name="connsiteX5" fmla="*/ 1049029 w 1696051"/>
                      <a:gd name="connsiteY5" fmla="*/ 1542280 h 1741682"/>
                      <a:gd name="connsiteX6" fmla="*/ 1279387 w 1696051"/>
                      <a:gd name="connsiteY6" fmla="*/ 745704 h 1741682"/>
                      <a:gd name="connsiteX7" fmla="*/ 1161409 w 1696051"/>
                      <a:gd name="connsiteY7" fmla="*/ 706881 h 1741682"/>
                      <a:gd name="connsiteX8" fmla="*/ 1567165 w 1696051"/>
                      <a:gd name="connsiteY8" fmla="*/ 631 h 1741682"/>
                      <a:gd name="connsiteX9" fmla="*/ 1605000 w 1696051"/>
                      <a:gd name="connsiteY9" fmla="*/ 1426 h 1741682"/>
                      <a:gd name="connsiteX10" fmla="*/ 1691262 w 1696051"/>
                      <a:gd name="connsiteY10" fmla="*/ 114511 h 1741682"/>
                      <a:gd name="connsiteX11" fmla="*/ 1276159 w 1696051"/>
                      <a:gd name="connsiteY11" fmla="*/ 1533281 h 1741682"/>
                      <a:gd name="connsiteX12" fmla="*/ 1402973 w 1696051"/>
                      <a:gd name="connsiteY12" fmla="*/ 1730771 h 1741682"/>
                      <a:gd name="connsiteX13" fmla="*/ 1183382 w 1696051"/>
                      <a:gd name="connsiteY13" fmla="*/ 1716971 h 1741682"/>
                      <a:gd name="connsiteX14" fmla="*/ 1141537 w 1696051"/>
                      <a:gd name="connsiteY14" fmla="*/ 1698088 h 1741682"/>
                      <a:gd name="connsiteX15" fmla="*/ 1133617 w 1696051"/>
                      <a:gd name="connsiteY15" fmla="*/ 1699956 h 1741682"/>
                      <a:gd name="connsiteX16" fmla="*/ 279980 w 1696051"/>
                      <a:gd name="connsiteY16" fmla="*/ 1657352 h 1741682"/>
                      <a:gd name="connsiteX17" fmla="*/ 7949 w 1696051"/>
                      <a:gd name="connsiteY17" fmla="*/ 1343347 h 1741682"/>
                      <a:gd name="connsiteX18" fmla="*/ 370032 w 1696051"/>
                      <a:gd name="connsiteY18" fmla="*/ 771946 h 1741682"/>
                      <a:gd name="connsiteX19" fmla="*/ 1282285 w 1696051"/>
                      <a:gd name="connsiteY19" fmla="*/ 568370 h 1741682"/>
                      <a:gd name="connsiteX20" fmla="*/ 1320521 w 1696051"/>
                      <a:gd name="connsiteY20" fmla="*/ 570946 h 1741682"/>
                      <a:gd name="connsiteX21" fmla="*/ 1442817 w 1696051"/>
                      <a:gd name="connsiteY21" fmla="*/ 135584 h 1741682"/>
                      <a:gd name="connsiteX22" fmla="*/ 1567165 w 1696051"/>
                      <a:gd name="connsiteY22" fmla="*/ 631 h 1741682"/>
                      <a:gd name="connsiteX0" fmla="*/ 1161409 w 1696051"/>
                      <a:gd name="connsiteY0" fmla="*/ 706881 h 1741682"/>
                      <a:gd name="connsiteX1" fmla="*/ 812418 w 1696051"/>
                      <a:gd name="connsiteY1" fmla="*/ 753616 h 1741682"/>
                      <a:gd name="connsiteX2" fmla="*/ 327124 w 1696051"/>
                      <a:gd name="connsiteY2" fmla="*/ 1161308 h 1741682"/>
                      <a:gd name="connsiteX3" fmla="*/ 474416 w 1696051"/>
                      <a:gd name="connsiteY3" fmla="*/ 1528916 h 1741682"/>
                      <a:gd name="connsiteX4" fmla="*/ 776877 w 1696051"/>
                      <a:gd name="connsiteY4" fmla="*/ 1584376 h 1741682"/>
                      <a:gd name="connsiteX5" fmla="*/ 1049029 w 1696051"/>
                      <a:gd name="connsiteY5" fmla="*/ 1542280 h 1741682"/>
                      <a:gd name="connsiteX6" fmla="*/ 1279387 w 1696051"/>
                      <a:gd name="connsiteY6" fmla="*/ 745704 h 1741682"/>
                      <a:gd name="connsiteX7" fmla="*/ 1161409 w 1696051"/>
                      <a:gd name="connsiteY7" fmla="*/ 706881 h 1741682"/>
                      <a:gd name="connsiteX8" fmla="*/ 1567165 w 1696051"/>
                      <a:gd name="connsiteY8" fmla="*/ 631 h 1741682"/>
                      <a:gd name="connsiteX9" fmla="*/ 1605000 w 1696051"/>
                      <a:gd name="connsiteY9" fmla="*/ 1426 h 1741682"/>
                      <a:gd name="connsiteX10" fmla="*/ 1691262 w 1696051"/>
                      <a:gd name="connsiteY10" fmla="*/ 114511 h 1741682"/>
                      <a:gd name="connsiteX11" fmla="*/ 1276159 w 1696051"/>
                      <a:gd name="connsiteY11" fmla="*/ 1533281 h 1741682"/>
                      <a:gd name="connsiteX12" fmla="*/ 1402973 w 1696051"/>
                      <a:gd name="connsiteY12" fmla="*/ 1730771 h 1741682"/>
                      <a:gd name="connsiteX13" fmla="*/ 1183382 w 1696051"/>
                      <a:gd name="connsiteY13" fmla="*/ 1716971 h 1741682"/>
                      <a:gd name="connsiteX14" fmla="*/ 1141537 w 1696051"/>
                      <a:gd name="connsiteY14" fmla="*/ 1698088 h 1741682"/>
                      <a:gd name="connsiteX15" fmla="*/ 1133617 w 1696051"/>
                      <a:gd name="connsiteY15" fmla="*/ 1699956 h 1741682"/>
                      <a:gd name="connsiteX16" fmla="*/ 279980 w 1696051"/>
                      <a:gd name="connsiteY16" fmla="*/ 1657352 h 1741682"/>
                      <a:gd name="connsiteX17" fmla="*/ 7949 w 1696051"/>
                      <a:gd name="connsiteY17" fmla="*/ 1343347 h 1741682"/>
                      <a:gd name="connsiteX18" fmla="*/ 370032 w 1696051"/>
                      <a:gd name="connsiteY18" fmla="*/ 771946 h 1741682"/>
                      <a:gd name="connsiteX19" fmla="*/ 1282285 w 1696051"/>
                      <a:gd name="connsiteY19" fmla="*/ 568370 h 1741682"/>
                      <a:gd name="connsiteX20" fmla="*/ 1320521 w 1696051"/>
                      <a:gd name="connsiteY20" fmla="*/ 570946 h 1741682"/>
                      <a:gd name="connsiteX21" fmla="*/ 1442817 w 1696051"/>
                      <a:gd name="connsiteY21" fmla="*/ 135584 h 1741682"/>
                      <a:gd name="connsiteX22" fmla="*/ 1567165 w 1696051"/>
                      <a:gd name="connsiteY22" fmla="*/ 631 h 1741682"/>
                      <a:gd name="connsiteX0" fmla="*/ 1161409 w 1696051"/>
                      <a:gd name="connsiteY0" fmla="*/ 706881 h 1741682"/>
                      <a:gd name="connsiteX1" fmla="*/ 812418 w 1696051"/>
                      <a:gd name="connsiteY1" fmla="*/ 753616 h 1741682"/>
                      <a:gd name="connsiteX2" fmla="*/ 327124 w 1696051"/>
                      <a:gd name="connsiteY2" fmla="*/ 1161308 h 1741682"/>
                      <a:gd name="connsiteX3" fmla="*/ 474416 w 1696051"/>
                      <a:gd name="connsiteY3" fmla="*/ 1528916 h 1741682"/>
                      <a:gd name="connsiteX4" fmla="*/ 776877 w 1696051"/>
                      <a:gd name="connsiteY4" fmla="*/ 1584376 h 1741682"/>
                      <a:gd name="connsiteX5" fmla="*/ 1049029 w 1696051"/>
                      <a:gd name="connsiteY5" fmla="*/ 1542280 h 1741682"/>
                      <a:gd name="connsiteX6" fmla="*/ 1279387 w 1696051"/>
                      <a:gd name="connsiteY6" fmla="*/ 745704 h 1741682"/>
                      <a:gd name="connsiteX7" fmla="*/ 1161409 w 1696051"/>
                      <a:gd name="connsiteY7" fmla="*/ 706881 h 1741682"/>
                      <a:gd name="connsiteX8" fmla="*/ 1567165 w 1696051"/>
                      <a:gd name="connsiteY8" fmla="*/ 631 h 1741682"/>
                      <a:gd name="connsiteX9" fmla="*/ 1605000 w 1696051"/>
                      <a:gd name="connsiteY9" fmla="*/ 1426 h 1741682"/>
                      <a:gd name="connsiteX10" fmla="*/ 1691262 w 1696051"/>
                      <a:gd name="connsiteY10" fmla="*/ 114511 h 1741682"/>
                      <a:gd name="connsiteX11" fmla="*/ 1276159 w 1696051"/>
                      <a:gd name="connsiteY11" fmla="*/ 1533281 h 1741682"/>
                      <a:gd name="connsiteX12" fmla="*/ 1402973 w 1696051"/>
                      <a:gd name="connsiteY12" fmla="*/ 1730771 h 1741682"/>
                      <a:gd name="connsiteX13" fmla="*/ 1183382 w 1696051"/>
                      <a:gd name="connsiteY13" fmla="*/ 1716971 h 1741682"/>
                      <a:gd name="connsiteX14" fmla="*/ 1141537 w 1696051"/>
                      <a:gd name="connsiteY14" fmla="*/ 1698088 h 1741682"/>
                      <a:gd name="connsiteX15" fmla="*/ 1133617 w 1696051"/>
                      <a:gd name="connsiteY15" fmla="*/ 1699956 h 1741682"/>
                      <a:gd name="connsiteX16" fmla="*/ 279980 w 1696051"/>
                      <a:gd name="connsiteY16" fmla="*/ 1657352 h 1741682"/>
                      <a:gd name="connsiteX17" fmla="*/ 7949 w 1696051"/>
                      <a:gd name="connsiteY17" fmla="*/ 1343347 h 1741682"/>
                      <a:gd name="connsiteX18" fmla="*/ 370032 w 1696051"/>
                      <a:gd name="connsiteY18" fmla="*/ 771946 h 1741682"/>
                      <a:gd name="connsiteX19" fmla="*/ 1282285 w 1696051"/>
                      <a:gd name="connsiteY19" fmla="*/ 568370 h 1741682"/>
                      <a:gd name="connsiteX20" fmla="*/ 1320521 w 1696051"/>
                      <a:gd name="connsiteY20" fmla="*/ 570946 h 1741682"/>
                      <a:gd name="connsiteX21" fmla="*/ 1442817 w 1696051"/>
                      <a:gd name="connsiteY21" fmla="*/ 135584 h 1741682"/>
                      <a:gd name="connsiteX22" fmla="*/ 1567165 w 1696051"/>
                      <a:gd name="connsiteY22" fmla="*/ 631 h 1741682"/>
                      <a:gd name="connsiteX0" fmla="*/ 1161409 w 1696051"/>
                      <a:gd name="connsiteY0" fmla="*/ 706881 h 1741682"/>
                      <a:gd name="connsiteX1" fmla="*/ 812418 w 1696051"/>
                      <a:gd name="connsiteY1" fmla="*/ 753616 h 1741682"/>
                      <a:gd name="connsiteX2" fmla="*/ 327124 w 1696051"/>
                      <a:gd name="connsiteY2" fmla="*/ 1161308 h 1741682"/>
                      <a:gd name="connsiteX3" fmla="*/ 474416 w 1696051"/>
                      <a:gd name="connsiteY3" fmla="*/ 1528916 h 1741682"/>
                      <a:gd name="connsiteX4" fmla="*/ 776877 w 1696051"/>
                      <a:gd name="connsiteY4" fmla="*/ 1584376 h 1741682"/>
                      <a:gd name="connsiteX5" fmla="*/ 1049029 w 1696051"/>
                      <a:gd name="connsiteY5" fmla="*/ 1542280 h 1741682"/>
                      <a:gd name="connsiteX6" fmla="*/ 1279387 w 1696051"/>
                      <a:gd name="connsiteY6" fmla="*/ 745704 h 1741682"/>
                      <a:gd name="connsiteX7" fmla="*/ 1161409 w 1696051"/>
                      <a:gd name="connsiteY7" fmla="*/ 706881 h 1741682"/>
                      <a:gd name="connsiteX8" fmla="*/ 1567165 w 1696051"/>
                      <a:gd name="connsiteY8" fmla="*/ 631 h 1741682"/>
                      <a:gd name="connsiteX9" fmla="*/ 1605000 w 1696051"/>
                      <a:gd name="connsiteY9" fmla="*/ 1426 h 1741682"/>
                      <a:gd name="connsiteX10" fmla="*/ 1691262 w 1696051"/>
                      <a:gd name="connsiteY10" fmla="*/ 114511 h 1741682"/>
                      <a:gd name="connsiteX11" fmla="*/ 1276159 w 1696051"/>
                      <a:gd name="connsiteY11" fmla="*/ 1533281 h 1741682"/>
                      <a:gd name="connsiteX12" fmla="*/ 1402973 w 1696051"/>
                      <a:gd name="connsiteY12" fmla="*/ 1730771 h 1741682"/>
                      <a:gd name="connsiteX13" fmla="*/ 1183382 w 1696051"/>
                      <a:gd name="connsiteY13" fmla="*/ 1716971 h 1741682"/>
                      <a:gd name="connsiteX14" fmla="*/ 1141537 w 1696051"/>
                      <a:gd name="connsiteY14" fmla="*/ 1698088 h 1741682"/>
                      <a:gd name="connsiteX15" fmla="*/ 1133617 w 1696051"/>
                      <a:gd name="connsiteY15" fmla="*/ 1699956 h 1741682"/>
                      <a:gd name="connsiteX16" fmla="*/ 279980 w 1696051"/>
                      <a:gd name="connsiteY16" fmla="*/ 1657352 h 1741682"/>
                      <a:gd name="connsiteX17" fmla="*/ 7949 w 1696051"/>
                      <a:gd name="connsiteY17" fmla="*/ 1343347 h 1741682"/>
                      <a:gd name="connsiteX18" fmla="*/ 370032 w 1696051"/>
                      <a:gd name="connsiteY18" fmla="*/ 771946 h 1741682"/>
                      <a:gd name="connsiteX19" fmla="*/ 1282285 w 1696051"/>
                      <a:gd name="connsiteY19" fmla="*/ 568370 h 1741682"/>
                      <a:gd name="connsiteX20" fmla="*/ 1320521 w 1696051"/>
                      <a:gd name="connsiteY20" fmla="*/ 570946 h 1741682"/>
                      <a:gd name="connsiteX21" fmla="*/ 1442817 w 1696051"/>
                      <a:gd name="connsiteY21" fmla="*/ 135584 h 1741682"/>
                      <a:gd name="connsiteX22" fmla="*/ 1567165 w 1696051"/>
                      <a:gd name="connsiteY22" fmla="*/ 631 h 1741682"/>
                      <a:gd name="connsiteX0" fmla="*/ 1161409 w 1696051"/>
                      <a:gd name="connsiteY0" fmla="*/ 706881 h 1741682"/>
                      <a:gd name="connsiteX1" fmla="*/ 812418 w 1696051"/>
                      <a:gd name="connsiteY1" fmla="*/ 753616 h 1741682"/>
                      <a:gd name="connsiteX2" fmla="*/ 327124 w 1696051"/>
                      <a:gd name="connsiteY2" fmla="*/ 1161308 h 1741682"/>
                      <a:gd name="connsiteX3" fmla="*/ 474416 w 1696051"/>
                      <a:gd name="connsiteY3" fmla="*/ 1528916 h 1741682"/>
                      <a:gd name="connsiteX4" fmla="*/ 776877 w 1696051"/>
                      <a:gd name="connsiteY4" fmla="*/ 1584376 h 1741682"/>
                      <a:gd name="connsiteX5" fmla="*/ 1049029 w 1696051"/>
                      <a:gd name="connsiteY5" fmla="*/ 1542280 h 1741682"/>
                      <a:gd name="connsiteX6" fmla="*/ 1279387 w 1696051"/>
                      <a:gd name="connsiteY6" fmla="*/ 745704 h 1741682"/>
                      <a:gd name="connsiteX7" fmla="*/ 1161409 w 1696051"/>
                      <a:gd name="connsiteY7" fmla="*/ 706881 h 1741682"/>
                      <a:gd name="connsiteX8" fmla="*/ 1567165 w 1696051"/>
                      <a:gd name="connsiteY8" fmla="*/ 631 h 1741682"/>
                      <a:gd name="connsiteX9" fmla="*/ 1605000 w 1696051"/>
                      <a:gd name="connsiteY9" fmla="*/ 1426 h 1741682"/>
                      <a:gd name="connsiteX10" fmla="*/ 1691262 w 1696051"/>
                      <a:gd name="connsiteY10" fmla="*/ 114511 h 1741682"/>
                      <a:gd name="connsiteX11" fmla="*/ 1276159 w 1696051"/>
                      <a:gd name="connsiteY11" fmla="*/ 1533281 h 1741682"/>
                      <a:gd name="connsiteX12" fmla="*/ 1402973 w 1696051"/>
                      <a:gd name="connsiteY12" fmla="*/ 1730771 h 1741682"/>
                      <a:gd name="connsiteX13" fmla="*/ 1183382 w 1696051"/>
                      <a:gd name="connsiteY13" fmla="*/ 1716971 h 1741682"/>
                      <a:gd name="connsiteX14" fmla="*/ 1141537 w 1696051"/>
                      <a:gd name="connsiteY14" fmla="*/ 1698088 h 1741682"/>
                      <a:gd name="connsiteX15" fmla="*/ 1133617 w 1696051"/>
                      <a:gd name="connsiteY15" fmla="*/ 1699956 h 1741682"/>
                      <a:gd name="connsiteX16" fmla="*/ 279980 w 1696051"/>
                      <a:gd name="connsiteY16" fmla="*/ 1657352 h 1741682"/>
                      <a:gd name="connsiteX17" fmla="*/ 7949 w 1696051"/>
                      <a:gd name="connsiteY17" fmla="*/ 1343347 h 1741682"/>
                      <a:gd name="connsiteX18" fmla="*/ 370032 w 1696051"/>
                      <a:gd name="connsiteY18" fmla="*/ 771946 h 1741682"/>
                      <a:gd name="connsiteX19" fmla="*/ 1282285 w 1696051"/>
                      <a:gd name="connsiteY19" fmla="*/ 568370 h 1741682"/>
                      <a:gd name="connsiteX20" fmla="*/ 1320521 w 1696051"/>
                      <a:gd name="connsiteY20" fmla="*/ 570946 h 1741682"/>
                      <a:gd name="connsiteX21" fmla="*/ 1442817 w 1696051"/>
                      <a:gd name="connsiteY21" fmla="*/ 135584 h 1741682"/>
                      <a:gd name="connsiteX22" fmla="*/ 1567165 w 1696051"/>
                      <a:gd name="connsiteY22" fmla="*/ 631 h 1741682"/>
                      <a:gd name="connsiteX0" fmla="*/ 1161409 w 1696051"/>
                      <a:gd name="connsiteY0" fmla="*/ 706881 h 1741682"/>
                      <a:gd name="connsiteX1" fmla="*/ 812418 w 1696051"/>
                      <a:gd name="connsiteY1" fmla="*/ 753616 h 1741682"/>
                      <a:gd name="connsiteX2" fmla="*/ 327124 w 1696051"/>
                      <a:gd name="connsiteY2" fmla="*/ 1161308 h 1741682"/>
                      <a:gd name="connsiteX3" fmla="*/ 474416 w 1696051"/>
                      <a:gd name="connsiteY3" fmla="*/ 1528916 h 1741682"/>
                      <a:gd name="connsiteX4" fmla="*/ 776877 w 1696051"/>
                      <a:gd name="connsiteY4" fmla="*/ 1584376 h 1741682"/>
                      <a:gd name="connsiteX5" fmla="*/ 1049029 w 1696051"/>
                      <a:gd name="connsiteY5" fmla="*/ 1542280 h 1741682"/>
                      <a:gd name="connsiteX6" fmla="*/ 1279387 w 1696051"/>
                      <a:gd name="connsiteY6" fmla="*/ 745704 h 1741682"/>
                      <a:gd name="connsiteX7" fmla="*/ 1161409 w 1696051"/>
                      <a:gd name="connsiteY7" fmla="*/ 706881 h 1741682"/>
                      <a:gd name="connsiteX8" fmla="*/ 1567165 w 1696051"/>
                      <a:gd name="connsiteY8" fmla="*/ 631 h 1741682"/>
                      <a:gd name="connsiteX9" fmla="*/ 1605000 w 1696051"/>
                      <a:gd name="connsiteY9" fmla="*/ 1426 h 1741682"/>
                      <a:gd name="connsiteX10" fmla="*/ 1691262 w 1696051"/>
                      <a:gd name="connsiteY10" fmla="*/ 114511 h 1741682"/>
                      <a:gd name="connsiteX11" fmla="*/ 1276159 w 1696051"/>
                      <a:gd name="connsiteY11" fmla="*/ 1533281 h 1741682"/>
                      <a:gd name="connsiteX12" fmla="*/ 1402973 w 1696051"/>
                      <a:gd name="connsiteY12" fmla="*/ 1730771 h 1741682"/>
                      <a:gd name="connsiteX13" fmla="*/ 1183382 w 1696051"/>
                      <a:gd name="connsiteY13" fmla="*/ 1716971 h 1741682"/>
                      <a:gd name="connsiteX14" fmla="*/ 1141537 w 1696051"/>
                      <a:gd name="connsiteY14" fmla="*/ 1698088 h 1741682"/>
                      <a:gd name="connsiteX15" fmla="*/ 1133617 w 1696051"/>
                      <a:gd name="connsiteY15" fmla="*/ 1699956 h 1741682"/>
                      <a:gd name="connsiteX16" fmla="*/ 279980 w 1696051"/>
                      <a:gd name="connsiteY16" fmla="*/ 1657352 h 1741682"/>
                      <a:gd name="connsiteX17" fmla="*/ 7949 w 1696051"/>
                      <a:gd name="connsiteY17" fmla="*/ 1343347 h 1741682"/>
                      <a:gd name="connsiteX18" fmla="*/ 370032 w 1696051"/>
                      <a:gd name="connsiteY18" fmla="*/ 771946 h 1741682"/>
                      <a:gd name="connsiteX19" fmla="*/ 1282285 w 1696051"/>
                      <a:gd name="connsiteY19" fmla="*/ 568370 h 1741682"/>
                      <a:gd name="connsiteX20" fmla="*/ 1320521 w 1696051"/>
                      <a:gd name="connsiteY20" fmla="*/ 570946 h 1741682"/>
                      <a:gd name="connsiteX21" fmla="*/ 1442817 w 1696051"/>
                      <a:gd name="connsiteY21" fmla="*/ 135584 h 1741682"/>
                      <a:gd name="connsiteX22" fmla="*/ 1567165 w 1696051"/>
                      <a:gd name="connsiteY22" fmla="*/ 631 h 1741682"/>
                      <a:gd name="connsiteX0" fmla="*/ 1161409 w 1696051"/>
                      <a:gd name="connsiteY0" fmla="*/ 706881 h 1741682"/>
                      <a:gd name="connsiteX1" fmla="*/ 812418 w 1696051"/>
                      <a:gd name="connsiteY1" fmla="*/ 753616 h 1741682"/>
                      <a:gd name="connsiteX2" fmla="*/ 327124 w 1696051"/>
                      <a:gd name="connsiteY2" fmla="*/ 1161308 h 1741682"/>
                      <a:gd name="connsiteX3" fmla="*/ 474416 w 1696051"/>
                      <a:gd name="connsiteY3" fmla="*/ 1528916 h 1741682"/>
                      <a:gd name="connsiteX4" fmla="*/ 776877 w 1696051"/>
                      <a:gd name="connsiteY4" fmla="*/ 1584376 h 1741682"/>
                      <a:gd name="connsiteX5" fmla="*/ 1049029 w 1696051"/>
                      <a:gd name="connsiteY5" fmla="*/ 1542280 h 1741682"/>
                      <a:gd name="connsiteX6" fmla="*/ 1279387 w 1696051"/>
                      <a:gd name="connsiteY6" fmla="*/ 745704 h 1741682"/>
                      <a:gd name="connsiteX7" fmla="*/ 1161409 w 1696051"/>
                      <a:gd name="connsiteY7" fmla="*/ 706881 h 1741682"/>
                      <a:gd name="connsiteX8" fmla="*/ 1567165 w 1696051"/>
                      <a:gd name="connsiteY8" fmla="*/ 631 h 1741682"/>
                      <a:gd name="connsiteX9" fmla="*/ 1605000 w 1696051"/>
                      <a:gd name="connsiteY9" fmla="*/ 1426 h 1741682"/>
                      <a:gd name="connsiteX10" fmla="*/ 1691262 w 1696051"/>
                      <a:gd name="connsiteY10" fmla="*/ 114511 h 1741682"/>
                      <a:gd name="connsiteX11" fmla="*/ 1276159 w 1696051"/>
                      <a:gd name="connsiteY11" fmla="*/ 1533281 h 1741682"/>
                      <a:gd name="connsiteX12" fmla="*/ 1402973 w 1696051"/>
                      <a:gd name="connsiteY12" fmla="*/ 1730771 h 1741682"/>
                      <a:gd name="connsiteX13" fmla="*/ 1183382 w 1696051"/>
                      <a:gd name="connsiteY13" fmla="*/ 1716971 h 1741682"/>
                      <a:gd name="connsiteX14" fmla="*/ 1141537 w 1696051"/>
                      <a:gd name="connsiteY14" fmla="*/ 1698088 h 1741682"/>
                      <a:gd name="connsiteX15" fmla="*/ 1133617 w 1696051"/>
                      <a:gd name="connsiteY15" fmla="*/ 1699956 h 1741682"/>
                      <a:gd name="connsiteX16" fmla="*/ 279980 w 1696051"/>
                      <a:gd name="connsiteY16" fmla="*/ 1657352 h 1741682"/>
                      <a:gd name="connsiteX17" fmla="*/ 7949 w 1696051"/>
                      <a:gd name="connsiteY17" fmla="*/ 1343347 h 1741682"/>
                      <a:gd name="connsiteX18" fmla="*/ 370032 w 1696051"/>
                      <a:gd name="connsiteY18" fmla="*/ 771946 h 1741682"/>
                      <a:gd name="connsiteX19" fmla="*/ 1282285 w 1696051"/>
                      <a:gd name="connsiteY19" fmla="*/ 568370 h 1741682"/>
                      <a:gd name="connsiteX20" fmla="*/ 1320521 w 1696051"/>
                      <a:gd name="connsiteY20" fmla="*/ 570946 h 1741682"/>
                      <a:gd name="connsiteX21" fmla="*/ 1442817 w 1696051"/>
                      <a:gd name="connsiteY21" fmla="*/ 135584 h 1741682"/>
                      <a:gd name="connsiteX22" fmla="*/ 1567165 w 1696051"/>
                      <a:gd name="connsiteY22" fmla="*/ 631 h 1741682"/>
                      <a:gd name="connsiteX0" fmla="*/ 1161409 w 1696051"/>
                      <a:gd name="connsiteY0" fmla="*/ 706881 h 1741682"/>
                      <a:gd name="connsiteX1" fmla="*/ 812418 w 1696051"/>
                      <a:gd name="connsiteY1" fmla="*/ 753616 h 1741682"/>
                      <a:gd name="connsiteX2" fmla="*/ 327124 w 1696051"/>
                      <a:gd name="connsiteY2" fmla="*/ 1161308 h 1741682"/>
                      <a:gd name="connsiteX3" fmla="*/ 474416 w 1696051"/>
                      <a:gd name="connsiteY3" fmla="*/ 1528916 h 1741682"/>
                      <a:gd name="connsiteX4" fmla="*/ 776877 w 1696051"/>
                      <a:gd name="connsiteY4" fmla="*/ 1584376 h 1741682"/>
                      <a:gd name="connsiteX5" fmla="*/ 1049029 w 1696051"/>
                      <a:gd name="connsiteY5" fmla="*/ 1542280 h 1741682"/>
                      <a:gd name="connsiteX6" fmla="*/ 1277006 w 1696051"/>
                      <a:gd name="connsiteY6" fmla="*/ 757610 h 1741682"/>
                      <a:gd name="connsiteX7" fmla="*/ 1161409 w 1696051"/>
                      <a:gd name="connsiteY7" fmla="*/ 706881 h 1741682"/>
                      <a:gd name="connsiteX8" fmla="*/ 1567165 w 1696051"/>
                      <a:gd name="connsiteY8" fmla="*/ 631 h 1741682"/>
                      <a:gd name="connsiteX9" fmla="*/ 1605000 w 1696051"/>
                      <a:gd name="connsiteY9" fmla="*/ 1426 h 1741682"/>
                      <a:gd name="connsiteX10" fmla="*/ 1691262 w 1696051"/>
                      <a:gd name="connsiteY10" fmla="*/ 114511 h 1741682"/>
                      <a:gd name="connsiteX11" fmla="*/ 1276159 w 1696051"/>
                      <a:gd name="connsiteY11" fmla="*/ 1533281 h 1741682"/>
                      <a:gd name="connsiteX12" fmla="*/ 1402973 w 1696051"/>
                      <a:gd name="connsiteY12" fmla="*/ 1730771 h 1741682"/>
                      <a:gd name="connsiteX13" fmla="*/ 1183382 w 1696051"/>
                      <a:gd name="connsiteY13" fmla="*/ 1716971 h 1741682"/>
                      <a:gd name="connsiteX14" fmla="*/ 1141537 w 1696051"/>
                      <a:gd name="connsiteY14" fmla="*/ 1698088 h 1741682"/>
                      <a:gd name="connsiteX15" fmla="*/ 1133617 w 1696051"/>
                      <a:gd name="connsiteY15" fmla="*/ 1699956 h 1741682"/>
                      <a:gd name="connsiteX16" fmla="*/ 279980 w 1696051"/>
                      <a:gd name="connsiteY16" fmla="*/ 1657352 h 1741682"/>
                      <a:gd name="connsiteX17" fmla="*/ 7949 w 1696051"/>
                      <a:gd name="connsiteY17" fmla="*/ 1343347 h 1741682"/>
                      <a:gd name="connsiteX18" fmla="*/ 370032 w 1696051"/>
                      <a:gd name="connsiteY18" fmla="*/ 771946 h 1741682"/>
                      <a:gd name="connsiteX19" fmla="*/ 1282285 w 1696051"/>
                      <a:gd name="connsiteY19" fmla="*/ 568370 h 1741682"/>
                      <a:gd name="connsiteX20" fmla="*/ 1320521 w 1696051"/>
                      <a:gd name="connsiteY20" fmla="*/ 570946 h 1741682"/>
                      <a:gd name="connsiteX21" fmla="*/ 1442817 w 1696051"/>
                      <a:gd name="connsiteY21" fmla="*/ 135584 h 1741682"/>
                      <a:gd name="connsiteX22" fmla="*/ 1567165 w 1696051"/>
                      <a:gd name="connsiteY22" fmla="*/ 631 h 1741682"/>
                      <a:gd name="connsiteX0" fmla="*/ 1161409 w 1696051"/>
                      <a:gd name="connsiteY0" fmla="*/ 706881 h 1741682"/>
                      <a:gd name="connsiteX1" fmla="*/ 812418 w 1696051"/>
                      <a:gd name="connsiteY1" fmla="*/ 753616 h 1741682"/>
                      <a:gd name="connsiteX2" fmla="*/ 327124 w 1696051"/>
                      <a:gd name="connsiteY2" fmla="*/ 1161308 h 1741682"/>
                      <a:gd name="connsiteX3" fmla="*/ 474416 w 1696051"/>
                      <a:gd name="connsiteY3" fmla="*/ 1528916 h 1741682"/>
                      <a:gd name="connsiteX4" fmla="*/ 776877 w 1696051"/>
                      <a:gd name="connsiteY4" fmla="*/ 1584376 h 1741682"/>
                      <a:gd name="connsiteX5" fmla="*/ 1049029 w 1696051"/>
                      <a:gd name="connsiteY5" fmla="*/ 1542280 h 1741682"/>
                      <a:gd name="connsiteX6" fmla="*/ 1277006 w 1696051"/>
                      <a:gd name="connsiteY6" fmla="*/ 757610 h 1741682"/>
                      <a:gd name="connsiteX7" fmla="*/ 1161409 w 1696051"/>
                      <a:gd name="connsiteY7" fmla="*/ 706881 h 1741682"/>
                      <a:gd name="connsiteX8" fmla="*/ 1567165 w 1696051"/>
                      <a:gd name="connsiteY8" fmla="*/ 631 h 1741682"/>
                      <a:gd name="connsiteX9" fmla="*/ 1605000 w 1696051"/>
                      <a:gd name="connsiteY9" fmla="*/ 1426 h 1741682"/>
                      <a:gd name="connsiteX10" fmla="*/ 1691262 w 1696051"/>
                      <a:gd name="connsiteY10" fmla="*/ 114511 h 1741682"/>
                      <a:gd name="connsiteX11" fmla="*/ 1276159 w 1696051"/>
                      <a:gd name="connsiteY11" fmla="*/ 1533281 h 1741682"/>
                      <a:gd name="connsiteX12" fmla="*/ 1402973 w 1696051"/>
                      <a:gd name="connsiteY12" fmla="*/ 1730771 h 1741682"/>
                      <a:gd name="connsiteX13" fmla="*/ 1183382 w 1696051"/>
                      <a:gd name="connsiteY13" fmla="*/ 1716971 h 1741682"/>
                      <a:gd name="connsiteX14" fmla="*/ 1141537 w 1696051"/>
                      <a:gd name="connsiteY14" fmla="*/ 1698088 h 1741682"/>
                      <a:gd name="connsiteX15" fmla="*/ 1133617 w 1696051"/>
                      <a:gd name="connsiteY15" fmla="*/ 1699956 h 1741682"/>
                      <a:gd name="connsiteX16" fmla="*/ 279980 w 1696051"/>
                      <a:gd name="connsiteY16" fmla="*/ 1657352 h 1741682"/>
                      <a:gd name="connsiteX17" fmla="*/ 7949 w 1696051"/>
                      <a:gd name="connsiteY17" fmla="*/ 1343347 h 1741682"/>
                      <a:gd name="connsiteX18" fmla="*/ 370032 w 1696051"/>
                      <a:gd name="connsiteY18" fmla="*/ 771946 h 1741682"/>
                      <a:gd name="connsiteX19" fmla="*/ 1282285 w 1696051"/>
                      <a:gd name="connsiteY19" fmla="*/ 568370 h 1741682"/>
                      <a:gd name="connsiteX20" fmla="*/ 1320521 w 1696051"/>
                      <a:gd name="connsiteY20" fmla="*/ 570946 h 1741682"/>
                      <a:gd name="connsiteX21" fmla="*/ 1442817 w 1696051"/>
                      <a:gd name="connsiteY21" fmla="*/ 135584 h 1741682"/>
                      <a:gd name="connsiteX22" fmla="*/ 1567165 w 1696051"/>
                      <a:gd name="connsiteY22" fmla="*/ 631 h 174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96051" h="1741682">
                        <a:moveTo>
                          <a:pt x="1161409" y="706881"/>
                        </a:moveTo>
                        <a:cubicBezTo>
                          <a:pt x="1059629" y="706672"/>
                          <a:pt x="939094" y="712628"/>
                          <a:pt x="812418" y="753616"/>
                        </a:cubicBezTo>
                        <a:cubicBezTo>
                          <a:pt x="565602" y="838925"/>
                          <a:pt x="373139" y="966699"/>
                          <a:pt x="327124" y="1161308"/>
                        </a:cubicBezTo>
                        <a:cubicBezTo>
                          <a:pt x="304115" y="1311486"/>
                          <a:pt x="299763" y="1394733"/>
                          <a:pt x="474416" y="1528916"/>
                        </a:cubicBezTo>
                        <a:cubicBezTo>
                          <a:pt x="550583" y="1574887"/>
                          <a:pt x="674913" y="1583725"/>
                          <a:pt x="776877" y="1584376"/>
                        </a:cubicBezTo>
                        <a:cubicBezTo>
                          <a:pt x="872646" y="1586603"/>
                          <a:pt x="1003094" y="1552155"/>
                          <a:pt x="1049029" y="1542280"/>
                        </a:cubicBezTo>
                        <a:lnTo>
                          <a:pt x="1277006" y="757610"/>
                        </a:lnTo>
                        <a:cubicBezTo>
                          <a:pt x="1281093" y="698542"/>
                          <a:pt x="1211589" y="706920"/>
                          <a:pt x="1161409" y="706881"/>
                        </a:cubicBezTo>
                        <a:close/>
                        <a:moveTo>
                          <a:pt x="1567165" y="631"/>
                        </a:moveTo>
                        <a:cubicBezTo>
                          <a:pt x="1578587" y="-396"/>
                          <a:pt x="1591148" y="-196"/>
                          <a:pt x="1605000" y="1426"/>
                        </a:cubicBezTo>
                        <a:cubicBezTo>
                          <a:pt x="1664972" y="4317"/>
                          <a:pt x="1711452" y="47404"/>
                          <a:pt x="1691262" y="114511"/>
                        </a:cubicBezTo>
                        <a:lnTo>
                          <a:pt x="1276159" y="1533281"/>
                        </a:lnTo>
                        <a:cubicBezTo>
                          <a:pt x="1231513" y="1708899"/>
                          <a:pt x="1516236" y="1655792"/>
                          <a:pt x="1402973" y="1730771"/>
                        </a:cubicBezTo>
                        <a:cubicBezTo>
                          <a:pt x="1376249" y="1747222"/>
                          <a:pt x="1272424" y="1746934"/>
                          <a:pt x="1183382" y="1716971"/>
                        </a:cubicBezTo>
                        <a:lnTo>
                          <a:pt x="1141537" y="1698088"/>
                        </a:lnTo>
                        <a:lnTo>
                          <a:pt x="1133617" y="1699956"/>
                        </a:lnTo>
                        <a:cubicBezTo>
                          <a:pt x="894522" y="1747033"/>
                          <a:pt x="425110" y="1721765"/>
                          <a:pt x="279980" y="1657352"/>
                        </a:cubicBezTo>
                        <a:cubicBezTo>
                          <a:pt x="186902" y="1613809"/>
                          <a:pt x="57951" y="1548987"/>
                          <a:pt x="7949" y="1343347"/>
                        </a:cubicBezTo>
                        <a:cubicBezTo>
                          <a:pt x="-14835" y="1225335"/>
                          <a:pt x="-13788" y="995880"/>
                          <a:pt x="370032" y="771946"/>
                        </a:cubicBezTo>
                        <a:cubicBezTo>
                          <a:pt x="620966" y="627766"/>
                          <a:pt x="1045244" y="560449"/>
                          <a:pt x="1282285" y="568370"/>
                        </a:cubicBezTo>
                        <a:lnTo>
                          <a:pt x="1320521" y="570946"/>
                        </a:lnTo>
                        <a:lnTo>
                          <a:pt x="1442817" y="135584"/>
                        </a:lnTo>
                        <a:cubicBezTo>
                          <a:pt x="1463097" y="75115"/>
                          <a:pt x="1487213" y="7818"/>
                          <a:pt x="1567165" y="63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5802358" y="4000250"/>
                  <a:ext cx="2260319" cy="1580153"/>
                  <a:chOff x="8082996" y="2866267"/>
                  <a:chExt cx="2260319" cy="1580153"/>
                </a:xfrm>
                <a:grpFill/>
              </p:grpSpPr>
              <p:sp>
                <p:nvSpPr>
                  <p:cNvPr id="90" name="Freeform 89"/>
                  <p:cNvSpPr/>
                  <p:nvPr/>
                </p:nvSpPr>
                <p:spPr>
                  <a:xfrm>
                    <a:off x="8082996" y="2866267"/>
                    <a:ext cx="1164845" cy="1580153"/>
                  </a:xfrm>
                  <a:custGeom>
                    <a:avLst/>
                    <a:gdLst>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15007 w 1164780"/>
                      <a:gd name="connsiteY14" fmla="*/ 1446813 h 1580153"/>
                      <a:gd name="connsiteX15" fmla="*/ 921521 w 1164780"/>
                      <a:gd name="connsiteY15" fmla="*/ 1442046 h 1580153"/>
                      <a:gd name="connsiteX16" fmla="*/ 921521 w 1164780"/>
                      <a:gd name="connsiteY16" fmla="*/ 1575925 h 1580153"/>
                      <a:gd name="connsiteX17" fmla="*/ 901793 w 1164780"/>
                      <a:gd name="connsiteY17" fmla="*/ 1577525 h 1580153"/>
                      <a:gd name="connsiteX18" fmla="*/ 171725 w 1164780"/>
                      <a:gd name="connsiteY18" fmla="*/ 1572567 h 1580153"/>
                      <a:gd name="connsiteX19" fmla="*/ 4502 w 1164780"/>
                      <a:gd name="connsiteY19" fmla="*/ 1356528 h 1580153"/>
                      <a:gd name="connsiteX20" fmla="*/ 317426 w 1164780"/>
                      <a:gd name="connsiteY20" fmla="*/ 140677 h 1580153"/>
                      <a:gd name="connsiteX21" fmla="*/ 563611 w 1164780"/>
                      <a:gd name="connsiteY21"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15007 w 1164780"/>
                      <a:gd name="connsiteY14" fmla="*/ 144681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22627 w 1164780"/>
                      <a:gd name="connsiteY14" fmla="*/ 145443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65807 w 1164780"/>
                      <a:gd name="connsiteY14" fmla="*/ 14696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65807 w 1164780"/>
                      <a:gd name="connsiteY14" fmla="*/ 14696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515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007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007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883 w 1165052"/>
                      <a:gd name="connsiteY0" fmla="*/ 0 h 1580153"/>
                      <a:gd name="connsiteX1" fmla="*/ 1106494 w 1165052"/>
                      <a:gd name="connsiteY1" fmla="*/ 0 h 1580153"/>
                      <a:gd name="connsiteX2" fmla="*/ 1141663 w 1165052"/>
                      <a:gd name="connsiteY2" fmla="*/ 105508 h 1580153"/>
                      <a:gd name="connsiteX3" fmla="*/ 686075 w 1165052"/>
                      <a:gd name="connsiteY3" fmla="*/ 102471 h 1580153"/>
                      <a:gd name="connsiteX4" fmla="*/ 483496 w 1165052"/>
                      <a:gd name="connsiteY4" fmla="*/ 185895 h 1580153"/>
                      <a:gd name="connsiteX5" fmla="*/ 448327 w 1165052"/>
                      <a:gd name="connsiteY5" fmla="*/ 286378 h 1580153"/>
                      <a:gd name="connsiteX6" fmla="*/ 508617 w 1165052"/>
                      <a:gd name="connsiteY6" fmla="*/ 396910 h 1580153"/>
                      <a:gd name="connsiteX7" fmla="*/ 800019 w 1165052"/>
                      <a:gd name="connsiteY7" fmla="*/ 401934 h 1580153"/>
                      <a:gd name="connsiteX8" fmla="*/ 794995 w 1165052"/>
                      <a:gd name="connsiteY8" fmla="*/ 497394 h 1580153"/>
                      <a:gd name="connsiteX9" fmla="*/ 468423 w 1165052"/>
                      <a:gd name="connsiteY9" fmla="*/ 497394 h 1580153"/>
                      <a:gd name="connsiteX10" fmla="*/ 367940 w 1165052"/>
                      <a:gd name="connsiteY10" fmla="*/ 577780 h 1580153"/>
                      <a:gd name="connsiteX11" fmla="*/ 182045 w 1165052"/>
                      <a:gd name="connsiteY11" fmla="*/ 1366576 h 1580153"/>
                      <a:gd name="connsiteX12" fmla="*/ 329546 w 1165052"/>
                      <a:gd name="connsiteY12" fmla="*/ 1441377 h 1580153"/>
                      <a:gd name="connsiteX13" fmla="*/ 852801 w 1165052"/>
                      <a:gd name="connsiteY13" fmla="*/ 1450076 h 1580153"/>
                      <a:gd name="connsiteX14" fmla="*/ 978779 w 1165052"/>
                      <a:gd name="connsiteY14" fmla="*/ 1482373 h 1580153"/>
                      <a:gd name="connsiteX15" fmla="*/ 902065 w 1165052"/>
                      <a:gd name="connsiteY15" fmla="*/ 1577525 h 1580153"/>
                      <a:gd name="connsiteX16" fmla="*/ 171997 w 1165052"/>
                      <a:gd name="connsiteY16" fmla="*/ 1572567 h 1580153"/>
                      <a:gd name="connsiteX17" fmla="*/ 4774 w 1165052"/>
                      <a:gd name="connsiteY17" fmla="*/ 1356528 h 1580153"/>
                      <a:gd name="connsiteX18" fmla="*/ 317698 w 1165052"/>
                      <a:gd name="connsiteY18" fmla="*/ 140677 h 1580153"/>
                      <a:gd name="connsiteX19" fmla="*/ 563883 w 1165052"/>
                      <a:gd name="connsiteY19" fmla="*/ 0 h 1580153"/>
                      <a:gd name="connsiteX0" fmla="*/ 563743 w 1164912"/>
                      <a:gd name="connsiteY0" fmla="*/ 0 h 1580153"/>
                      <a:gd name="connsiteX1" fmla="*/ 1106354 w 1164912"/>
                      <a:gd name="connsiteY1" fmla="*/ 0 h 1580153"/>
                      <a:gd name="connsiteX2" fmla="*/ 1141523 w 1164912"/>
                      <a:gd name="connsiteY2" fmla="*/ 105508 h 1580153"/>
                      <a:gd name="connsiteX3" fmla="*/ 685935 w 1164912"/>
                      <a:gd name="connsiteY3" fmla="*/ 102471 h 1580153"/>
                      <a:gd name="connsiteX4" fmla="*/ 483356 w 1164912"/>
                      <a:gd name="connsiteY4" fmla="*/ 185895 h 1580153"/>
                      <a:gd name="connsiteX5" fmla="*/ 448187 w 1164912"/>
                      <a:gd name="connsiteY5" fmla="*/ 286378 h 1580153"/>
                      <a:gd name="connsiteX6" fmla="*/ 508477 w 1164912"/>
                      <a:gd name="connsiteY6" fmla="*/ 396910 h 1580153"/>
                      <a:gd name="connsiteX7" fmla="*/ 799879 w 1164912"/>
                      <a:gd name="connsiteY7" fmla="*/ 401934 h 1580153"/>
                      <a:gd name="connsiteX8" fmla="*/ 794855 w 1164912"/>
                      <a:gd name="connsiteY8" fmla="*/ 497394 h 1580153"/>
                      <a:gd name="connsiteX9" fmla="*/ 468283 w 1164912"/>
                      <a:gd name="connsiteY9" fmla="*/ 497394 h 1580153"/>
                      <a:gd name="connsiteX10" fmla="*/ 367800 w 1164912"/>
                      <a:gd name="connsiteY10" fmla="*/ 577780 h 1580153"/>
                      <a:gd name="connsiteX11" fmla="*/ 181905 w 1164912"/>
                      <a:gd name="connsiteY11" fmla="*/ 1366576 h 1580153"/>
                      <a:gd name="connsiteX12" fmla="*/ 329406 w 1164912"/>
                      <a:gd name="connsiteY12" fmla="*/ 1441377 h 1580153"/>
                      <a:gd name="connsiteX13" fmla="*/ 852661 w 1164912"/>
                      <a:gd name="connsiteY13" fmla="*/ 1450076 h 1580153"/>
                      <a:gd name="connsiteX14" fmla="*/ 978639 w 1164912"/>
                      <a:gd name="connsiteY14" fmla="*/ 1482373 h 1580153"/>
                      <a:gd name="connsiteX15" fmla="*/ 901925 w 1164912"/>
                      <a:gd name="connsiteY15" fmla="*/ 1577525 h 1580153"/>
                      <a:gd name="connsiteX16" fmla="*/ 171857 w 1164912"/>
                      <a:gd name="connsiteY16" fmla="*/ 1572567 h 1580153"/>
                      <a:gd name="connsiteX17" fmla="*/ 4634 w 1164912"/>
                      <a:gd name="connsiteY17" fmla="*/ 1356528 h 1580153"/>
                      <a:gd name="connsiteX18" fmla="*/ 317558 w 1164912"/>
                      <a:gd name="connsiteY18" fmla="*/ 140677 h 1580153"/>
                      <a:gd name="connsiteX19" fmla="*/ 563743 w 1164912"/>
                      <a:gd name="connsiteY19" fmla="*/ 0 h 1580153"/>
                      <a:gd name="connsiteX0" fmla="*/ 563676 w 1164845"/>
                      <a:gd name="connsiteY0" fmla="*/ 0 h 1580153"/>
                      <a:gd name="connsiteX1" fmla="*/ 1106287 w 1164845"/>
                      <a:gd name="connsiteY1" fmla="*/ 0 h 1580153"/>
                      <a:gd name="connsiteX2" fmla="*/ 1141456 w 1164845"/>
                      <a:gd name="connsiteY2" fmla="*/ 105508 h 1580153"/>
                      <a:gd name="connsiteX3" fmla="*/ 685868 w 1164845"/>
                      <a:gd name="connsiteY3" fmla="*/ 102471 h 1580153"/>
                      <a:gd name="connsiteX4" fmla="*/ 483289 w 1164845"/>
                      <a:gd name="connsiteY4" fmla="*/ 185895 h 1580153"/>
                      <a:gd name="connsiteX5" fmla="*/ 448120 w 1164845"/>
                      <a:gd name="connsiteY5" fmla="*/ 286378 h 1580153"/>
                      <a:gd name="connsiteX6" fmla="*/ 508410 w 1164845"/>
                      <a:gd name="connsiteY6" fmla="*/ 396910 h 1580153"/>
                      <a:gd name="connsiteX7" fmla="*/ 799812 w 1164845"/>
                      <a:gd name="connsiteY7" fmla="*/ 401934 h 1580153"/>
                      <a:gd name="connsiteX8" fmla="*/ 794788 w 1164845"/>
                      <a:gd name="connsiteY8" fmla="*/ 497394 h 1580153"/>
                      <a:gd name="connsiteX9" fmla="*/ 468216 w 1164845"/>
                      <a:gd name="connsiteY9" fmla="*/ 497394 h 1580153"/>
                      <a:gd name="connsiteX10" fmla="*/ 367733 w 1164845"/>
                      <a:gd name="connsiteY10" fmla="*/ 577780 h 1580153"/>
                      <a:gd name="connsiteX11" fmla="*/ 181838 w 1164845"/>
                      <a:gd name="connsiteY11" fmla="*/ 1366576 h 1580153"/>
                      <a:gd name="connsiteX12" fmla="*/ 329339 w 1164845"/>
                      <a:gd name="connsiteY12" fmla="*/ 1441377 h 1580153"/>
                      <a:gd name="connsiteX13" fmla="*/ 852594 w 1164845"/>
                      <a:gd name="connsiteY13" fmla="*/ 1450076 h 1580153"/>
                      <a:gd name="connsiteX14" fmla="*/ 978572 w 1164845"/>
                      <a:gd name="connsiteY14" fmla="*/ 1482373 h 1580153"/>
                      <a:gd name="connsiteX15" fmla="*/ 901858 w 1164845"/>
                      <a:gd name="connsiteY15" fmla="*/ 1577525 h 1580153"/>
                      <a:gd name="connsiteX16" fmla="*/ 171790 w 1164845"/>
                      <a:gd name="connsiteY16" fmla="*/ 1572567 h 1580153"/>
                      <a:gd name="connsiteX17" fmla="*/ 4567 w 1164845"/>
                      <a:gd name="connsiteY17" fmla="*/ 1356528 h 1580153"/>
                      <a:gd name="connsiteX18" fmla="*/ 317491 w 1164845"/>
                      <a:gd name="connsiteY18" fmla="*/ 140677 h 1580153"/>
                      <a:gd name="connsiteX19" fmla="*/ 563676 w 1164845"/>
                      <a:gd name="connsiteY19" fmla="*/ 0 h 15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845" h="1580153">
                        <a:moveTo>
                          <a:pt x="563676" y="0"/>
                        </a:moveTo>
                        <a:lnTo>
                          <a:pt x="1106287" y="0"/>
                        </a:lnTo>
                        <a:cubicBezTo>
                          <a:pt x="1193073" y="18110"/>
                          <a:pt x="1163852" y="73751"/>
                          <a:pt x="1141456" y="105508"/>
                        </a:cubicBezTo>
                        <a:cubicBezTo>
                          <a:pt x="1120385" y="122693"/>
                          <a:pt x="833181" y="95522"/>
                          <a:pt x="685868" y="102471"/>
                        </a:cubicBezTo>
                        <a:cubicBezTo>
                          <a:pt x="610380" y="101846"/>
                          <a:pt x="507598" y="125105"/>
                          <a:pt x="483289" y="185895"/>
                        </a:cubicBezTo>
                        <a:lnTo>
                          <a:pt x="448120" y="286378"/>
                        </a:lnTo>
                        <a:cubicBezTo>
                          <a:pt x="430686" y="350518"/>
                          <a:pt x="440546" y="397597"/>
                          <a:pt x="508410" y="396910"/>
                        </a:cubicBezTo>
                        <a:lnTo>
                          <a:pt x="799812" y="401934"/>
                        </a:lnTo>
                        <a:cubicBezTo>
                          <a:pt x="859552" y="420106"/>
                          <a:pt x="864701" y="496281"/>
                          <a:pt x="794788" y="497394"/>
                        </a:cubicBezTo>
                        <a:lnTo>
                          <a:pt x="468216" y="497394"/>
                        </a:lnTo>
                        <a:cubicBezTo>
                          <a:pt x="424486" y="496893"/>
                          <a:pt x="384167" y="520278"/>
                          <a:pt x="367733" y="577780"/>
                        </a:cubicBezTo>
                        <a:lnTo>
                          <a:pt x="181838" y="1366576"/>
                        </a:lnTo>
                        <a:cubicBezTo>
                          <a:pt x="170727" y="1432453"/>
                          <a:pt x="261975" y="1440327"/>
                          <a:pt x="329339" y="1441377"/>
                        </a:cubicBezTo>
                        <a:lnTo>
                          <a:pt x="852594" y="1450076"/>
                        </a:lnTo>
                        <a:cubicBezTo>
                          <a:pt x="879065" y="1448961"/>
                          <a:pt x="963899" y="1450384"/>
                          <a:pt x="978572" y="1482373"/>
                        </a:cubicBezTo>
                        <a:cubicBezTo>
                          <a:pt x="987206" y="1501921"/>
                          <a:pt x="1016002" y="1570959"/>
                          <a:pt x="901858" y="1577525"/>
                        </a:cubicBezTo>
                        <a:cubicBezTo>
                          <a:pt x="777142" y="1583056"/>
                          <a:pt x="397405" y="1579117"/>
                          <a:pt x="171790" y="1572567"/>
                        </a:cubicBezTo>
                        <a:cubicBezTo>
                          <a:pt x="115783" y="1568792"/>
                          <a:pt x="-27266" y="1493368"/>
                          <a:pt x="4567" y="1356528"/>
                        </a:cubicBezTo>
                        <a:lnTo>
                          <a:pt x="317491" y="140677"/>
                        </a:lnTo>
                        <a:cubicBezTo>
                          <a:pt x="331314" y="80138"/>
                          <a:pt x="413375" y="2537"/>
                          <a:pt x="5636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8944715" y="3269067"/>
                    <a:ext cx="1398600" cy="1174791"/>
                  </a:xfrm>
                  <a:custGeom>
                    <a:avLst/>
                    <a:gdLst>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63222 w 1398600"/>
                      <a:gd name="connsiteY14" fmla="*/ 955460 h 1174791"/>
                      <a:gd name="connsiteX15" fmla="*/ 344696 w 1398600"/>
                      <a:gd name="connsiteY15" fmla="*/ 970421 h 1174791"/>
                      <a:gd name="connsiteX16" fmla="*/ 328195 w 1398600"/>
                      <a:gd name="connsiteY16" fmla="*/ 984650 h 1174791"/>
                      <a:gd name="connsiteX17" fmla="*/ 173547 w 1398600"/>
                      <a:gd name="connsiteY17" fmla="*/ 1109162 h 1174791"/>
                      <a:gd name="connsiteX18" fmla="*/ 169036 w 1398600"/>
                      <a:gd name="connsiteY18" fmla="*/ 1112282 h 1174791"/>
                      <a:gd name="connsiteX19" fmla="*/ 110252 w 1398600"/>
                      <a:gd name="connsiteY19" fmla="*/ 1159756 h 1174791"/>
                      <a:gd name="connsiteX20" fmla="*/ 15035 w 1398600"/>
                      <a:gd name="connsiteY20" fmla="*/ 1149621 h 1174791"/>
                      <a:gd name="connsiteX21" fmla="*/ 25170 w 1398600"/>
                      <a:gd name="connsiteY21" fmla="*/ 1054403 h 1174791"/>
                      <a:gd name="connsiteX22" fmla="*/ 278140 w 1398600"/>
                      <a:gd name="connsiteY22" fmla="*/ 850107 h 1174791"/>
                      <a:gd name="connsiteX23" fmla="*/ 289354 w 1398600"/>
                      <a:gd name="connsiteY23" fmla="*/ 844267 h 1174791"/>
                      <a:gd name="connsiteX24" fmla="*/ 626511 w 1398600"/>
                      <a:gd name="connsiteY24" fmla="*/ 559694 h 1174791"/>
                      <a:gd name="connsiteX25" fmla="*/ 626511 w 1398600"/>
                      <a:gd name="connsiteY25" fmla="*/ 454186 h 1174791"/>
                      <a:gd name="connsiteX26" fmla="*/ 415495 w 1398600"/>
                      <a:gd name="connsiteY26" fmla="*/ 132639 h 1174791"/>
                      <a:gd name="connsiteX27" fmla="*/ 479131 w 1398600"/>
                      <a:gd name="connsiteY27"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63222 w 1398600"/>
                      <a:gd name="connsiteY14" fmla="*/ 955460 h 1174791"/>
                      <a:gd name="connsiteX15" fmla="*/ 344696 w 1398600"/>
                      <a:gd name="connsiteY15" fmla="*/ 970421 h 1174791"/>
                      <a:gd name="connsiteX16" fmla="*/ 328195 w 1398600"/>
                      <a:gd name="connsiteY16" fmla="*/ 984650 h 1174791"/>
                      <a:gd name="connsiteX17" fmla="*/ 173547 w 1398600"/>
                      <a:gd name="connsiteY17" fmla="*/ 1109162 h 1174791"/>
                      <a:gd name="connsiteX18" fmla="*/ 169036 w 1398600"/>
                      <a:gd name="connsiteY18" fmla="*/ 1112282 h 1174791"/>
                      <a:gd name="connsiteX19" fmla="*/ 110252 w 1398600"/>
                      <a:gd name="connsiteY19" fmla="*/ 1159756 h 1174791"/>
                      <a:gd name="connsiteX20" fmla="*/ 15035 w 1398600"/>
                      <a:gd name="connsiteY20" fmla="*/ 1149621 h 1174791"/>
                      <a:gd name="connsiteX21" fmla="*/ 25170 w 1398600"/>
                      <a:gd name="connsiteY21" fmla="*/ 1054403 h 1174791"/>
                      <a:gd name="connsiteX22" fmla="*/ 278140 w 1398600"/>
                      <a:gd name="connsiteY22" fmla="*/ 850107 h 1174791"/>
                      <a:gd name="connsiteX23" fmla="*/ 626511 w 1398600"/>
                      <a:gd name="connsiteY23" fmla="*/ 559694 h 1174791"/>
                      <a:gd name="connsiteX24" fmla="*/ 626511 w 1398600"/>
                      <a:gd name="connsiteY24" fmla="*/ 454186 h 1174791"/>
                      <a:gd name="connsiteX25" fmla="*/ 415495 w 1398600"/>
                      <a:gd name="connsiteY25" fmla="*/ 132639 h 1174791"/>
                      <a:gd name="connsiteX26" fmla="*/ 479131 w 1398600"/>
                      <a:gd name="connsiteY26"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44696 w 1398600"/>
                      <a:gd name="connsiteY14" fmla="*/ 970421 h 1174791"/>
                      <a:gd name="connsiteX15" fmla="*/ 328195 w 1398600"/>
                      <a:gd name="connsiteY15" fmla="*/ 984650 h 1174791"/>
                      <a:gd name="connsiteX16" fmla="*/ 173547 w 1398600"/>
                      <a:gd name="connsiteY16" fmla="*/ 1109162 h 1174791"/>
                      <a:gd name="connsiteX17" fmla="*/ 169036 w 1398600"/>
                      <a:gd name="connsiteY17" fmla="*/ 1112282 h 1174791"/>
                      <a:gd name="connsiteX18" fmla="*/ 110252 w 1398600"/>
                      <a:gd name="connsiteY18" fmla="*/ 1159756 h 1174791"/>
                      <a:gd name="connsiteX19" fmla="*/ 15035 w 1398600"/>
                      <a:gd name="connsiteY19" fmla="*/ 1149621 h 1174791"/>
                      <a:gd name="connsiteX20" fmla="*/ 25170 w 1398600"/>
                      <a:gd name="connsiteY20" fmla="*/ 1054403 h 1174791"/>
                      <a:gd name="connsiteX21" fmla="*/ 278140 w 1398600"/>
                      <a:gd name="connsiteY21" fmla="*/ 850107 h 1174791"/>
                      <a:gd name="connsiteX22" fmla="*/ 626511 w 1398600"/>
                      <a:gd name="connsiteY22" fmla="*/ 559694 h 1174791"/>
                      <a:gd name="connsiteX23" fmla="*/ 626511 w 1398600"/>
                      <a:gd name="connsiteY23" fmla="*/ 454186 h 1174791"/>
                      <a:gd name="connsiteX24" fmla="*/ 415495 w 1398600"/>
                      <a:gd name="connsiteY24" fmla="*/ 132639 h 1174791"/>
                      <a:gd name="connsiteX25" fmla="*/ 479131 w 1398600"/>
                      <a:gd name="connsiteY25"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44696 w 1398600"/>
                      <a:gd name="connsiteY13" fmla="*/ 970421 h 1174791"/>
                      <a:gd name="connsiteX14" fmla="*/ 328195 w 1398600"/>
                      <a:gd name="connsiteY14" fmla="*/ 984650 h 1174791"/>
                      <a:gd name="connsiteX15" fmla="*/ 173547 w 1398600"/>
                      <a:gd name="connsiteY15" fmla="*/ 1109162 h 1174791"/>
                      <a:gd name="connsiteX16" fmla="*/ 169036 w 1398600"/>
                      <a:gd name="connsiteY16" fmla="*/ 1112282 h 1174791"/>
                      <a:gd name="connsiteX17" fmla="*/ 110252 w 1398600"/>
                      <a:gd name="connsiteY17" fmla="*/ 1159756 h 1174791"/>
                      <a:gd name="connsiteX18" fmla="*/ 15035 w 1398600"/>
                      <a:gd name="connsiteY18" fmla="*/ 1149621 h 1174791"/>
                      <a:gd name="connsiteX19" fmla="*/ 25170 w 1398600"/>
                      <a:gd name="connsiteY19" fmla="*/ 1054403 h 1174791"/>
                      <a:gd name="connsiteX20" fmla="*/ 278140 w 1398600"/>
                      <a:gd name="connsiteY20" fmla="*/ 850107 h 1174791"/>
                      <a:gd name="connsiteX21" fmla="*/ 626511 w 1398600"/>
                      <a:gd name="connsiteY21" fmla="*/ 559694 h 1174791"/>
                      <a:gd name="connsiteX22" fmla="*/ 626511 w 1398600"/>
                      <a:gd name="connsiteY22" fmla="*/ 454186 h 1174791"/>
                      <a:gd name="connsiteX23" fmla="*/ 415495 w 1398600"/>
                      <a:gd name="connsiteY23" fmla="*/ 132639 h 1174791"/>
                      <a:gd name="connsiteX24" fmla="*/ 479131 w 1398600"/>
                      <a:gd name="connsiteY24"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28195 w 1398600"/>
                      <a:gd name="connsiteY13" fmla="*/ 984650 h 1174791"/>
                      <a:gd name="connsiteX14" fmla="*/ 173547 w 1398600"/>
                      <a:gd name="connsiteY14" fmla="*/ 1109162 h 1174791"/>
                      <a:gd name="connsiteX15" fmla="*/ 169036 w 1398600"/>
                      <a:gd name="connsiteY15" fmla="*/ 1112282 h 1174791"/>
                      <a:gd name="connsiteX16" fmla="*/ 110252 w 1398600"/>
                      <a:gd name="connsiteY16" fmla="*/ 1159756 h 1174791"/>
                      <a:gd name="connsiteX17" fmla="*/ 15035 w 1398600"/>
                      <a:gd name="connsiteY17" fmla="*/ 1149621 h 1174791"/>
                      <a:gd name="connsiteX18" fmla="*/ 25170 w 1398600"/>
                      <a:gd name="connsiteY18" fmla="*/ 1054403 h 1174791"/>
                      <a:gd name="connsiteX19" fmla="*/ 278140 w 1398600"/>
                      <a:gd name="connsiteY19" fmla="*/ 850107 h 1174791"/>
                      <a:gd name="connsiteX20" fmla="*/ 626511 w 1398600"/>
                      <a:gd name="connsiteY20" fmla="*/ 559694 h 1174791"/>
                      <a:gd name="connsiteX21" fmla="*/ 626511 w 1398600"/>
                      <a:gd name="connsiteY21" fmla="*/ 454186 h 1174791"/>
                      <a:gd name="connsiteX22" fmla="*/ 415495 w 1398600"/>
                      <a:gd name="connsiteY22" fmla="*/ 132639 h 1174791"/>
                      <a:gd name="connsiteX23" fmla="*/ 479131 w 1398600"/>
                      <a:gd name="connsiteY23"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173547 w 1398600"/>
                      <a:gd name="connsiteY13" fmla="*/ 1109162 h 1174791"/>
                      <a:gd name="connsiteX14" fmla="*/ 169036 w 1398600"/>
                      <a:gd name="connsiteY14" fmla="*/ 1112282 h 1174791"/>
                      <a:gd name="connsiteX15" fmla="*/ 110252 w 1398600"/>
                      <a:gd name="connsiteY15" fmla="*/ 1159756 h 1174791"/>
                      <a:gd name="connsiteX16" fmla="*/ 15035 w 1398600"/>
                      <a:gd name="connsiteY16" fmla="*/ 1149621 h 1174791"/>
                      <a:gd name="connsiteX17" fmla="*/ 25170 w 1398600"/>
                      <a:gd name="connsiteY17" fmla="*/ 1054403 h 1174791"/>
                      <a:gd name="connsiteX18" fmla="*/ 278140 w 1398600"/>
                      <a:gd name="connsiteY18" fmla="*/ 850107 h 1174791"/>
                      <a:gd name="connsiteX19" fmla="*/ 626511 w 1398600"/>
                      <a:gd name="connsiteY19" fmla="*/ 559694 h 1174791"/>
                      <a:gd name="connsiteX20" fmla="*/ 626511 w 1398600"/>
                      <a:gd name="connsiteY20" fmla="*/ 454186 h 1174791"/>
                      <a:gd name="connsiteX21" fmla="*/ 415495 w 1398600"/>
                      <a:gd name="connsiteY21" fmla="*/ 132639 h 1174791"/>
                      <a:gd name="connsiteX22" fmla="*/ 479131 w 1398600"/>
                      <a:gd name="connsiteY22"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173547 w 1398600"/>
                      <a:gd name="connsiteY12" fmla="*/ 1109162 h 1174791"/>
                      <a:gd name="connsiteX13" fmla="*/ 169036 w 1398600"/>
                      <a:gd name="connsiteY13" fmla="*/ 1112282 h 1174791"/>
                      <a:gd name="connsiteX14" fmla="*/ 110252 w 1398600"/>
                      <a:gd name="connsiteY14" fmla="*/ 1159756 h 1174791"/>
                      <a:gd name="connsiteX15" fmla="*/ 15035 w 1398600"/>
                      <a:gd name="connsiteY15" fmla="*/ 1149621 h 1174791"/>
                      <a:gd name="connsiteX16" fmla="*/ 25170 w 1398600"/>
                      <a:gd name="connsiteY16" fmla="*/ 1054403 h 1174791"/>
                      <a:gd name="connsiteX17" fmla="*/ 278140 w 1398600"/>
                      <a:gd name="connsiteY17" fmla="*/ 850107 h 1174791"/>
                      <a:gd name="connsiteX18" fmla="*/ 626511 w 1398600"/>
                      <a:gd name="connsiteY18" fmla="*/ 559694 h 1174791"/>
                      <a:gd name="connsiteX19" fmla="*/ 626511 w 1398600"/>
                      <a:gd name="connsiteY19" fmla="*/ 454186 h 1174791"/>
                      <a:gd name="connsiteX20" fmla="*/ 415495 w 1398600"/>
                      <a:gd name="connsiteY20" fmla="*/ 132639 h 1174791"/>
                      <a:gd name="connsiteX21" fmla="*/ 479131 w 1398600"/>
                      <a:gd name="connsiteY21"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173547 w 1398600"/>
                      <a:gd name="connsiteY12" fmla="*/ 1109162 h 1174791"/>
                      <a:gd name="connsiteX13" fmla="*/ 110252 w 1398600"/>
                      <a:gd name="connsiteY13" fmla="*/ 1159756 h 1174791"/>
                      <a:gd name="connsiteX14" fmla="*/ 15035 w 1398600"/>
                      <a:gd name="connsiteY14" fmla="*/ 1149621 h 1174791"/>
                      <a:gd name="connsiteX15" fmla="*/ 25170 w 1398600"/>
                      <a:gd name="connsiteY15" fmla="*/ 1054403 h 1174791"/>
                      <a:gd name="connsiteX16" fmla="*/ 278140 w 1398600"/>
                      <a:gd name="connsiteY16" fmla="*/ 850107 h 1174791"/>
                      <a:gd name="connsiteX17" fmla="*/ 626511 w 1398600"/>
                      <a:gd name="connsiteY17" fmla="*/ 559694 h 1174791"/>
                      <a:gd name="connsiteX18" fmla="*/ 626511 w 1398600"/>
                      <a:gd name="connsiteY18" fmla="*/ 454186 h 1174791"/>
                      <a:gd name="connsiteX19" fmla="*/ 415495 w 1398600"/>
                      <a:gd name="connsiteY19" fmla="*/ 132639 h 1174791"/>
                      <a:gd name="connsiteX20" fmla="*/ 479131 w 1398600"/>
                      <a:gd name="connsiteY20" fmla="*/ 519 h 117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8600" h="1174791">
                        <a:moveTo>
                          <a:pt x="479131" y="519"/>
                        </a:moveTo>
                        <a:cubicBezTo>
                          <a:pt x="497077" y="3112"/>
                          <a:pt x="515450" y="15621"/>
                          <a:pt x="531051" y="42204"/>
                        </a:cubicBezTo>
                        <a:lnTo>
                          <a:pt x="752115" y="383848"/>
                        </a:lnTo>
                        <a:cubicBezTo>
                          <a:pt x="787222" y="429940"/>
                          <a:pt x="829152" y="404383"/>
                          <a:pt x="867671" y="378824"/>
                        </a:cubicBezTo>
                        <a:lnTo>
                          <a:pt x="1334920" y="27132"/>
                        </a:lnTo>
                        <a:cubicBezTo>
                          <a:pt x="1384111" y="-5750"/>
                          <a:pt x="1423068" y="70549"/>
                          <a:pt x="1380137" y="102494"/>
                        </a:cubicBezTo>
                        <a:lnTo>
                          <a:pt x="897816" y="469259"/>
                        </a:lnTo>
                        <a:cubicBezTo>
                          <a:pt x="853399" y="507715"/>
                          <a:pt x="870395" y="535935"/>
                          <a:pt x="907865" y="594863"/>
                        </a:cubicBezTo>
                        <a:lnTo>
                          <a:pt x="1199267" y="1047039"/>
                        </a:lnTo>
                        <a:cubicBezTo>
                          <a:pt x="1246111" y="1107954"/>
                          <a:pt x="1139414" y="1220048"/>
                          <a:pt x="1073662" y="1127426"/>
                        </a:cubicBezTo>
                        <a:lnTo>
                          <a:pt x="782260" y="695347"/>
                        </a:lnTo>
                        <a:cubicBezTo>
                          <a:pt x="747404" y="647642"/>
                          <a:pt x="722782" y="640881"/>
                          <a:pt x="664042" y="692123"/>
                        </a:cubicBezTo>
                        <a:lnTo>
                          <a:pt x="173547" y="1109162"/>
                        </a:lnTo>
                        <a:lnTo>
                          <a:pt x="110252" y="1159756"/>
                        </a:lnTo>
                        <a:cubicBezTo>
                          <a:pt x="81159" y="1183251"/>
                          <a:pt x="38529" y="1178713"/>
                          <a:pt x="15035" y="1149621"/>
                        </a:cubicBezTo>
                        <a:cubicBezTo>
                          <a:pt x="-8460" y="1120528"/>
                          <a:pt x="-3923" y="1077898"/>
                          <a:pt x="25170" y="1054403"/>
                        </a:cubicBezTo>
                        <a:lnTo>
                          <a:pt x="278140" y="850107"/>
                        </a:lnTo>
                        <a:lnTo>
                          <a:pt x="626511" y="559694"/>
                        </a:lnTo>
                        <a:cubicBezTo>
                          <a:pt x="657218" y="524525"/>
                          <a:pt x="674278" y="520063"/>
                          <a:pt x="626511" y="454186"/>
                        </a:cubicBezTo>
                        <a:lnTo>
                          <a:pt x="415495" y="132639"/>
                        </a:lnTo>
                        <a:cubicBezTo>
                          <a:pt x="375292" y="74205"/>
                          <a:pt x="425292" y="-7259"/>
                          <a:pt x="479131" y="5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p:cNvSpPr txBox="1"/>
              <p:nvPr/>
            </p:nvSpPr>
            <p:spPr>
              <a:xfrm>
                <a:off x="10714616" y="2144948"/>
                <a:ext cx="148552" cy="148552"/>
              </a:xfrm>
              <a:custGeom>
                <a:avLst/>
                <a:gdLst/>
                <a:ahLst/>
                <a:cxnLst/>
                <a:rect l="l" t="t" r="r" b="b"/>
                <a:pathLst>
                  <a:path w="673745" h="673745">
                    <a:moveTo>
                      <a:pt x="247799" y="209848"/>
                    </a:moveTo>
                    <a:lnTo>
                      <a:pt x="247799" y="319236"/>
                    </a:lnTo>
                    <a:lnTo>
                      <a:pt x="318790" y="319236"/>
                    </a:lnTo>
                    <a:cubicBezTo>
                      <a:pt x="352723" y="319236"/>
                      <a:pt x="375866" y="314176"/>
                      <a:pt x="388219" y="304056"/>
                    </a:cubicBezTo>
                    <a:cubicBezTo>
                      <a:pt x="400571" y="293936"/>
                      <a:pt x="406748" y="280541"/>
                      <a:pt x="406748" y="263872"/>
                    </a:cubicBezTo>
                    <a:cubicBezTo>
                      <a:pt x="406748" y="253157"/>
                      <a:pt x="403771" y="243557"/>
                      <a:pt x="397818" y="235074"/>
                    </a:cubicBezTo>
                    <a:cubicBezTo>
                      <a:pt x="391865" y="226591"/>
                      <a:pt x="383605" y="220266"/>
                      <a:pt x="373038" y="216098"/>
                    </a:cubicBezTo>
                    <a:cubicBezTo>
                      <a:pt x="362471" y="211931"/>
                      <a:pt x="342900" y="209848"/>
                      <a:pt x="314325" y="209848"/>
                    </a:cubicBezTo>
                    <a:close/>
                    <a:moveTo>
                      <a:pt x="189310" y="160734"/>
                    </a:moveTo>
                    <a:lnTo>
                      <a:pt x="313879" y="160734"/>
                    </a:lnTo>
                    <a:cubicBezTo>
                      <a:pt x="356444" y="160734"/>
                      <a:pt x="387251" y="164083"/>
                      <a:pt x="406301" y="170780"/>
                    </a:cubicBezTo>
                    <a:cubicBezTo>
                      <a:pt x="425351" y="177478"/>
                      <a:pt x="440532" y="189161"/>
                      <a:pt x="451843" y="205829"/>
                    </a:cubicBezTo>
                    <a:cubicBezTo>
                      <a:pt x="463154" y="222498"/>
                      <a:pt x="468809" y="240209"/>
                      <a:pt x="468809" y="258961"/>
                    </a:cubicBezTo>
                    <a:cubicBezTo>
                      <a:pt x="468809" y="285452"/>
                      <a:pt x="459358" y="308521"/>
                      <a:pt x="440457" y="328166"/>
                    </a:cubicBezTo>
                    <a:cubicBezTo>
                      <a:pt x="421556" y="347811"/>
                      <a:pt x="396479" y="358825"/>
                      <a:pt x="365225" y="361206"/>
                    </a:cubicBezTo>
                    <a:cubicBezTo>
                      <a:pt x="378024" y="366564"/>
                      <a:pt x="388293" y="372963"/>
                      <a:pt x="396032" y="380405"/>
                    </a:cubicBezTo>
                    <a:cubicBezTo>
                      <a:pt x="410617" y="394692"/>
                      <a:pt x="428477" y="418654"/>
                      <a:pt x="449610" y="452289"/>
                    </a:cubicBezTo>
                    <a:lnTo>
                      <a:pt x="493812" y="523280"/>
                    </a:lnTo>
                    <a:lnTo>
                      <a:pt x="422375" y="523280"/>
                    </a:lnTo>
                    <a:lnTo>
                      <a:pt x="390228" y="466130"/>
                    </a:lnTo>
                    <a:cubicBezTo>
                      <a:pt x="364927" y="421184"/>
                      <a:pt x="344538" y="393055"/>
                      <a:pt x="329059" y="381744"/>
                    </a:cubicBezTo>
                    <a:cubicBezTo>
                      <a:pt x="318344" y="373410"/>
                      <a:pt x="302717" y="369243"/>
                      <a:pt x="282179" y="369243"/>
                    </a:cubicBezTo>
                    <a:lnTo>
                      <a:pt x="247799" y="369243"/>
                    </a:lnTo>
                    <a:lnTo>
                      <a:pt x="247799" y="523280"/>
                    </a:lnTo>
                    <a:lnTo>
                      <a:pt x="189310" y="523280"/>
                    </a:lnTo>
                    <a:close/>
                    <a:moveTo>
                      <a:pt x="337096" y="55811"/>
                    </a:moveTo>
                    <a:cubicBezTo>
                      <a:pt x="289769" y="55811"/>
                      <a:pt x="243707" y="67940"/>
                      <a:pt x="198909" y="92199"/>
                    </a:cubicBezTo>
                    <a:cubicBezTo>
                      <a:pt x="154112" y="116458"/>
                      <a:pt x="119063" y="151135"/>
                      <a:pt x="93762" y="196230"/>
                    </a:cubicBezTo>
                    <a:cubicBezTo>
                      <a:pt x="68461" y="241325"/>
                      <a:pt x="55811" y="288280"/>
                      <a:pt x="55811" y="337096"/>
                    </a:cubicBezTo>
                    <a:cubicBezTo>
                      <a:pt x="55811" y="385614"/>
                      <a:pt x="68238" y="432123"/>
                      <a:pt x="93092" y="476622"/>
                    </a:cubicBezTo>
                    <a:cubicBezTo>
                      <a:pt x="117947" y="521122"/>
                      <a:pt x="152698" y="555799"/>
                      <a:pt x="197347" y="580653"/>
                    </a:cubicBezTo>
                    <a:cubicBezTo>
                      <a:pt x="241995" y="605507"/>
                      <a:pt x="288578" y="617934"/>
                      <a:pt x="337096" y="617934"/>
                    </a:cubicBezTo>
                    <a:cubicBezTo>
                      <a:pt x="385614" y="617934"/>
                      <a:pt x="432197" y="605507"/>
                      <a:pt x="476846" y="580653"/>
                    </a:cubicBezTo>
                    <a:cubicBezTo>
                      <a:pt x="521494" y="555799"/>
                      <a:pt x="556171" y="521122"/>
                      <a:pt x="580877" y="476622"/>
                    </a:cubicBezTo>
                    <a:cubicBezTo>
                      <a:pt x="605582" y="432123"/>
                      <a:pt x="617935" y="385614"/>
                      <a:pt x="617935" y="337096"/>
                    </a:cubicBezTo>
                    <a:cubicBezTo>
                      <a:pt x="617935" y="288280"/>
                      <a:pt x="605359" y="241325"/>
                      <a:pt x="580207" y="196230"/>
                    </a:cubicBezTo>
                    <a:cubicBezTo>
                      <a:pt x="555055" y="151135"/>
                      <a:pt x="520006" y="116458"/>
                      <a:pt x="475060" y="92199"/>
                    </a:cubicBezTo>
                    <a:cubicBezTo>
                      <a:pt x="430114" y="67940"/>
                      <a:pt x="384126" y="55811"/>
                      <a:pt x="337096" y="55811"/>
                    </a:cubicBezTo>
                    <a:close/>
                    <a:moveTo>
                      <a:pt x="337096" y="0"/>
                    </a:moveTo>
                    <a:cubicBezTo>
                      <a:pt x="393651" y="0"/>
                      <a:pt x="448866" y="14511"/>
                      <a:pt x="502742" y="43532"/>
                    </a:cubicBezTo>
                    <a:cubicBezTo>
                      <a:pt x="556618" y="72554"/>
                      <a:pt x="598587" y="114077"/>
                      <a:pt x="628650" y="168101"/>
                    </a:cubicBezTo>
                    <a:cubicBezTo>
                      <a:pt x="658714" y="222126"/>
                      <a:pt x="673745" y="278457"/>
                      <a:pt x="673745" y="337096"/>
                    </a:cubicBezTo>
                    <a:cubicBezTo>
                      <a:pt x="673745" y="395139"/>
                      <a:pt x="658937" y="450949"/>
                      <a:pt x="629320" y="504527"/>
                    </a:cubicBezTo>
                    <a:cubicBezTo>
                      <a:pt x="599703" y="558106"/>
                      <a:pt x="558180" y="599703"/>
                      <a:pt x="504751" y="629320"/>
                    </a:cubicBezTo>
                    <a:cubicBezTo>
                      <a:pt x="451322" y="658937"/>
                      <a:pt x="395437" y="673745"/>
                      <a:pt x="337096" y="673745"/>
                    </a:cubicBezTo>
                    <a:cubicBezTo>
                      <a:pt x="278756" y="673745"/>
                      <a:pt x="222871" y="658937"/>
                      <a:pt x="169441" y="629320"/>
                    </a:cubicBezTo>
                    <a:cubicBezTo>
                      <a:pt x="116012" y="599703"/>
                      <a:pt x="74415" y="558106"/>
                      <a:pt x="44649" y="504527"/>
                    </a:cubicBezTo>
                    <a:cubicBezTo>
                      <a:pt x="14883" y="450949"/>
                      <a:pt x="0" y="395139"/>
                      <a:pt x="0" y="337096"/>
                    </a:cubicBezTo>
                    <a:cubicBezTo>
                      <a:pt x="0" y="278457"/>
                      <a:pt x="15107" y="222126"/>
                      <a:pt x="45319" y="168101"/>
                    </a:cubicBezTo>
                    <a:cubicBezTo>
                      <a:pt x="75531" y="114077"/>
                      <a:pt x="117575" y="72554"/>
                      <a:pt x="171450" y="43532"/>
                    </a:cubicBezTo>
                    <a:cubicBezTo>
                      <a:pt x="225326" y="14511"/>
                      <a:pt x="280541" y="0"/>
                      <a:pt x="33709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7200" dirty="0">
                  <a:latin typeface="Arial" panose="020B0604020202020204" pitchFamily="34" charset="0"/>
                  <a:cs typeface="Arial" panose="020B0604020202020204" pitchFamily="34" charset="0"/>
                </a:endParaRPr>
              </a:p>
            </p:txBody>
          </p:sp>
        </p:grpSp>
      </p:grpSp>
      <p:sp>
        <p:nvSpPr>
          <p:cNvPr id="98" name="Rectangle 97"/>
          <p:cNvSpPr/>
          <p:nvPr/>
        </p:nvSpPr>
        <p:spPr>
          <a:xfrm>
            <a:off x="8188325" y="301625"/>
            <a:ext cx="8001000" cy="10287000"/>
          </a:xfrm>
          <a:prstGeom prst="rect">
            <a:avLst/>
          </a:prstGeom>
          <a:gradFill flip="none" rotWithShape="1">
            <a:gsLst>
              <a:gs pos="0">
                <a:schemeClr val="bg1"/>
              </a:gs>
              <a:gs pos="30000">
                <a:schemeClr val="bg1">
                  <a:shade val="100000"/>
                  <a:satMod val="115000"/>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8789327" y="1386368"/>
            <a:ext cx="4520881" cy="1692771"/>
            <a:chOff x="8373400" y="970441"/>
            <a:chExt cx="4520881" cy="1692771"/>
          </a:xfrm>
        </p:grpSpPr>
        <p:sp>
          <p:nvSpPr>
            <p:cNvPr id="14" name="TextBox 13"/>
            <p:cNvSpPr txBox="1"/>
            <p:nvPr/>
          </p:nvSpPr>
          <p:spPr>
            <a:xfrm>
              <a:off x="8373400" y="970441"/>
              <a:ext cx="4520881" cy="1692771"/>
            </a:xfrm>
            <a:prstGeom prst="rect">
              <a:avLst/>
            </a:prstGeom>
            <a:noFill/>
          </p:spPr>
          <p:txBody>
            <a:bodyPr wrap="square" rtlCol="0">
              <a:spAutoFit/>
            </a:bodyPr>
            <a:lstStyle/>
            <a:p>
              <a:pPr>
                <a:lnSpc>
                  <a:spcPct val="75000"/>
                </a:lnSpc>
              </a:pPr>
              <a:r>
                <a:rPr lang="fr" sz="3200" dirty="0"/>
                <a:t>METTEZ VOTRE BUDGET DE LINGE SUR UN RÉGIME AVEC </a:t>
              </a:r>
              <a:r>
                <a:rPr lang="en-US" sz="3200" i="1" dirty="0"/>
                <a:t>alEx®</a:t>
              </a:r>
              <a:r>
                <a:rPr lang="fr" sz="3200" dirty="0"/>
                <a:t> </a:t>
              </a:r>
              <a:endParaRPr lang="en-US" sz="3200" i="1" dirty="0"/>
            </a:p>
            <a:p>
              <a:endParaRPr lang="en-US" sz="1600" dirty="0"/>
            </a:p>
            <a:p>
              <a:r>
                <a:rPr lang="fr" sz="1600" b="1" dirty="0"/>
                <a:t>RÉSOUDRE VOS QUESTIONS DE GESTION DE LINGE</a:t>
              </a:r>
              <a:endParaRPr lang="en-US" sz="1600" b="1" dirty="0"/>
            </a:p>
          </p:txBody>
        </p:sp>
        <p:cxnSp>
          <p:nvCxnSpPr>
            <p:cNvPr id="24" name="Straight Connector 23"/>
            <p:cNvCxnSpPr/>
            <p:nvPr/>
          </p:nvCxnSpPr>
          <p:spPr>
            <a:xfrm>
              <a:off x="8444409" y="2202487"/>
              <a:ext cx="36319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Rectangle 98"/>
          <p:cNvSpPr/>
          <p:nvPr/>
        </p:nvSpPr>
        <p:spPr>
          <a:xfrm>
            <a:off x="9514788" y="4069237"/>
            <a:ext cx="5294721" cy="3961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a:grpSpLocks noChangeAspect="1"/>
          </p:cNvGrpSpPr>
          <p:nvPr/>
        </p:nvGrpSpPr>
        <p:grpSpPr>
          <a:xfrm>
            <a:off x="14918045" y="9874087"/>
            <a:ext cx="769904" cy="341543"/>
            <a:chOff x="318666" y="2097223"/>
            <a:chExt cx="3997027" cy="1773149"/>
          </a:xfrm>
          <a:solidFill>
            <a:srgbClr val="0F4B95"/>
          </a:solidFill>
        </p:grpSpPr>
        <p:sp>
          <p:nvSpPr>
            <p:cNvPr id="16" name="Freeform 15"/>
            <p:cNvSpPr/>
            <p:nvPr/>
          </p:nvSpPr>
          <p:spPr>
            <a:xfrm>
              <a:off x="318666" y="2694182"/>
              <a:ext cx="1427496" cy="1176190"/>
            </a:xfrm>
            <a:custGeom>
              <a:avLst/>
              <a:gdLst>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2225 w 1323056"/>
                <a:gd name="connsiteY16" fmla="*/ 113389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6021 w 1321014"/>
                <a:gd name="connsiteY0" fmla="*/ 417164 h 1088453"/>
                <a:gd name="connsiteX1" fmla="*/ 234209 w 1321014"/>
                <a:gd name="connsiteY1" fmla="*/ 699721 h 1088453"/>
                <a:gd name="connsiteX2" fmla="*/ 349491 w 1321014"/>
                <a:gd name="connsiteY2" fmla="*/ 974827 h 1088453"/>
                <a:gd name="connsiteX3" fmla="*/ 923284 w 1321014"/>
                <a:gd name="connsiteY3" fmla="*/ 890985 h 1088453"/>
                <a:gd name="connsiteX4" fmla="*/ 1020226 w 1321014"/>
                <a:gd name="connsiteY4" fmla="*/ 566098 h 1088453"/>
                <a:gd name="connsiteX5" fmla="*/ 975685 w 1321014"/>
                <a:gd name="connsiteY5" fmla="*/ 421995 h 1088453"/>
                <a:gd name="connsiteX6" fmla="*/ 866021 w 1321014"/>
                <a:gd name="connsiteY6" fmla="*/ 417164 h 1088453"/>
                <a:gd name="connsiteX7" fmla="*/ 775617 w 1321014"/>
                <a:gd name="connsiteY7" fmla="*/ 23 h 1088453"/>
                <a:gd name="connsiteX8" fmla="*/ 1228253 w 1321014"/>
                <a:gd name="connsiteY8" fmla="*/ 85549 h 1088453"/>
                <a:gd name="connsiteX9" fmla="*/ 1308686 w 1321014"/>
                <a:gd name="connsiteY9" fmla="*/ 309916 h 1088453"/>
                <a:gd name="connsiteX10" fmla="*/ 1122419 w 1321014"/>
                <a:gd name="connsiteY10" fmla="*/ 902583 h 1088453"/>
                <a:gd name="connsiteX11" fmla="*/ 974253 w 1321014"/>
                <a:gd name="connsiteY11" fmla="*/ 1059216 h 1088453"/>
                <a:gd name="connsiteX12" fmla="*/ 97953 w 1321014"/>
                <a:gd name="connsiteY12" fmla="*/ 983016 h 1088453"/>
                <a:gd name="connsiteX13" fmla="*/ 72553 w 1321014"/>
                <a:gd name="connsiteY13" fmla="*/ 610483 h 1088453"/>
                <a:gd name="connsiteX14" fmla="*/ 991185 w 1321014"/>
                <a:gd name="connsiteY14" fmla="*/ 326850 h 1088453"/>
                <a:gd name="connsiteX15" fmla="*/ 1046219 w 1321014"/>
                <a:gd name="connsiteY15" fmla="*/ 153283 h 1088453"/>
                <a:gd name="connsiteX16" fmla="*/ 614464 w 1321014"/>
                <a:gd name="connsiteY16" fmla="*/ 122914 h 1088453"/>
                <a:gd name="connsiteX17" fmla="*/ 373119 w 1321014"/>
                <a:gd name="connsiteY17" fmla="*/ 178683 h 1088453"/>
                <a:gd name="connsiteX18" fmla="*/ 614419 w 1321014"/>
                <a:gd name="connsiteY18" fmla="*/ 13583 h 1088453"/>
                <a:gd name="connsiteX19" fmla="*/ 775617 w 1321014"/>
                <a:gd name="connsiteY19" fmla="*/ 23 h 108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1014" h="1088453">
                  <a:moveTo>
                    <a:pt x="866021" y="417164"/>
                  </a:moveTo>
                  <a:cubicBezTo>
                    <a:pt x="606271" y="417069"/>
                    <a:pt x="328968" y="497213"/>
                    <a:pt x="234209" y="699721"/>
                  </a:cubicBezTo>
                  <a:cubicBezTo>
                    <a:pt x="207134" y="804523"/>
                    <a:pt x="206262" y="890985"/>
                    <a:pt x="349491" y="974827"/>
                  </a:cubicBezTo>
                  <a:cubicBezTo>
                    <a:pt x="487481" y="1036835"/>
                    <a:pt x="869136" y="1046442"/>
                    <a:pt x="923284" y="890985"/>
                  </a:cubicBezTo>
                  <a:lnTo>
                    <a:pt x="1020226" y="566098"/>
                  </a:lnTo>
                  <a:cubicBezTo>
                    <a:pt x="1034199" y="515444"/>
                    <a:pt x="1066514" y="433348"/>
                    <a:pt x="975685" y="421995"/>
                  </a:cubicBezTo>
                  <a:cubicBezTo>
                    <a:pt x="939878" y="418829"/>
                    <a:pt x="903129" y="417178"/>
                    <a:pt x="866021" y="417164"/>
                  </a:cubicBezTo>
                  <a:close/>
                  <a:moveTo>
                    <a:pt x="775617" y="23"/>
                  </a:moveTo>
                  <a:cubicBezTo>
                    <a:pt x="941974" y="1147"/>
                    <a:pt x="1116070" y="42157"/>
                    <a:pt x="1228253" y="85549"/>
                  </a:cubicBezTo>
                  <a:cubicBezTo>
                    <a:pt x="1352430" y="160338"/>
                    <a:pt x="1319976" y="256293"/>
                    <a:pt x="1308686" y="309916"/>
                  </a:cubicBezTo>
                  <a:lnTo>
                    <a:pt x="1122419" y="902583"/>
                  </a:lnTo>
                  <a:cubicBezTo>
                    <a:pt x="1081496" y="1009828"/>
                    <a:pt x="1049843" y="1039465"/>
                    <a:pt x="974253" y="1059216"/>
                  </a:cubicBezTo>
                  <a:cubicBezTo>
                    <a:pt x="669453" y="1114249"/>
                    <a:pt x="246119" y="1093083"/>
                    <a:pt x="97953" y="983016"/>
                  </a:cubicBezTo>
                  <a:cubicBezTo>
                    <a:pt x="4819" y="896938"/>
                    <a:pt x="-53918" y="795779"/>
                    <a:pt x="72553" y="610483"/>
                  </a:cubicBezTo>
                  <a:cubicBezTo>
                    <a:pt x="236242" y="383294"/>
                    <a:pt x="687796" y="338139"/>
                    <a:pt x="991185" y="326850"/>
                  </a:cubicBezTo>
                  <a:cubicBezTo>
                    <a:pt x="1166162" y="314150"/>
                    <a:pt x="1142175" y="187150"/>
                    <a:pt x="1046219" y="153283"/>
                  </a:cubicBezTo>
                  <a:cubicBezTo>
                    <a:pt x="998241" y="128589"/>
                    <a:pt x="728783" y="89628"/>
                    <a:pt x="614464" y="122914"/>
                  </a:cubicBezTo>
                  <a:cubicBezTo>
                    <a:pt x="559445" y="141195"/>
                    <a:pt x="387936" y="220720"/>
                    <a:pt x="373119" y="178683"/>
                  </a:cubicBezTo>
                  <a:cubicBezTo>
                    <a:pt x="364652" y="119416"/>
                    <a:pt x="483186" y="43216"/>
                    <a:pt x="614419" y="13583"/>
                  </a:cubicBezTo>
                  <a:cubicBezTo>
                    <a:pt x="665572" y="3705"/>
                    <a:pt x="720164" y="-352"/>
                    <a:pt x="775617" y="2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65589">
              <a:off x="1691312" y="2097223"/>
              <a:ext cx="579161" cy="1752234"/>
            </a:xfrm>
            <a:custGeom>
              <a:avLst/>
              <a:gdLst>
                <a:gd name="connsiteX0" fmla="*/ 496926 w 602895"/>
                <a:gd name="connsiteY0" fmla="*/ 472 h 1786509"/>
                <a:gd name="connsiteX1" fmla="*/ 602842 w 602895"/>
                <a:gd name="connsiteY1" fmla="*/ 100137 h 1786509"/>
                <a:gd name="connsiteX2" fmla="*/ 599241 w 602895"/>
                <a:gd name="connsiteY2" fmla="*/ 133547 h 1786509"/>
                <a:gd name="connsiteX3" fmla="*/ 574656 w 602895"/>
                <a:gd name="connsiteY3" fmla="*/ 231674 h 1786509"/>
                <a:gd name="connsiteX4" fmla="*/ 496926 w 602895"/>
                <a:gd name="connsiteY4" fmla="*/ 529638 h 1786509"/>
                <a:gd name="connsiteX5" fmla="*/ 496267 w 602895"/>
                <a:gd name="connsiteY5" fmla="*/ 544560 h 1786509"/>
                <a:gd name="connsiteX6" fmla="*/ 185115 w 602895"/>
                <a:gd name="connsiteY6" fmla="*/ 1786509 h 1786509"/>
                <a:gd name="connsiteX7" fmla="*/ 103226 w 602895"/>
                <a:gd name="connsiteY7" fmla="*/ 1782705 h 1786509"/>
                <a:gd name="connsiteX8" fmla="*/ 14326 w 602895"/>
                <a:gd name="connsiteY8" fmla="*/ 1575272 h 1786509"/>
                <a:gd name="connsiteX9" fmla="*/ 352992 w 602895"/>
                <a:gd name="connsiteY9" fmla="*/ 131705 h 1786509"/>
                <a:gd name="connsiteX10" fmla="*/ 496926 w 602895"/>
                <a:gd name="connsiteY10" fmla="*/ 472 h 1786509"/>
                <a:gd name="connsiteX0" fmla="*/ 496926 w 602895"/>
                <a:gd name="connsiteY0" fmla="*/ 472 h 1786509"/>
                <a:gd name="connsiteX1" fmla="*/ 602842 w 602895"/>
                <a:gd name="connsiteY1" fmla="*/ 100137 h 1786509"/>
                <a:gd name="connsiteX2" fmla="*/ 599241 w 602895"/>
                <a:gd name="connsiteY2" fmla="*/ 133547 h 1786509"/>
                <a:gd name="connsiteX3" fmla="*/ 574656 w 602895"/>
                <a:gd name="connsiteY3" fmla="*/ 231674 h 1786509"/>
                <a:gd name="connsiteX4" fmla="*/ 496926 w 602895"/>
                <a:gd name="connsiteY4" fmla="*/ 529638 h 1786509"/>
                <a:gd name="connsiteX5" fmla="*/ 185115 w 602895"/>
                <a:gd name="connsiteY5" fmla="*/ 1786509 h 1786509"/>
                <a:gd name="connsiteX6" fmla="*/ 103226 w 602895"/>
                <a:gd name="connsiteY6" fmla="*/ 1782705 h 1786509"/>
                <a:gd name="connsiteX7" fmla="*/ 14326 w 602895"/>
                <a:gd name="connsiteY7" fmla="*/ 1575272 h 1786509"/>
                <a:gd name="connsiteX8" fmla="*/ 352992 w 602895"/>
                <a:gd name="connsiteY8" fmla="*/ 131705 h 1786509"/>
                <a:gd name="connsiteX9" fmla="*/ 496926 w 602895"/>
                <a:gd name="connsiteY9" fmla="*/ 472 h 1786509"/>
                <a:gd name="connsiteX0" fmla="*/ 496926 w 602895"/>
                <a:gd name="connsiteY0" fmla="*/ 472 h 1786509"/>
                <a:gd name="connsiteX1" fmla="*/ 602842 w 602895"/>
                <a:gd name="connsiteY1" fmla="*/ 100137 h 1786509"/>
                <a:gd name="connsiteX2" fmla="*/ 599241 w 602895"/>
                <a:gd name="connsiteY2" fmla="*/ 133547 h 1786509"/>
                <a:gd name="connsiteX3" fmla="*/ 574656 w 602895"/>
                <a:gd name="connsiteY3" fmla="*/ 231674 h 1786509"/>
                <a:gd name="connsiteX4" fmla="*/ 185115 w 602895"/>
                <a:gd name="connsiteY4" fmla="*/ 1786509 h 1786509"/>
                <a:gd name="connsiteX5" fmla="*/ 103226 w 602895"/>
                <a:gd name="connsiteY5" fmla="*/ 1782705 h 1786509"/>
                <a:gd name="connsiteX6" fmla="*/ 14326 w 602895"/>
                <a:gd name="connsiteY6" fmla="*/ 1575272 h 1786509"/>
                <a:gd name="connsiteX7" fmla="*/ 352992 w 602895"/>
                <a:gd name="connsiteY7" fmla="*/ 131705 h 1786509"/>
                <a:gd name="connsiteX8" fmla="*/ 496926 w 602895"/>
                <a:gd name="connsiteY8" fmla="*/ 472 h 1786509"/>
                <a:gd name="connsiteX0" fmla="*/ 462709 w 568678"/>
                <a:gd name="connsiteY0" fmla="*/ 472 h 1786509"/>
                <a:gd name="connsiteX1" fmla="*/ 568625 w 568678"/>
                <a:gd name="connsiteY1" fmla="*/ 100137 h 1786509"/>
                <a:gd name="connsiteX2" fmla="*/ 565024 w 568678"/>
                <a:gd name="connsiteY2" fmla="*/ 133547 h 1786509"/>
                <a:gd name="connsiteX3" fmla="*/ 540439 w 568678"/>
                <a:gd name="connsiteY3" fmla="*/ 231674 h 1786509"/>
                <a:gd name="connsiteX4" fmla="*/ 150898 w 568678"/>
                <a:gd name="connsiteY4" fmla="*/ 1786509 h 1786509"/>
                <a:gd name="connsiteX5" fmla="*/ 69009 w 568678"/>
                <a:gd name="connsiteY5" fmla="*/ 1782705 h 1786509"/>
                <a:gd name="connsiteX6" fmla="*/ 19896 w 568678"/>
                <a:gd name="connsiteY6" fmla="*/ 1433492 h 1786509"/>
                <a:gd name="connsiteX7" fmla="*/ 318775 w 568678"/>
                <a:gd name="connsiteY7" fmla="*/ 131705 h 1786509"/>
                <a:gd name="connsiteX8" fmla="*/ 462709 w 568678"/>
                <a:gd name="connsiteY8" fmla="*/ 472 h 1786509"/>
                <a:gd name="connsiteX0" fmla="*/ 462709 w 568678"/>
                <a:gd name="connsiteY0" fmla="*/ 472 h 1782705"/>
                <a:gd name="connsiteX1" fmla="*/ 568625 w 568678"/>
                <a:gd name="connsiteY1" fmla="*/ 100137 h 1782705"/>
                <a:gd name="connsiteX2" fmla="*/ 565024 w 568678"/>
                <a:gd name="connsiteY2" fmla="*/ 133547 h 1782705"/>
                <a:gd name="connsiteX3" fmla="*/ 540439 w 568678"/>
                <a:gd name="connsiteY3" fmla="*/ 231674 h 1782705"/>
                <a:gd name="connsiteX4" fmla="*/ 362216 w 568678"/>
                <a:gd name="connsiteY4" fmla="*/ 1598315 h 1782705"/>
                <a:gd name="connsiteX5" fmla="*/ 69009 w 568678"/>
                <a:gd name="connsiteY5" fmla="*/ 1782705 h 1782705"/>
                <a:gd name="connsiteX6" fmla="*/ 19896 w 568678"/>
                <a:gd name="connsiteY6" fmla="*/ 1433492 h 1782705"/>
                <a:gd name="connsiteX7" fmla="*/ 318775 w 568678"/>
                <a:gd name="connsiteY7" fmla="*/ 131705 h 1782705"/>
                <a:gd name="connsiteX8" fmla="*/ 462709 w 568678"/>
                <a:gd name="connsiteY8" fmla="*/ 472 h 1782705"/>
                <a:gd name="connsiteX0" fmla="*/ 462709 w 568678"/>
                <a:gd name="connsiteY0" fmla="*/ 472 h 1782705"/>
                <a:gd name="connsiteX1" fmla="*/ 568625 w 568678"/>
                <a:gd name="connsiteY1" fmla="*/ 100137 h 1782705"/>
                <a:gd name="connsiteX2" fmla="*/ 565024 w 568678"/>
                <a:gd name="connsiteY2" fmla="*/ 133547 h 1782705"/>
                <a:gd name="connsiteX3" fmla="*/ 540439 w 568678"/>
                <a:gd name="connsiteY3" fmla="*/ 231674 h 1782705"/>
                <a:gd name="connsiteX4" fmla="*/ 362216 w 568678"/>
                <a:gd name="connsiteY4" fmla="*/ 1598315 h 1782705"/>
                <a:gd name="connsiteX5" fmla="*/ 69009 w 568678"/>
                <a:gd name="connsiteY5" fmla="*/ 1782705 h 1782705"/>
                <a:gd name="connsiteX6" fmla="*/ 19896 w 568678"/>
                <a:gd name="connsiteY6" fmla="*/ 1433492 h 1782705"/>
                <a:gd name="connsiteX7" fmla="*/ 318775 w 568678"/>
                <a:gd name="connsiteY7" fmla="*/ 131705 h 1782705"/>
                <a:gd name="connsiteX8" fmla="*/ 462709 w 568678"/>
                <a:gd name="connsiteY8" fmla="*/ 472 h 1782705"/>
                <a:gd name="connsiteX0" fmla="*/ 452750 w 558719"/>
                <a:gd name="connsiteY0" fmla="*/ 472 h 1676127"/>
                <a:gd name="connsiteX1" fmla="*/ 558666 w 558719"/>
                <a:gd name="connsiteY1" fmla="*/ 100137 h 1676127"/>
                <a:gd name="connsiteX2" fmla="*/ 555065 w 558719"/>
                <a:gd name="connsiteY2" fmla="*/ 133547 h 1676127"/>
                <a:gd name="connsiteX3" fmla="*/ 530480 w 558719"/>
                <a:gd name="connsiteY3" fmla="*/ 231674 h 1676127"/>
                <a:gd name="connsiteX4" fmla="*/ 352257 w 558719"/>
                <a:gd name="connsiteY4" fmla="*/ 1598315 h 1676127"/>
                <a:gd name="connsiteX5" fmla="*/ 159869 w 558719"/>
                <a:gd name="connsiteY5" fmla="*/ 1676127 h 1676127"/>
                <a:gd name="connsiteX6" fmla="*/ 9937 w 558719"/>
                <a:gd name="connsiteY6" fmla="*/ 1433492 h 1676127"/>
                <a:gd name="connsiteX7" fmla="*/ 308816 w 558719"/>
                <a:gd name="connsiteY7" fmla="*/ 131705 h 1676127"/>
                <a:gd name="connsiteX8" fmla="*/ 452750 w 558719"/>
                <a:gd name="connsiteY8" fmla="*/ 472 h 1676127"/>
                <a:gd name="connsiteX0" fmla="*/ 452750 w 558719"/>
                <a:gd name="connsiteY0" fmla="*/ 472 h 1676127"/>
                <a:gd name="connsiteX1" fmla="*/ 558666 w 558719"/>
                <a:gd name="connsiteY1" fmla="*/ 100137 h 1676127"/>
                <a:gd name="connsiteX2" fmla="*/ 555065 w 558719"/>
                <a:gd name="connsiteY2" fmla="*/ 133547 h 1676127"/>
                <a:gd name="connsiteX3" fmla="*/ 530480 w 558719"/>
                <a:gd name="connsiteY3" fmla="*/ 231674 h 1676127"/>
                <a:gd name="connsiteX4" fmla="*/ 217047 w 558719"/>
                <a:gd name="connsiteY4" fmla="*/ 1431066 h 1676127"/>
                <a:gd name="connsiteX5" fmla="*/ 159869 w 558719"/>
                <a:gd name="connsiteY5" fmla="*/ 1676127 h 1676127"/>
                <a:gd name="connsiteX6" fmla="*/ 9937 w 558719"/>
                <a:gd name="connsiteY6" fmla="*/ 1433492 h 1676127"/>
                <a:gd name="connsiteX7" fmla="*/ 308816 w 558719"/>
                <a:gd name="connsiteY7" fmla="*/ 131705 h 1676127"/>
                <a:gd name="connsiteX8" fmla="*/ 452750 w 558719"/>
                <a:gd name="connsiteY8" fmla="*/ 472 h 1676127"/>
                <a:gd name="connsiteX0" fmla="*/ 447943 w 553912"/>
                <a:gd name="connsiteY0" fmla="*/ 472 h 1620647"/>
                <a:gd name="connsiteX1" fmla="*/ 553859 w 553912"/>
                <a:gd name="connsiteY1" fmla="*/ 100137 h 1620647"/>
                <a:gd name="connsiteX2" fmla="*/ 550258 w 553912"/>
                <a:gd name="connsiteY2" fmla="*/ 133547 h 1620647"/>
                <a:gd name="connsiteX3" fmla="*/ 525673 w 553912"/>
                <a:gd name="connsiteY3" fmla="*/ 231674 h 1620647"/>
                <a:gd name="connsiteX4" fmla="*/ 212240 w 553912"/>
                <a:gd name="connsiteY4" fmla="*/ 1431066 h 1620647"/>
                <a:gd name="connsiteX5" fmla="*/ 338870 w 553912"/>
                <a:gd name="connsiteY5" fmla="*/ 1620647 h 1620647"/>
                <a:gd name="connsiteX6" fmla="*/ 5130 w 553912"/>
                <a:gd name="connsiteY6" fmla="*/ 1433492 h 1620647"/>
                <a:gd name="connsiteX7" fmla="*/ 304009 w 553912"/>
                <a:gd name="connsiteY7" fmla="*/ 131705 h 1620647"/>
                <a:gd name="connsiteX8" fmla="*/ 447943 w 553912"/>
                <a:gd name="connsiteY8" fmla="*/ 472 h 1620647"/>
                <a:gd name="connsiteX0" fmla="*/ 447943 w 553912"/>
                <a:gd name="connsiteY0" fmla="*/ 472 h 1620647"/>
                <a:gd name="connsiteX1" fmla="*/ 553859 w 553912"/>
                <a:gd name="connsiteY1" fmla="*/ 100137 h 1620647"/>
                <a:gd name="connsiteX2" fmla="*/ 550258 w 553912"/>
                <a:gd name="connsiteY2" fmla="*/ 133547 h 1620647"/>
                <a:gd name="connsiteX3" fmla="*/ 525673 w 553912"/>
                <a:gd name="connsiteY3" fmla="*/ 231674 h 1620647"/>
                <a:gd name="connsiteX4" fmla="*/ 212240 w 553912"/>
                <a:gd name="connsiteY4" fmla="*/ 1431066 h 1620647"/>
                <a:gd name="connsiteX5" fmla="*/ 338870 w 553912"/>
                <a:gd name="connsiteY5" fmla="*/ 1620647 h 1620647"/>
                <a:gd name="connsiteX6" fmla="*/ 5130 w 553912"/>
                <a:gd name="connsiteY6" fmla="*/ 1433492 h 1620647"/>
                <a:gd name="connsiteX7" fmla="*/ 304009 w 553912"/>
                <a:gd name="connsiteY7" fmla="*/ 131705 h 1620647"/>
                <a:gd name="connsiteX8" fmla="*/ 447943 w 553912"/>
                <a:gd name="connsiteY8" fmla="*/ 472 h 1620647"/>
                <a:gd name="connsiteX0" fmla="*/ 448607 w 554576"/>
                <a:gd name="connsiteY0" fmla="*/ 472 h 1624832"/>
                <a:gd name="connsiteX1" fmla="*/ 554523 w 554576"/>
                <a:gd name="connsiteY1" fmla="*/ 100137 h 1624832"/>
                <a:gd name="connsiteX2" fmla="*/ 550922 w 554576"/>
                <a:gd name="connsiteY2" fmla="*/ 133547 h 1624832"/>
                <a:gd name="connsiteX3" fmla="*/ 526337 w 554576"/>
                <a:gd name="connsiteY3" fmla="*/ 231674 h 1624832"/>
                <a:gd name="connsiteX4" fmla="*/ 212904 w 554576"/>
                <a:gd name="connsiteY4" fmla="*/ 1431066 h 1624832"/>
                <a:gd name="connsiteX5" fmla="*/ 339534 w 554576"/>
                <a:gd name="connsiteY5" fmla="*/ 1620647 h 1624832"/>
                <a:gd name="connsiteX6" fmla="*/ 5794 w 554576"/>
                <a:gd name="connsiteY6" fmla="*/ 1433492 h 1624832"/>
                <a:gd name="connsiteX7" fmla="*/ 304673 w 554576"/>
                <a:gd name="connsiteY7" fmla="*/ 131705 h 1624832"/>
                <a:gd name="connsiteX8" fmla="*/ 448607 w 554576"/>
                <a:gd name="connsiteY8" fmla="*/ 472 h 1624832"/>
                <a:gd name="connsiteX0" fmla="*/ 448618 w 554587"/>
                <a:gd name="connsiteY0" fmla="*/ 472 h 1613496"/>
                <a:gd name="connsiteX1" fmla="*/ 554534 w 554587"/>
                <a:gd name="connsiteY1" fmla="*/ 100137 h 1613496"/>
                <a:gd name="connsiteX2" fmla="*/ 550933 w 554587"/>
                <a:gd name="connsiteY2" fmla="*/ 133547 h 1613496"/>
                <a:gd name="connsiteX3" fmla="*/ 526348 w 554587"/>
                <a:gd name="connsiteY3" fmla="*/ 231674 h 1613496"/>
                <a:gd name="connsiteX4" fmla="*/ 212915 w 554587"/>
                <a:gd name="connsiteY4" fmla="*/ 1431066 h 1613496"/>
                <a:gd name="connsiteX5" fmla="*/ 338933 w 554587"/>
                <a:gd name="connsiteY5" fmla="*/ 1607962 h 1613496"/>
                <a:gd name="connsiteX6" fmla="*/ 5805 w 554587"/>
                <a:gd name="connsiteY6" fmla="*/ 1433492 h 1613496"/>
                <a:gd name="connsiteX7" fmla="*/ 304684 w 554587"/>
                <a:gd name="connsiteY7" fmla="*/ 131705 h 1613496"/>
                <a:gd name="connsiteX8" fmla="*/ 448618 w 554587"/>
                <a:gd name="connsiteY8" fmla="*/ 472 h 1613496"/>
                <a:gd name="connsiteX0" fmla="*/ 448027 w 553996"/>
                <a:gd name="connsiteY0" fmla="*/ 472 h 1621527"/>
                <a:gd name="connsiteX1" fmla="*/ 553943 w 553996"/>
                <a:gd name="connsiteY1" fmla="*/ 100137 h 1621527"/>
                <a:gd name="connsiteX2" fmla="*/ 550342 w 553996"/>
                <a:gd name="connsiteY2" fmla="*/ 133547 h 1621527"/>
                <a:gd name="connsiteX3" fmla="*/ 525757 w 553996"/>
                <a:gd name="connsiteY3" fmla="*/ 231674 h 1621527"/>
                <a:gd name="connsiteX4" fmla="*/ 212324 w 553996"/>
                <a:gd name="connsiteY4" fmla="*/ 1431066 h 1621527"/>
                <a:gd name="connsiteX5" fmla="*/ 338342 w 553996"/>
                <a:gd name="connsiteY5" fmla="*/ 1607962 h 1621527"/>
                <a:gd name="connsiteX6" fmla="*/ 5214 w 553996"/>
                <a:gd name="connsiteY6" fmla="*/ 1433492 h 1621527"/>
                <a:gd name="connsiteX7" fmla="*/ 304093 w 553996"/>
                <a:gd name="connsiteY7" fmla="*/ 131705 h 1621527"/>
                <a:gd name="connsiteX8" fmla="*/ 448027 w 553996"/>
                <a:gd name="connsiteY8" fmla="*/ 472 h 1621527"/>
                <a:gd name="connsiteX0" fmla="*/ 448027 w 553996"/>
                <a:gd name="connsiteY0" fmla="*/ 472 h 1621527"/>
                <a:gd name="connsiteX1" fmla="*/ 553943 w 553996"/>
                <a:gd name="connsiteY1" fmla="*/ 100137 h 1621527"/>
                <a:gd name="connsiteX2" fmla="*/ 550342 w 553996"/>
                <a:gd name="connsiteY2" fmla="*/ 133547 h 1621527"/>
                <a:gd name="connsiteX3" fmla="*/ 525757 w 553996"/>
                <a:gd name="connsiteY3" fmla="*/ 231674 h 1621527"/>
                <a:gd name="connsiteX4" fmla="*/ 212324 w 553996"/>
                <a:gd name="connsiteY4" fmla="*/ 1431066 h 1621527"/>
                <a:gd name="connsiteX5" fmla="*/ 338342 w 553996"/>
                <a:gd name="connsiteY5" fmla="*/ 1607962 h 1621527"/>
                <a:gd name="connsiteX6" fmla="*/ 5214 w 553996"/>
                <a:gd name="connsiteY6" fmla="*/ 1433492 h 1621527"/>
                <a:gd name="connsiteX7" fmla="*/ 304093 w 553996"/>
                <a:gd name="connsiteY7" fmla="*/ 131705 h 1621527"/>
                <a:gd name="connsiteX8" fmla="*/ 448027 w 553996"/>
                <a:gd name="connsiteY8" fmla="*/ 472 h 1621527"/>
                <a:gd name="connsiteX0" fmla="*/ 448027 w 553996"/>
                <a:gd name="connsiteY0" fmla="*/ 472 h 1621527"/>
                <a:gd name="connsiteX1" fmla="*/ 553943 w 553996"/>
                <a:gd name="connsiteY1" fmla="*/ 100137 h 1621527"/>
                <a:gd name="connsiteX2" fmla="*/ 550342 w 553996"/>
                <a:gd name="connsiteY2" fmla="*/ 133547 h 1621527"/>
                <a:gd name="connsiteX3" fmla="*/ 212324 w 553996"/>
                <a:gd name="connsiteY3" fmla="*/ 1431066 h 1621527"/>
                <a:gd name="connsiteX4" fmla="*/ 338342 w 553996"/>
                <a:gd name="connsiteY4" fmla="*/ 1607962 h 1621527"/>
                <a:gd name="connsiteX5" fmla="*/ 5214 w 553996"/>
                <a:gd name="connsiteY5" fmla="*/ 1433492 h 1621527"/>
                <a:gd name="connsiteX6" fmla="*/ 304093 w 553996"/>
                <a:gd name="connsiteY6" fmla="*/ 131705 h 1621527"/>
                <a:gd name="connsiteX7" fmla="*/ 448027 w 553996"/>
                <a:gd name="connsiteY7" fmla="*/ 472 h 1621527"/>
                <a:gd name="connsiteX0" fmla="*/ 448027 w 553996"/>
                <a:gd name="connsiteY0" fmla="*/ 472 h 1621527"/>
                <a:gd name="connsiteX1" fmla="*/ 553943 w 553996"/>
                <a:gd name="connsiteY1" fmla="*/ 100137 h 1621527"/>
                <a:gd name="connsiteX2" fmla="*/ 212324 w 553996"/>
                <a:gd name="connsiteY2" fmla="*/ 1431066 h 1621527"/>
                <a:gd name="connsiteX3" fmla="*/ 338342 w 553996"/>
                <a:gd name="connsiteY3" fmla="*/ 1607962 h 1621527"/>
                <a:gd name="connsiteX4" fmla="*/ 5214 w 553996"/>
                <a:gd name="connsiteY4" fmla="*/ 1433492 h 1621527"/>
                <a:gd name="connsiteX5" fmla="*/ 304093 w 553996"/>
                <a:gd name="connsiteY5" fmla="*/ 131705 h 1621527"/>
                <a:gd name="connsiteX6" fmla="*/ 448027 w 553996"/>
                <a:gd name="connsiteY6" fmla="*/ 472 h 1621527"/>
                <a:gd name="connsiteX0" fmla="*/ 448027 w 532887"/>
                <a:gd name="connsiteY0" fmla="*/ 472 h 1621527"/>
                <a:gd name="connsiteX1" fmla="*/ 532800 w 532887"/>
                <a:gd name="connsiteY1" fmla="*/ 101156 h 1621527"/>
                <a:gd name="connsiteX2" fmla="*/ 212324 w 532887"/>
                <a:gd name="connsiteY2" fmla="*/ 1431066 h 1621527"/>
                <a:gd name="connsiteX3" fmla="*/ 338342 w 532887"/>
                <a:gd name="connsiteY3" fmla="*/ 1607962 h 1621527"/>
                <a:gd name="connsiteX4" fmla="*/ 5214 w 532887"/>
                <a:gd name="connsiteY4" fmla="*/ 1433492 h 1621527"/>
                <a:gd name="connsiteX5" fmla="*/ 304093 w 532887"/>
                <a:gd name="connsiteY5" fmla="*/ 131705 h 1621527"/>
                <a:gd name="connsiteX6" fmla="*/ 448027 w 532887"/>
                <a:gd name="connsiteY6" fmla="*/ 472 h 1621527"/>
                <a:gd name="connsiteX0" fmla="*/ 448027 w 535959"/>
                <a:gd name="connsiteY0" fmla="*/ 472 h 1621527"/>
                <a:gd name="connsiteX1" fmla="*/ 532800 w 535959"/>
                <a:gd name="connsiteY1" fmla="*/ 101156 h 1621527"/>
                <a:gd name="connsiteX2" fmla="*/ 212324 w 535959"/>
                <a:gd name="connsiteY2" fmla="*/ 1431066 h 1621527"/>
                <a:gd name="connsiteX3" fmla="*/ 338342 w 535959"/>
                <a:gd name="connsiteY3" fmla="*/ 1607962 h 1621527"/>
                <a:gd name="connsiteX4" fmla="*/ 5214 w 535959"/>
                <a:gd name="connsiteY4" fmla="*/ 1433492 h 1621527"/>
                <a:gd name="connsiteX5" fmla="*/ 304093 w 535959"/>
                <a:gd name="connsiteY5" fmla="*/ 131705 h 1621527"/>
                <a:gd name="connsiteX6" fmla="*/ 448027 w 535959"/>
                <a:gd name="connsiteY6" fmla="*/ 472 h 162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959" h="1621527">
                  <a:moveTo>
                    <a:pt x="448027" y="472"/>
                  </a:moveTo>
                  <a:cubicBezTo>
                    <a:pt x="503589" y="472"/>
                    <a:pt x="548472" y="38227"/>
                    <a:pt x="532800" y="101156"/>
                  </a:cubicBezTo>
                  <a:lnTo>
                    <a:pt x="212324" y="1431066"/>
                  </a:lnTo>
                  <a:cubicBezTo>
                    <a:pt x="178881" y="1595385"/>
                    <a:pt x="439694" y="1533610"/>
                    <a:pt x="338342" y="1607962"/>
                  </a:cubicBezTo>
                  <a:cubicBezTo>
                    <a:pt x="290405" y="1640756"/>
                    <a:pt x="-45586" y="1625402"/>
                    <a:pt x="5214" y="1433492"/>
                  </a:cubicBezTo>
                  <a:lnTo>
                    <a:pt x="304093" y="131705"/>
                  </a:lnTo>
                  <a:cubicBezTo>
                    <a:pt x="322437" y="66794"/>
                    <a:pt x="345016" y="-6584"/>
                    <a:pt x="448027" y="4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055374" y="2244650"/>
              <a:ext cx="2260319" cy="1608706"/>
              <a:chOff x="2055374" y="2244650"/>
              <a:chExt cx="2260319" cy="1608706"/>
            </a:xfrm>
            <a:grpFill/>
          </p:grpSpPr>
          <p:grpSp>
            <p:nvGrpSpPr>
              <p:cNvPr id="19" name="Group 18"/>
              <p:cNvGrpSpPr/>
              <p:nvPr/>
            </p:nvGrpSpPr>
            <p:grpSpPr>
              <a:xfrm>
                <a:off x="2055374" y="2273203"/>
                <a:ext cx="2260319" cy="1580153"/>
                <a:chOff x="8082996" y="2866267"/>
                <a:chExt cx="2260319" cy="1580153"/>
              </a:xfrm>
              <a:grpFill/>
            </p:grpSpPr>
            <p:sp>
              <p:nvSpPr>
                <p:cNvPr id="21" name="Freeform 20"/>
                <p:cNvSpPr/>
                <p:nvPr/>
              </p:nvSpPr>
              <p:spPr>
                <a:xfrm>
                  <a:off x="8082996" y="2866267"/>
                  <a:ext cx="1164845" cy="1580153"/>
                </a:xfrm>
                <a:custGeom>
                  <a:avLst/>
                  <a:gdLst>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15007 w 1164780"/>
                    <a:gd name="connsiteY14" fmla="*/ 1446813 h 1580153"/>
                    <a:gd name="connsiteX15" fmla="*/ 921521 w 1164780"/>
                    <a:gd name="connsiteY15" fmla="*/ 1442046 h 1580153"/>
                    <a:gd name="connsiteX16" fmla="*/ 921521 w 1164780"/>
                    <a:gd name="connsiteY16" fmla="*/ 1575925 h 1580153"/>
                    <a:gd name="connsiteX17" fmla="*/ 901793 w 1164780"/>
                    <a:gd name="connsiteY17" fmla="*/ 1577525 h 1580153"/>
                    <a:gd name="connsiteX18" fmla="*/ 171725 w 1164780"/>
                    <a:gd name="connsiteY18" fmla="*/ 1572567 h 1580153"/>
                    <a:gd name="connsiteX19" fmla="*/ 4502 w 1164780"/>
                    <a:gd name="connsiteY19" fmla="*/ 1356528 h 1580153"/>
                    <a:gd name="connsiteX20" fmla="*/ 317426 w 1164780"/>
                    <a:gd name="connsiteY20" fmla="*/ 140677 h 1580153"/>
                    <a:gd name="connsiteX21" fmla="*/ 563611 w 1164780"/>
                    <a:gd name="connsiteY21"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15007 w 1164780"/>
                    <a:gd name="connsiteY14" fmla="*/ 144681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22627 w 1164780"/>
                    <a:gd name="connsiteY14" fmla="*/ 145443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65807 w 1164780"/>
                    <a:gd name="connsiteY14" fmla="*/ 14696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65807 w 1164780"/>
                    <a:gd name="connsiteY14" fmla="*/ 14696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515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007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007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883 w 1165052"/>
                    <a:gd name="connsiteY0" fmla="*/ 0 h 1580153"/>
                    <a:gd name="connsiteX1" fmla="*/ 1106494 w 1165052"/>
                    <a:gd name="connsiteY1" fmla="*/ 0 h 1580153"/>
                    <a:gd name="connsiteX2" fmla="*/ 1141663 w 1165052"/>
                    <a:gd name="connsiteY2" fmla="*/ 105508 h 1580153"/>
                    <a:gd name="connsiteX3" fmla="*/ 686075 w 1165052"/>
                    <a:gd name="connsiteY3" fmla="*/ 102471 h 1580153"/>
                    <a:gd name="connsiteX4" fmla="*/ 483496 w 1165052"/>
                    <a:gd name="connsiteY4" fmla="*/ 185895 h 1580153"/>
                    <a:gd name="connsiteX5" fmla="*/ 448327 w 1165052"/>
                    <a:gd name="connsiteY5" fmla="*/ 286378 h 1580153"/>
                    <a:gd name="connsiteX6" fmla="*/ 508617 w 1165052"/>
                    <a:gd name="connsiteY6" fmla="*/ 396910 h 1580153"/>
                    <a:gd name="connsiteX7" fmla="*/ 800019 w 1165052"/>
                    <a:gd name="connsiteY7" fmla="*/ 401934 h 1580153"/>
                    <a:gd name="connsiteX8" fmla="*/ 794995 w 1165052"/>
                    <a:gd name="connsiteY8" fmla="*/ 497394 h 1580153"/>
                    <a:gd name="connsiteX9" fmla="*/ 468423 w 1165052"/>
                    <a:gd name="connsiteY9" fmla="*/ 497394 h 1580153"/>
                    <a:gd name="connsiteX10" fmla="*/ 367940 w 1165052"/>
                    <a:gd name="connsiteY10" fmla="*/ 577780 h 1580153"/>
                    <a:gd name="connsiteX11" fmla="*/ 182045 w 1165052"/>
                    <a:gd name="connsiteY11" fmla="*/ 1366576 h 1580153"/>
                    <a:gd name="connsiteX12" fmla="*/ 329546 w 1165052"/>
                    <a:gd name="connsiteY12" fmla="*/ 1441377 h 1580153"/>
                    <a:gd name="connsiteX13" fmla="*/ 852801 w 1165052"/>
                    <a:gd name="connsiteY13" fmla="*/ 1450076 h 1580153"/>
                    <a:gd name="connsiteX14" fmla="*/ 978779 w 1165052"/>
                    <a:gd name="connsiteY14" fmla="*/ 1482373 h 1580153"/>
                    <a:gd name="connsiteX15" fmla="*/ 902065 w 1165052"/>
                    <a:gd name="connsiteY15" fmla="*/ 1577525 h 1580153"/>
                    <a:gd name="connsiteX16" fmla="*/ 171997 w 1165052"/>
                    <a:gd name="connsiteY16" fmla="*/ 1572567 h 1580153"/>
                    <a:gd name="connsiteX17" fmla="*/ 4774 w 1165052"/>
                    <a:gd name="connsiteY17" fmla="*/ 1356528 h 1580153"/>
                    <a:gd name="connsiteX18" fmla="*/ 317698 w 1165052"/>
                    <a:gd name="connsiteY18" fmla="*/ 140677 h 1580153"/>
                    <a:gd name="connsiteX19" fmla="*/ 563883 w 1165052"/>
                    <a:gd name="connsiteY19" fmla="*/ 0 h 1580153"/>
                    <a:gd name="connsiteX0" fmla="*/ 563743 w 1164912"/>
                    <a:gd name="connsiteY0" fmla="*/ 0 h 1580153"/>
                    <a:gd name="connsiteX1" fmla="*/ 1106354 w 1164912"/>
                    <a:gd name="connsiteY1" fmla="*/ 0 h 1580153"/>
                    <a:gd name="connsiteX2" fmla="*/ 1141523 w 1164912"/>
                    <a:gd name="connsiteY2" fmla="*/ 105508 h 1580153"/>
                    <a:gd name="connsiteX3" fmla="*/ 685935 w 1164912"/>
                    <a:gd name="connsiteY3" fmla="*/ 102471 h 1580153"/>
                    <a:gd name="connsiteX4" fmla="*/ 483356 w 1164912"/>
                    <a:gd name="connsiteY4" fmla="*/ 185895 h 1580153"/>
                    <a:gd name="connsiteX5" fmla="*/ 448187 w 1164912"/>
                    <a:gd name="connsiteY5" fmla="*/ 286378 h 1580153"/>
                    <a:gd name="connsiteX6" fmla="*/ 508477 w 1164912"/>
                    <a:gd name="connsiteY6" fmla="*/ 396910 h 1580153"/>
                    <a:gd name="connsiteX7" fmla="*/ 799879 w 1164912"/>
                    <a:gd name="connsiteY7" fmla="*/ 401934 h 1580153"/>
                    <a:gd name="connsiteX8" fmla="*/ 794855 w 1164912"/>
                    <a:gd name="connsiteY8" fmla="*/ 497394 h 1580153"/>
                    <a:gd name="connsiteX9" fmla="*/ 468283 w 1164912"/>
                    <a:gd name="connsiteY9" fmla="*/ 497394 h 1580153"/>
                    <a:gd name="connsiteX10" fmla="*/ 367800 w 1164912"/>
                    <a:gd name="connsiteY10" fmla="*/ 577780 h 1580153"/>
                    <a:gd name="connsiteX11" fmla="*/ 181905 w 1164912"/>
                    <a:gd name="connsiteY11" fmla="*/ 1366576 h 1580153"/>
                    <a:gd name="connsiteX12" fmla="*/ 329406 w 1164912"/>
                    <a:gd name="connsiteY12" fmla="*/ 1441377 h 1580153"/>
                    <a:gd name="connsiteX13" fmla="*/ 852661 w 1164912"/>
                    <a:gd name="connsiteY13" fmla="*/ 1450076 h 1580153"/>
                    <a:gd name="connsiteX14" fmla="*/ 978639 w 1164912"/>
                    <a:gd name="connsiteY14" fmla="*/ 1482373 h 1580153"/>
                    <a:gd name="connsiteX15" fmla="*/ 901925 w 1164912"/>
                    <a:gd name="connsiteY15" fmla="*/ 1577525 h 1580153"/>
                    <a:gd name="connsiteX16" fmla="*/ 171857 w 1164912"/>
                    <a:gd name="connsiteY16" fmla="*/ 1572567 h 1580153"/>
                    <a:gd name="connsiteX17" fmla="*/ 4634 w 1164912"/>
                    <a:gd name="connsiteY17" fmla="*/ 1356528 h 1580153"/>
                    <a:gd name="connsiteX18" fmla="*/ 317558 w 1164912"/>
                    <a:gd name="connsiteY18" fmla="*/ 140677 h 1580153"/>
                    <a:gd name="connsiteX19" fmla="*/ 563743 w 1164912"/>
                    <a:gd name="connsiteY19" fmla="*/ 0 h 1580153"/>
                    <a:gd name="connsiteX0" fmla="*/ 563676 w 1164845"/>
                    <a:gd name="connsiteY0" fmla="*/ 0 h 1580153"/>
                    <a:gd name="connsiteX1" fmla="*/ 1106287 w 1164845"/>
                    <a:gd name="connsiteY1" fmla="*/ 0 h 1580153"/>
                    <a:gd name="connsiteX2" fmla="*/ 1141456 w 1164845"/>
                    <a:gd name="connsiteY2" fmla="*/ 105508 h 1580153"/>
                    <a:gd name="connsiteX3" fmla="*/ 685868 w 1164845"/>
                    <a:gd name="connsiteY3" fmla="*/ 102471 h 1580153"/>
                    <a:gd name="connsiteX4" fmla="*/ 483289 w 1164845"/>
                    <a:gd name="connsiteY4" fmla="*/ 185895 h 1580153"/>
                    <a:gd name="connsiteX5" fmla="*/ 448120 w 1164845"/>
                    <a:gd name="connsiteY5" fmla="*/ 286378 h 1580153"/>
                    <a:gd name="connsiteX6" fmla="*/ 508410 w 1164845"/>
                    <a:gd name="connsiteY6" fmla="*/ 396910 h 1580153"/>
                    <a:gd name="connsiteX7" fmla="*/ 799812 w 1164845"/>
                    <a:gd name="connsiteY7" fmla="*/ 401934 h 1580153"/>
                    <a:gd name="connsiteX8" fmla="*/ 794788 w 1164845"/>
                    <a:gd name="connsiteY8" fmla="*/ 497394 h 1580153"/>
                    <a:gd name="connsiteX9" fmla="*/ 468216 w 1164845"/>
                    <a:gd name="connsiteY9" fmla="*/ 497394 h 1580153"/>
                    <a:gd name="connsiteX10" fmla="*/ 367733 w 1164845"/>
                    <a:gd name="connsiteY10" fmla="*/ 577780 h 1580153"/>
                    <a:gd name="connsiteX11" fmla="*/ 181838 w 1164845"/>
                    <a:gd name="connsiteY11" fmla="*/ 1366576 h 1580153"/>
                    <a:gd name="connsiteX12" fmla="*/ 329339 w 1164845"/>
                    <a:gd name="connsiteY12" fmla="*/ 1441377 h 1580153"/>
                    <a:gd name="connsiteX13" fmla="*/ 852594 w 1164845"/>
                    <a:gd name="connsiteY13" fmla="*/ 1450076 h 1580153"/>
                    <a:gd name="connsiteX14" fmla="*/ 978572 w 1164845"/>
                    <a:gd name="connsiteY14" fmla="*/ 1482373 h 1580153"/>
                    <a:gd name="connsiteX15" fmla="*/ 901858 w 1164845"/>
                    <a:gd name="connsiteY15" fmla="*/ 1577525 h 1580153"/>
                    <a:gd name="connsiteX16" fmla="*/ 171790 w 1164845"/>
                    <a:gd name="connsiteY16" fmla="*/ 1572567 h 1580153"/>
                    <a:gd name="connsiteX17" fmla="*/ 4567 w 1164845"/>
                    <a:gd name="connsiteY17" fmla="*/ 1356528 h 1580153"/>
                    <a:gd name="connsiteX18" fmla="*/ 317491 w 1164845"/>
                    <a:gd name="connsiteY18" fmla="*/ 140677 h 1580153"/>
                    <a:gd name="connsiteX19" fmla="*/ 563676 w 1164845"/>
                    <a:gd name="connsiteY19" fmla="*/ 0 h 15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845" h="1580153">
                      <a:moveTo>
                        <a:pt x="563676" y="0"/>
                      </a:moveTo>
                      <a:lnTo>
                        <a:pt x="1106287" y="0"/>
                      </a:lnTo>
                      <a:cubicBezTo>
                        <a:pt x="1193073" y="18110"/>
                        <a:pt x="1163852" y="73751"/>
                        <a:pt x="1141456" y="105508"/>
                      </a:cubicBezTo>
                      <a:cubicBezTo>
                        <a:pt x="1120385" y="122693"/>
                        <a:pt x="833181" y="95522"/>
                        <a:pt x="685868" y="102471"/>
                      </a:cubicBezTo>
                      <a:cubicBezTo>
                        <a:pt x="610380" y="101846"/>
                        <a:pt x="507598" y="125105"/>
                        <a:pt x="483289" y="185895"/>
                      </a:cubicBezTo>
                      <a:lnTo>
                        <a:pt x="448120" y="286378"/>
                      </a:lnTo>
                      <a:cubicBezTo>
                        <a:pt x="430686" y="350518"/>
                        <a:pt x="440546" y="397597"/>
                        <a:pt x="508410" y="396910"/>
                      </a:cubicBezTo>
                      <a:lnTo>
                        <a:pt x="799812" y="401934"/>
                      </a:lnTo>
                      <a:cubicBezTo>
                        <a:pt x="859552" y="420106"/>
                        <a:pt x="864701" y="496281"/>
                        <a:pt x="794788" y="497394"/>
                      </a:cubicBezTo>
                      <a:lnTo>
                        <a:pt x="468216" y="497394"/>
                      </a:lnTo>
                      <a:cubicBezTo>
                        <a:pt x="424486" y="496893"/>
                        <a:pt x="384167" y="520278"/>
                        <a:pt x="367733" y="577780"/>
                      </a:cubicBezTo>
                      <a:lnTo>
                        <a:pt x="181838" y="1366576"/>
                      </a:lnTo>
                      <a:cubicBezTo>
                        <a:pt x="170727" y="1432453"/>
                        <a:pt x="261975" y="1440327"/>
                        <a:pt x="329339" y="1441377"/>
                      </a:cubicBezTo>
                      <a:lnTo>
                        <a:pt x="852594" y="1450076"/>
                      </a:lnTo>
                      <a:cubicBezTo>
                        <a:pt x="879065" y="1448961"/>
                        <a:pt x="963899" y="1450384"/>
                        <a:pt x="978572" y="1482373"/>
                      </a:cubicBezTo>
                      <a:cubicBezTo>
                        <a:pt x="987206" y="1501921"/>
                        <a:pt x="1016002" y="1570959"/>
                        <a:pt x="901858" y="1577525"/>
                      </a:cubicBezTo>
                      <a:cubicBezTo>
                        <a:pt x="777142" y="1583056"/>
                        <a:pt x="397405" y="1579117"/>
                        <a:pt x="171790" y="1572567"/>
                      </a:cubicBezTo>
                      <a:cubicBezTo>
                        <a:pt x="115783" y="1568792"/>
                        <a:pt x="-27266" y="1493368"/>
                        <a:pt x="4567" y="1356528"/>
                      </a:cubicBezTo>
                      <a:lnTo>
                        <a:pt x="317491" y="140677"/>
                      </a:lnTo>
                      <a:cubicBezTo>
                        <a:pt x="331314" y="80138"/>
                        <a:pt x="413375" y="2537"/>
                        <a:pt x="563676" y="0"/>
                      </a:cubicBezTo>
                      <a:close/>
                    </a:path>
                  </a:pathLst>
                </a:custGeom>
                <a:solidFill>
                  <a:srgbClr val="AA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944715" y="3269067"/>
                  <a:ext cx="1398600" cy="1174791"/>
                </a:xfrm>
                <a:custGeom>
                  <a:avLst/>
                  <a:gdLst>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63222 w 1398600"/>
                    <a:gd name="connsiteY14" fmla="*/ 955460 h 1174791"/>
                    <a:gd name="connsiteX15" fmla="*/ 344696 w 1398600"/>
                    <a:gd name="connsiteY15" fmla="*/ 970421 h 1174791"/>
                    <a:gd name="connsiteX16" fmla="*/ 328195 w 1398600"/>
                    <a:gd name="connsiteY16" fmla="*/ 984650 h 1174791"/>
                    <a:gd name="connsiteX17" fmla="*/ 173547 w 1398600"/>
                    <a:gd name="connsiteY17" fmla="*/ 1109162 h 1174791"/>
                    <a:gd name="connsiteX18" fmla="*/ 169036 w 1398600"/>
                    <a:gd name="connsiteY18" fmla="*/ 1112282 h 1174791"/>
                    <a:gd name="connsiteX19" fmla="*/ 110252 w 1398600"/>
                    <a:gd name="connsiteY19" fmla="*/ 1159756 h 1174791"/>
                    <a:gd name="connsiteX20" fmla="*/ 15035 w 1398600"/>
                    <a:gd name="connsiteY20" fmla="*/ 1149621 h 1174791"/>
                    <a:gd name="connsiteX21" fmla="*/ 25170 w 1398600"/>
                    <a:gd name="connsiteY21" fmla="*/ 1054403 h 1174791"/>
                    <a:gd name="connsiteX22" fmla="*/ 278140 w 1398600"/>
                    <a:gd name="connsiteY22" fmla="*/ 850107 h 1174791"/>
                    <a:gd name="connsiteX23" fmla="*/ 289354 w 1398600"/>
                    <a:gd name="connsiteY23" fmla="*/ 844267 h 1174791"/>
                    <a:gd name="connsiteX24" fmla="*/ 626511 w 1398600"/>
                    <a:gd name="connsiteY24" fmla="*/ 559694 h 1174791"/>
                    <a:gd name="connsiteX25" fmla="*/ 626511 w 1398600"/>
                    <a:gd name="connsiteY25" fmla="*/ 454186 h 1174791"/>
                    <a:gd name="connsiteX26" fmla="*/ 415495 w 1398600"/>
                    <a:gd name="connsiteY26" fmla="*/ 132639 h 1174791"/>
                    <a:gd name="connsiteX27" fmla="*/ 479131 w 1398600"/>
                    <a:gd name="connsiteY27"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63222 w 1398600"/>
                    <a:gd name="connsiteY14" fmla="*/ 955460 h 1174791"/>
                    <a:gd name="connsiteX15" fmla="*/ 344696 w 1398600"/>
                    <a:gd name="connsiteY15" fmla="*/ 970421 h 1174791"/>
                    <a:gd name="connsiteX16" fmla="*/ 328195 w 1398600"/>
                    <a:gd name="connsiteY16" fmla="*/ 984650 h 1174791"/>
                    <a:gd name="connsiteX17" fmla="*/ 173547 w 1398600"/>
                    <a:gd name="connsiteY17" fmla="*/ 1109162 h 1174791"/>
                    <a:gd name="connsiteX18" fmla="*/ 169036 w 1398600"/>
                    <a:gd name="connsiteY18" fmla="*/ 1112282 h 1174791"/>
                    <a:gd name="connsiteX19" fmla="*/ 110252 w 1398600"/>
                    <a:gd name="connsiteY19" fmla="*/ 1159756 h 1174791"/>
                    <a:gd name="connsiteX20" fmla="*/ 15035 w 1398600"/>
                    <a:gd name="connsiteY20" fmla="*/ 1149621 h 1174791"/>
                    <a:gd name="connsiteX21" fmla="*/ 25170 w 1398600"/>
                    <a:gd name="connsiteY21" fmla="*/ 1054403 h 1174791"/>
                    <a:gd name="connsiteX22" fmla="*/ 278140 w 1398600"/>
                    <a:gd name="connsiteY22" fmla="*/ 850107 h 1174791"/>
                    <a:gd name="connsiteX23" fmla="*/ 626511 w 1398600"/>
                    <a:gd name="connsiteY23" fmla="*/ 559694 h 1174791"/>
                    <a:gd name="connsiteX24" fmla="*/ 626511 w 1398600"/>
                    <a:gd name="connsiteY24" fmla="*/ 454186 h 1174791"/>
                    <a:gd name="connsiteX25" fmla="*/ 415495 w 1398600"/>
                    <a:gd name="connsiteY25" fmla="*/ 132639 h 1174791"/>
                    <a:gd name="connsiteX26" fmla="*/ 479131 w 1398600"/>
                    <a:gd name="connsiteY26"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44696 w 1398600"/>
                    <a:gd name="connsiteY14" fmla="*/ 970421 h 1174791"/>
                    <a:gd name="connsiteX15" fmla="*/ 328195 w 1398600"/>
                    <a:gd name="connsiteY15" fmla="*/ 984650 h 1174791"/>
                    <a:gd name="connsiteX16" fmla="*/ 173547 w 1398600"/>
                    <a:gd name="connsiteY16" fmla="*/ 1109162 h 1174791"/>
                    <a:gd name="connsiteX17" fmla="*/ 169036 w 1398600"/>
                    <a:gd name="connsiteY17" fmla="*/ 1112282 h 1174791"/>
                    <a:gd name="connsiteX18" fmla="*/ 110252 w 1398600"/>
                    <a:gd name="connsiteY18" fmla="*/ 1159756 h 1174791"/>
                    <a:gd name="connsiteX19" fmla="*/ 15035 w 1398600"/>
                    <a:gd name="connsiteY19" fmla="*/ 1149621 h 1174791"/>
                    <a:gd name="connsiteX20" fmla="*/ 25170 w 1398600"/>
                    <a:gd name="connsiteY20" fmla="*/ 1054403 h 1174791"/>
                    <a:gd name="connsiteX21" fmla="*/ 278140 w 1398600"/>
                    <a:gd name="connsiteY21" fmla="*/ 850107 h 1174791"/>
                    <a:gd name="connsiteX22" fmla="*/ 626511 w 1398600"/>
                    <a:gd name="connsiteY22" fmla="*/ 559694 h 1174791"/>
                    <a:gd name="connsiteX23" fmla="*/ 626511 w 1398600"/>
                    <a:gd name="connsiteY23" fmla="*/ 454186 h 1174791"/>
                    <a:gd name="connsiteX24" fmla="*/ 415495 w 1398600"/>
                    <a:gd name="connsiteY24" fmla="*/ 132639 h 1174791"/>
                    <a:gd name="connsiteX25" fmla="*/ 479131 w 1398600"/>
                    <a:gd name="connsiteY25"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44696 w 1398600"/>
                    <a:gd name="connsiteY13" fmla="*/ 970421 h 1174791"/>
                    <a:gd name="connsiteX14" fmla="*/ 328195 w 1398600"/>
                    <a:gd name="connsiteY14" fmla="*/ 984650 h 1174791"/>
                    <a:gd name="connsiteX15" fmla="*/ 173547 w 1398600"/>
                    <a:gd name="connsiteY15" fmla="*/ 1109162 h 1174791"/>
                    <a:gd name="connsiteX16" fmla="*/ 169036 w 1398600"/>
                    <a:gd name="connsiteY16" fmla="*/ 1112282 h 1174791"/>
                    <a:gd name="connsiteX17" fmla="*/ 110252 w 1398600"/>
                    <a:gd name="connsiteY17" fmla="*/ 1159756 h 1174791"/>
                    <a:gd name="connsiteX18" fmla="*/ 15035 w 1398600"/>
                    <a:gd name="connsiteY18" fmla="*/ 1149621 h 1174791"/>
                    <a:gd name="connsiteX19" fmla="*/ 25170 w 1398600"/>
                    <a:gd name="connsiteY19" fmla="*/ 1054403 h 1174791"/>
                    <a:gd name="connsiteX20" fmla="*/ 278140 w 1398600"/>
                    <a:gd name="connsiteY20" fmla="*/ 850107 h 1174791"/>
                    <a:gd name="connsiteX21" fmla="*/ 626511 w 1398600"/>
                    <a:gd name="connsiteY21" fmla="*/ 559694 h 1174791"/>
                    <a:gd name="connsiteX22" fmla="*/ 626511 w 1398600"/>
                    <a:gd name="connsiteY22" fmla="*/ 454186 h 1174791"/>
                    <a:gd name="connsiteX23" fmla="*/ 415495 w 1398600"/>
                    <a:gd name="connsiteY23" fmla="*/ 132639 h 1174791"/>
                    <a:gd name="connsiteX24" fmla="*/ 479131 w 1398600"/>
                    <a:gd name="connsiteY24"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28195 w 1398600"/>
                    <a:gd name="connsiteY13" fmla="*/ 984650 h 1174791"/>
                    <a:gd name="connsiteX14" fmla="*/ 173547 w 1398600"/>
                    <a:gd name="connsiteY14" fmla="*/ 1109162 h 1174791"/>
                    <a:gd name="connsiteX15" fmla="*/ 169036 w 1398600"/>
                    <a:gd name="connsiteY15" fmla="*/ 1112282 h 1174791"/>
                    <a:gd name="connsiteX16" fmla="*/ 110252 w 1398600"/>
                    <a:gd name="connsiteY16" fmla="*/ 1159756 h 1174791"/>
                    <a:gd name="connsiteX17" fmla="*/ 15035 w 1398600"/>
                    <a:gd name="connsiteY17" fmla="*/ 1149621 h 1174791"/>
                    <a:gd name="connsiteX18" fmla="*/ 25170 w 1398600"/>
                    <a:gd name="connsiteY18" fmla="*/ 1054403 h 1174791"/>
                    <a:gd name="connsiteX19" fmla="*/ 278140 w 1398600"/>
                    <a:gd name="connsiteY19" fmla="*/ 850107 h 1174791"/>
                    <a:gd name="connsiteX20" fmla="*/ 626511 w 1398600"/>
                    <a:gd name="connsiteY20" fmla="*/ 559694 h 1174791"/>
                    <a:gd name="connsiteX21" fmla="*/ 626511 w 1398600"/>
                    <a:gd name="connsiteY21" fmla="*/ 454186 h 1174791"/>
                    <a:gd name="connsiteX22" fmla="*/ 415495 w 1398600"/>
                    <a:gd name="connsiteY22" fmla="*/ 132639 h 1174791"/>
                    <a:gd name="connsiteX23" fmla="*/ 479131 w 1398600"/>
                    <a:gd name="connsiteY23"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173547 w 1398600"/>
                    <a:gd name="connsiteY13" fmla="*/ 1109162 h 1174791"/>
                    <a:gd name="connsiteX14" fmla="*/ 169036 w 1398600"/>
                    <a:gd name="connsiteY14" fmla="*/ 1112282 h 1174791"/>
                    <a:gd name="connsiteX15" fmla="*/ 110252 w 1398600"/>
                    <a:gd name="connsiteY15" fmla="*/ 1159756 h 1174791"/>
                    <a:gd name="connsiteX16" fmla="*/ 15035 w 1398600"/>
                    <a:gd name="connsiteY16" fmla="*/ 1149621 h 1174791"/>
                    <a:gd name="connsiteX17" fmla="*/ 25170 w 1398600"/>
                    <a:gd name="connsiteY17" fmla="*/ 1054403 h 1174791"/>
                    <a:gd name="connsiteX18" fmla="*/ 278140 w 1398600"/>
                    <a:gd name="connsiteY18" fmla="*/ 850107 h 1174791"/>
                    <a:gd name="connsiteX19" fmla="*/ 626511 w 1398600"/>
                    <a:gd name="connsiteY19" fmla="*/ 559694 h 1174791"/>
                    <a:gd name="connsiteX20" fmla="*/ 626511 w 1398600"/>
                    <a:gd name="connsiteY20" fmla="*/ 454186 h 1174791"/>
                    <a:gd name="connsiteX21" fmla="*/ 415495 w 1398600"/>
                    <a:gd name="connsiteY21" fmla="*/ 132639 h 1174791"/>
                    <a:gd name="connsiteX22" fmla="*/ 479131 w 1398600"/>
                    <a:gd name="connsiteY22"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173547 w 1398600"/>
                    <a:gd name="connsiteY12" fmla="*/ 1109162 h 1174791"/>
                    <a:gd name="connsiteX13" fmla="*/ 169036 w 1398600"/>
                    <a:gd name="connsiteY13" fmla="*/ 1112282 h 1174791"/>
                    <a:gd name="connsiteX14" fmla="*/ 110252 w 1398600"/>
                    <a:gd name="connsiteY14" fmla="*/ 1159756 h 1174791"/>
                    <a:gd name="connsiteX15" fmla="*/ 15035 w 1398600"/>
                    <a:gd name="connsiteY15" fmla="*/ 1149621 h 1174791"/>
                    <a:gd name="connsiteX16" fmla="*/ 25170 w 1398600"/>
                    <a:gd name="connsiteY16" fmla="*/ 1054403 h 1174791"/>
                    <a:gd name="connsiteX17" fmla="*/ 278140 w 1398600"/>
                    <a:gd name="connsiteY17" fmla="*/ 850107 h 1174791"/>
                    <a:gd name="connsiteX18" fmla="*/ 626511 w 1398600"/>
                    <a:gd name="connsiteY18" fmla="*/ 559694 h 1174791"/>
                    <a:gd name="connsiteX19" fmla="*/ 626511 w 1398600"/>
                    <a:gd name="connsiteY19" fmla="*/ 454186 h 1174791"/>
                    <a:gd name="connsiteX20" fmla="*/ 415495 w 1398600"/>
                    <a:gd name="connsiteY20" fmla="*/ 132639 h 1174791"/>
                    <a:gd name="connsiteX21" fmla="*/ 479131 w 1398600"/>
                    <a:gd name="connsiteY21"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173547 w 1398600"/>
                    <a:gd name="connsiteY12" fmla="*/ 1109162 h 1174791"/>
                    <a:gd name="connsiteX13" fmla="*/ 110252 w 1398600"/>
                    <a:gd name="connsiteY13" fmla="*/ 1159756 h 1174791"/>
                    <a:gd name="connsiteX14" fmla="*/ 15035 w 1398600"/>
                    <a:gd name="connsiteY14" fmla="*/ 1149621 h 1174791"/>
                    <a:gd name="connsiteX15" fmla="*/ 25170 w 1398600"/>
                    <a:gd name="connsiteY15" fmla="*/ 1054403 h 1174791"/>
                    <a:gd name="connsiteX16" fmla="*/ 278140 w 1398600"/>
                    <a:gd name="connsiteY16" fmla="*/ 850107 h 1174791"/>
                    <a:gd name="connsiteX17" fmla="*/ 626511 w 1398600"/>
                    <a:gd name="connsiteY17" fmla="*/ 559694 h 1174791"/>
                    <a:gd name="connsiteX18" fmla="*/ 626511 w 1398600"/>
                    <a:gd name="connsiteY18" fmla="*/ 454186 h 1174791"/>
                    <a:gd name="connsiteX19" fmla="*/ 415495 w 1398600"/>
                    <a:gd name="connsiteY19" fmla="*/ 132639 h 1174791"/>
                    <a:gd name="connsiteX20" fmla="*/ 479131 w 1398600"/>
                    <a:gd name="connsiteY20" fmla="*/ 519 h 117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8600" h="1174791">
                      <a:moveTo>
                        <a:pt x="479131" y="519"/>
                      </a:moveTo>
                      <a:cubicBezTo>
                        <a:pt x="497077" y="3112"/>
                        <a:pt x="515450" y="15621"/>
                        <a:pt x="531051" y="42204"/>
                      </a:cubicBezTo>
                      <a:lnTo>
                        <a:pt x="752115" y="383848"/>
                      </a:lnTo>
                      <a:cubicBezTo>
                        <a:pt x="787222" y="429940"/>
                        <a:pt x="829152" y="404383"/>
                        <a:pt x="867671" y="378824"/>
                      </a:cubicBezTo>
                      <a:lnTo>
                        <a:pt x="1334920" y="27132"/>
                      </a:lnTo>
                      <a:cubicBezTo>
                        <a:pt x="1384111" y="-5750"/>
                        <a:pt x="1423068" y="70549"/>
                        <a:pt x="1380137" y="102494"/>
                      </a:cubicBezTo>
                      <a:lnTo>
                        <a:pt x="897816" y="469259"/>
                      </a:lnTo>
                      <a:cubicBezTo>
                        <a:pt x="853399" y="507715"/>
                        <a:pt x="870395" y="535935"/>
                        <a:pt x="907865" y="594863"/>
                      </a:cubicBezTo>
                      <a:lnTo>
                        <a:pt x="1199267" y="1047039"/>
                      </a:lnTo>
                      <a:cubicBezTo>
                        <a:pt x="1246111" y="1107954"/>
                        <a:pt x="1139414" y="1220048"/>
                        <a:pt x="1073662" y="1127426"/>
                      </a:cubicBezTo>
                      <a:lnTo>
                        <a:pt x="782260" y="695347"/>
                      </a:lnTo>
                      <a:cubicBezTo>
                        <a:pt x="747404" y="647642"/>
                        <a:pt x="722782" y="640881"/>
                        <a:pt x="664042" y="692123"/>
                      </a:cubicBezTo>
                      <a:lnTo>
                        <a:pt x="173547" y="1109162"/>
                      </a:lnTo>
                      <a:lnTo>
                        <a:pt x="110252" y="1159756"/>
                      </a:lnTo>
                      <a:cubicBezTo>
                        <a:pt x="81159" y="1183251"/>
                        <a:pt x="38529" y="1178713"/>
                        <a:pt x="15035" y="1149621"/>
                      </a:cubicBezTo>
                      <a:cubicBezTo>
                        <a:pt x="-8460" y="1120528"/>
                        <a:pt x="-3923" y="1077898"/>
                        <a:pt x="25170" y="1054403"/>
                      </a:cubicBezTo>
                      <a:lnTo>
                        <a:pt x="278140" y="850107"/>
                      </a:lnTo>
                      <a:lnTo>
                        <a:pt x="626511" y="559694"/>
                      </a:lnTo>
                      <a:cubicBezTo>
                        <a:pt x="657218" y="524525"/>
                        <a:pt x="674278" y="520063"/>
                        <a:pt x="626511" y="454186"/>
                      </a:cubicBezTo>
                      <a:lnTo>
                        <a:pt x="415495" y="132639"/>
                      </a:lnTo>
                      <a:cubicBezTo>
                        <a:pt x="375292" y="74205"/>
                        <a:pt x="425292" y="-7259"/>
                        <a:pt x="479131" y="519"/>
                      </a:cubicBezTo>
                      <a:close/>
                    </a:path>
                  </a:pathLst>
                </a:custGeom>
                <a:solidFill>
                  <a:srgbClr val="AA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268332" y="2244650"/>
                <a:ext cx="251857" cy="251857"/>
              </a:xfrm>
              <a:custGeom>
                <a:avLst/>
                <a:gdLst/>
                <a:ahLst/>
                <a:cxnLst/>
                <a:rect l="l" t="t" r="r" b="b"/>
                <a:pathLst>
                  <a:path w="673745" h="673745">
                    <a:moveTo>
                      <a:pt x="247799" y="209848"/>
                    </a:moveTo>
                    <a:lnTo>
                      <a:pt x="247799" y="319236"/>
                    </a:lnTo>
                    <a:lnTo>
                      <a:pt x="318790" y="319236"/>
                    </a:lnTo>
                    <a:cubicBezTo>
                      <a:pt x="352723" y="319236"/>
                      <a:pt x="375866" y="314176"/>
                      <a:pt x="388219" y="304056"/>
                    </a:cubicBezTo>
                    <a:cubicBezTo>
                      <a:pt x="400571" y="293936"/>
                      <a:pt x="406748" y="280541"/>
                      <a:pt x="406748" y="263872"/>
                    </a:cubicBezTo>
                    <a:cubicBezTo>
                      <a:pt x="406748" y="253157"/>
                      <a:pt x="403771" y="243557"/>
                      <a:pt x="397818" y="235074"/>
                    </a:cubicBezTo>
                    <a:cubicBezTo>
                      <a:pt x="391865" y="226591"/>
                      <a:pt x="383605" y="220266"/>
                      <a:pt x="373038" y="216098"/>
                    </a:cubicBezTo>
                    <a:cubicBezTo>
                      <a:pt x="362471" y="211931"/>
                      <a:pt x="342900" y="209848"/>
                      <a:pt x="314325" y="209848"/>
                    </a:cubicBezTo>
                    <a:close/>
                    <a:moveTo>
                      <a:pt x="189310" y="160734"/>
                    </a:moveTo>
                    <a:lnTo>
                      <a:pt x="313879" y="160734"/>
                    </a:lnTo>
                    <a:cubicBezTo>
                      <a:pt x="356444" y="160734"/>
                      <a:pt x="387251" y="164083"/>
                      <a:pt x="406301" y="170780"/>
                    </a:cubicBezTo>
                    <a:cubicBezTo>
                      <a:pt x="425351" y="177478"/>
                      <a:pt x="440532" y="189161"/>
                      <a:pt x="451843" y="205829"/>
                    </a:cubicBezTo>
                    <a:cubicBezTo>
                      <a:pt x="463154" y="222498"/>
                      <a:pt x="468809" y="240209"/>
                      <a:pt x="468809" y="258961"/>
                    </a:cubicBezTo>
                    <a:cubicBezTo>
                      <a:pt x="468809" y="285452"/>
                      <a:pt x="459358" y="308521"/>
                      <a:pt x="440457" y="328166"/>
                    </a:cubicBezTo>
                    <a:cubicBezTo>
                      <a:pt x="421556" y="347811"/>
                      <a:pt x="396479" y="358825"/>
                      <a:pt x="365225" y="361206"/>
                    </a:cubicBezTo>
                    <a:cubicBezTo>
                      <a:pt x="378024" y="366564"/>
                      <a:pt x="388293" y="372963"/>
                      <a:pt x="396032" y="380405"/>
                    </a:cubicBezTo>
                    <a:cubicBezTo>
                      <a:pt x="410617" y="394692"/>
                      <a:pt x="428477" y="418654"/>
                      <a:pt x="449610" y="452289"/>
                    </a:cubicBezTo>
                    <a:lnTo>
                      <a:pt x="493812" y="523280"/>
                    </a:lnTo>
                    <a:lnTo>
                      <a:pt x="422375" y="523280"/>
                    </a:lnTo>
                    <a:lnTo>
                      <a:pt x="390228" y="466130"/>
                    </a:lnTo>
                    <a:cubicBezTo>
                      <a:pt x="364927" y="421184"/>
                      <a:pt x="344538" y="393055"/>
                      <a:pt x="329059" y="381744"/>
                    </a:cubicBezTo>
                    <a:cubicBezTo>
                      <a:pt x="318344" y="373410"/>
                      <a:pt x="302717" y="369243"/>
                      <a:pt x="282179" y="369243"/>
                    </a:cubicBezTo>
                    <a:lnTo>
                      <a:pt x="247799" y="369243"/>
                    </a:lnTo>
                    <a:lnTo>
                      <a:pt x="247799" y="523280"/>
                    </a:lnTo>
                    <a:lnTo>
                      <a:pt x="189310" y="523280"/>
                    </a:lnTo>
                    <a:close/>
                    <a:moveTo>
                      <a:pt x="337096" y="55811"/>
                    </a:moveTo>
                    <a:cubicBezTo>
                      <a:pt x="289769" y="55811"/>
                      <a:pt x="243707" y="67940"/>
                      <a:pt x="198909" y="92199"/>
                    </a:cubicBezTo>
                    <a:cubicBezTo>
                      <a:pt x="154112" y="116458"/>
                      <a:pt x="119063" y="151135"/>
                      <a:pt x="93762" y="196230"/>
                    </a:cubicBezTo>
                    <a:cubicBezTo>
                      <a:pt x="68461" y="241325"/>
                      <a:pt x="55811" y="288280"/>
                      <a:pt x="55811" y="337096"/>
                    </a:cubicBezTo>
                    <a:cubicBezTo>
                      <a:pt x="55811" y="385614"/>
                      <a:pt x="68238" y="432123"/>
                      <a:pt x="93092" y="476622"/>
                    </a:cubicBezTo>
                    <a:cubicBezTo>
                      <a:pt x="117947" y="521122"/>
                      <a:pt x="152698" y="555799"/>
                      <a:pt x="197347" y="580653"/>
                    </a:cubicBezTo>
                    <a:cubicBezTo>
                      <a:pt x="241995" y="605507"/>
                      <a:pt x="288578" y="617934"/>
                      <a:pt x="337096" y="617934"/>
                    </a:cubicBezTo>
                    <a:cubicBezTo>
                      <a:pt x="385614" y="617934"/>
                      <a:pt x="432197" y="605507"/>
                      <a:pt x="476846" y="580653"/>
                    </a:cubicBezTo>
                    <a:cubicBezTo>
                      <a:pt x="521494" y="555799"/>
                      <a:pt x="556171" y="521122"/>
                      <a:pt x="580877" y="476622"/>
                    </a:cubicBezTo>
                    <a:cubicBezTo>
                      <a:pt x="605582" y="432123"/>
                      <a:pt x="617935" y="385614"/>
                      <a:pt x="617935" y="337096"/>
                    </a:cubicBezTo>
                    <a:cubicBezTo>
                      <a:pt x="617935" y="288280"/>
                      <a:pt x="605359" y="241325"/>
                      <a:pt x="580207" y="196230"/>
                    </a:cubicBezTo>
                    <a:cubicBezTo>
                      <a:pt x="555055" y="151135"/>
                      <a:pt x="520006" y="116458"/>
                      <a:pt x="475060" y="92199"/>
                    </a:cubicBezTo>
                    <a:cubicBezTo>
                      <a:pt x="430114" y="67940"/>
                      <a:pt x="384126" y="55811"/>
                      <a:pt x="337096" y="55811"/>
                    </a:cubicBezTo>
                    <a:close/>
                    <a:moveTo>
                      <a:pt x="337096" y="0"/>
                    </a:moveTo>
                    <a:cubicBezTo>
                      <a:pt x="393651" y="0"/>
                      <a:pt x="448866" y="14511"/>
                      <a:pt x="502742" y="43532"/>
                    </a:cubicBezTo>
                    <a:cubicBezTo>
                      <a:pt x="556618" y="72554"/>
                      <a:pt x="598587" y="114077"/>
                      <a:pt x="628650" y="168101"/>
                    </a:cubicBezTo>
                    <a:cubicBezTo>
                      <a:pt x="658714" y="222126"/>
                      <a:pt x="673745" y="278457"/>
                      <a:pt x="673745" y="337096"/>
                    </a:cubicBezTo>
                    <a:cubicBezTo>
                      <a:pt x="673745" y="395139"/>
                      <a:pt x="658937" y="450949"/>
                      <a:pt x="629320" y="504527"/>
                    </a:cubicBezTo>
                    <a:cubicBezTo>
                      <a:pt x="599703" y="558106"/>
                      <a:pt x="558180" y="599703"/>
                      <a:pt x="504751" y="629320"/>
                    </a:cubicBezTo>
                    <a:cubicBezTo>
                      <a:pt x="451322" y="658937"/>
                      <a:pt x="395437" y="673745"/>
                      <a:pt x="337096" y="673745"/>
                    </a:cubicBezTo>
                    <a:cubicBezTo>
                      <a:pt x="278756" y="673745"/>
                      <a:pt x="222871" y="658937"/>
                      <a:pt x="169441" y="629320"/>
                    </a:cubicBezTo>
                    <a:cubicBezTo>
                      <a:pt x="116012" y="599703"/>
                      <a:pt x="74415" y="558106"/>
                      <a:pt x="44649" y="504527"/>
                    </a:cubicBezTo>
                    <a:cubicBezTo>
                      <a:pt x="14883" y="450949"/>
                      <a:pt x="0" y="395139"/>
                      <a:pt x="0" y="337096"/>
                    </a:cubicBezTo>
                    <a:cubicBezTo>
                      <a:pt x="0" y="278457"/>
                      <a:pt x="15107" y="222126"/>
                      <a:pt x="45319" y="168101"/>
                    </a:cubicBezTo>
                    <a:cubicBezTo>
                      <a:pt x="75531" y="114077"/>
                      <a:pt x="117575" y="72554"/>
                      <a:pt x="171450" y="43532"/>
                    </a:cubicBezTo>
                    <a:cubicBezTo>
                      <a:pt x="225326" y="14511"/>
                      <a:pt x="280541" y="0"/>
                      <a:pt x="337096" y="0"/>
                    </a:cubicBezTo>
                    <a:close/>
                  </a:path>
                </a:pathLst>
              </a:custGeom>
              <a:solidFill>
                <a:srgbClr val="AAABA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7200" dirty="0">
                  <a:latin typeface="Arial" panose="020B0604020202020204" pitchFamily="34" charset="0"/>
                  <a:cs typeface="Arial" panose="020B0604020202020204" pitchFamily="34" charset="0"/>
                </a:endParaRPr>
              </a:p>
            </p:txBody>
          </p:sp>
        </p:grpSp>
      </p:grpSp>
      <p:grpSp>
        <p:nvGrpSpPr>
          <p:cNvPr id="129" name="Group 128"/>
          <p:cNvGrpSpPr/>
          <p:nvPr/>
        </p:nvGrpSpPr>
        <p:grpSpPr>
          <a:xfrm>
            <a:off x="9485364" y="4156653"/>
            <a:ext cx="5301790" cy="3873725"/>
            <a:chOff x="9069437" y="3740729"/>
            <a:chExt cx="5121939" cy="3742318"/>
          </a:xfrm>
        </p:grpSpPr>
        <p:grpSp>
          <p:nvGrpSpPr>
            <p:cNvPr id="100" name="Group 99"/>
            <p:cNvGrpSpPr>
              <a:grpSpLocks noChangeAspect="1"/>
            </p:cNvGrpSpPr>
            <p:nvPr/>
          </p:nvGrpSpPr>
          <p:grpSpPr>
            <a:xfrm>
              <a:off x="9141044" y="4591858"/>
              <a:ext cx="5033725" cy="2427307"/>
              <a:chOff x="1847499" y="2034864"/>
              <a:chExt cx="9528102" cy="4594536"/>
            </a:xfrm>
            <a:solidFill>
              <a:srgbClr val="333333"/>
            </a:solidFill>
          </p:grpSpPr>
          <p:sp>
            <p:nvSpPr>
              <p:cNvPr id="101" name="Freeform 100"/>
              <p:cNvSpPr/>
              <p:nvPr/>
            </p:nvSpPr>
            <p:spPr>
              <a:xfrm>
                <a:off x="6623866" y="2034864"/>
                <a:ext cx="4746605" cy="4112684"/>
              </a:xfrm>
              <a:custGeom>
                <a:avLst/>
                <a:gdLst>
                  <a:gd name="connsiteX0" fmla="*/ 3001772 w 4746606"/>
                  <a:gd name="connsiteY0" fmla="*/ 1821298 h 4112683"/>
                  <a:gd name="connsiteX1" fmla="*/ 3001883 w 4746606"/>
                  <a:gd name="connsiteY1" fmla="*/ 1821298 h 4112683"/>
                  <a:gd name="connsiteX2" fmla="*/ 3022310 w 4746606"/>
                  <a:gd name="connsiteY2" fmla="*/ 1882689 h 4112683"/>
                  <a:gd name="connsiteX3" fmla="*/ 2981345 w 4746606"/>
                  <a:gd name="connsiteY3" fmla="*/ 1882689 h 4112683"/>
                  <a:gd name="connsiteX4" fmla="*/ 2315972 w 4746606"/>
                  <a:gd name="connsiteY4" fmla="*/ 1821298 h 4112683"/>
                  <a:gd name="connsiteX5" fmla="*/ 2316083 w 4746606"/>
                  <a:gd name="connsiteY5" fmla="*/ 1821298 h 4112683"/>
                  <a:gd name="connsiteX6" fmla="*/ 2336510 w 4746606"/>
                  <a:gd name="connsiteY6" fmla="*/ 1882689 h 4112683"/>
                  <a:gd name="connsiteX7" fmla="*/ 2295545 w 4746606"/>
                  <a:gd name="connsiteY7" fmla="*/ 1882689 h 4112683"/>
                  <a:gd name="connsiteX8" fmla="*/ 2701399 w 4746606"/>
                  <a:gd name="connsiteY8" fmla="*/ 1793727 h 4112683"/>
                  <a:gd name="connsiteX9" fmla="*/ 2695205 w 4746606"/>
                  <a:gd name="connsiteY9" fmla="*/ 1795904 h 4112683"/>
                  <a:gd name="connsiteX10" fmla="*/ 2692693 w 4746606"/>
                  <a:gd name="connsiteY10" fmla="*/ 1802992 h 4112683"/>
                  <a:gd name="connsiteX11" fmla="*/ 2692693 w 4746606"/>
                  <a:gd name="connsiteY11" fmla="*/ 1928901 h 4112683"/>
                  <a:gd name="connsiteX12" fmla="*/ 2695205 w 4746606"/>
                  <a:gd name="connsiteY12" fmla="*/ 1935989 h 4112683"/>
                  <a:gd name="connsiteX13" fmla="*/ 2701399 w 4746606"/>
                  <a:gd name="connsiteY13" fmla="*/ 1938165 h 4112683"/>
                  <a:gd name="connsiteX14" fmla="*/ 2773953 w 4746606"/>
                  <a:gd name="connsiteY14" fmla="*/ 1938165 h 4112683"/>
                  <a:gd name="connsiteX15" fmla="*/ 2775795 w 4746606"/>
                  <a:gd name="connsiteY15" fmla="*/ 1937551 h 4112683"/>
                  <a:gd name="connsiteX16" fmla="*/ 2777190 w 4746606"/>
                  <a:gd name="connsiteY16" fmla="*/ 1935598 h 4112683"/>
                  <a:gd name="connsiteX17" fmla="*/ 2778027 w 4746606"/>
                  <a:gd name="connsiteY17" fmla="*/ 1932082 h 4112683"/>
                  <a:gd name="connsiteX18" fmla="*/ 2778307 w 4746606"/>
                  <a:gd name="connsiteY18" fmla="*/ 1926668 h 4112683"/>
                  <a:gd name="connsiteX19" fmla="*/ 2778027 w 4746606"/>
                  <a:gd name="connsiteY19" fmla="*/ 1921255 h 4112683"/>
                  <a:gd name="connsiteX20" fmla="*/ 2777190 w 4746606"/>
                  <a:gd name="connsiteY20" fmla="*/ 1917738 h 4112683"/>
                  <a:gd name="connsiteX21" fmla="*/ 2775795 w 4746606"/>
                  <a:gd name="connsiteY21" fmla="*/ 1915785 h 4112683"/>
                  <a:gd name="connsiteX22" fmla="*/ 2773953 w 4746606"/>
                  <a:gd name="connsiteY22" fmla="*/ 1915171 h 4112683"/>
                  <a:gd name="connsiteX23" fmla="*/ 2721938 w 4746606"/>
                  <a:gd name="connsiteY23" fmla="*/ 1915171 h 4112683"/>
                  <a:gd name="connsiteX24" fmla="*/ 2721938 w 4746606"/>
                  <a:gd name="connsiteY24" fmla="*/ 1874429 h 4112683"/>
                  <a:gd name="connsiteX25" fmla="*/ 2765582 w 4746606"/>
                  <a:gd name="connsiteY25" fmla="*/ 1874429 h 4112683"/>
                  <a:gd name="connsiteX26" fmla="*/ 2767423 w 4746606"/>
                  <a:gd name="connsiteY26" fmla="*/ 1873871 h 4112683"/>
                  <a:gd name="connsiteX27" fmla="*/ 2768819 w 4746606"/>
                  <a:gd name="connsiteY27" fmla="*/ 1872030 h 4112683"/>
                  <a:gd name="connsiteX28" fmla="*/ 2769656 w 4746606"/>
                  <a:gd name="connsiteY28" fmla="*/ 1868625 h 4112683"/>
                  <a:gd name="connsiteX29" fmla="*/ 2769935 w 4746606"/>
                  <a:gd name="connsiteY29" fmla="*/ 1863267 h 4112683"/>
                  <a:gd name="connsiteX30" fmla="*/ 2769656 w 4746606"/>
                  <a:gd name="connsiteY30" fmla="*/ 1857965 h 4112683"/>
                  <a:gd name="connsiteX31" fmla="*/ 2768819 w 4746606"/>
                  <a:gd name="connsiteY31" fmla="*/ 1854505 h 4112683"/>
                  <a:gd name="connsiteX32" fmla="*/ 2767423 w 4746606"/>
                  <a:gd name="connsiteY32" fmla="*/ 1852608 h 4112683"/>
                  <a:gd name="connsiteX33" fmla="*/ 2765582 w 4746606"/>
                  <a:gd name="connsiteY33" fmla="*/ 1851994 h 4112683"/>
                  <a:gd name="connsiteX34" fmla="*/ 2721938 w 4746606"/>
                  <a:gd name="connsiteY34" fmla="*/ 1851994 h 4112683"/>
                  <a:gd name="connsiteX35" fmla="*/ 2721938 w 4746606"/>
                  <a:gd name="connsiteY35" fmla="*/ 1816721 h 4112683"/>
                  <a:gd name="connsiteX36" fmla="*/ 2773507 w 4746606"/>
                  <a:gd name="connsiteY36" fmla="*/ 1816721 h 4112683"/>
                  <a:gd name="connsiteX37" fmla="*/ 2775293 w 4746606"/>
                  <a:gd name="connsiteY37" fmla="*/ 1816107 h 4112683"/>
                  <a:gd name="connsiteX38" fmla="*/ 2776632 w 4746606"/>
                  <a:gd name="connsiteY38" fmla="*/ 1814154 h 4112683"/>
                  <a:gd name="connsiteX39" fmla="*/ 2777469 w 4746606"/>
                  <a:gd name="connsiteY39" fmla="*/ 1810638 h 4112683"/>
                  <a:gd name="connsiteX40" fmla="*/ 2777748 w 4746606"/>
                  <a:gd name="connsiteY40" fmla="*/ 1805336 h 4112683"/>
                  <a:gd name="connsiteX41" fmla="*/ 2777469 w 4746606"/>
                  <a:gd name="connsiteY41" fmla="*/ 1799811 h 4112683"/>
                  <a:gd name="connsiteX42" fmla="*/ 2776632 w 4746606"/>
                  <a:gd name="connsiteY42" fmla="*/ 1796239 h 4112683"/>
                  <a:gd name="connsiteX43" fmla="*/ 2775293 w 4746606"/>
                  <a:gd name="connsiteY43" fmla="*/ 1794286 h 4112683"/>
                  <a:gd name="connsiteX44" fmla="*/ 2773507 w 4746606"/>
                  <a:gd name="connsiteY44" fmla="*/ 1793727 h 4112683"/>
                  <a:gd name="connsiteX45" fmla="*/ 2377847 w 4746606"/>
                  <a:gd name="connsiteY45" fmla="*/ 1793727 h 4112683"/>
                  <a:gd name="connsiteX46" fmla="*/ 2375950 w 4746606"/>
                  <a:gd name="connsiteY46" fmla="*/ 1794341 h 4112683"/>
                  <a:gd name="connsiteX47" fmla="*/ 2374610 w 4746606"/>
                  <a:gd name="connsiteY47" fmla="*/ 1796351 h 4112683"/>
                  <a:gd name="connsiteX48" fmla="*/ 2373773 w 4746606"/>
                  <a:gd name="connsiteY48" fmla="*/ 1800090 h 4112683"/>
                  <a:gd name="connsiteX49" fmla="*/ 2373494 w 4746606"/>
                  <a:gd name="connsiteY49" fmla="*/ 1805783 h 4112683"/>
                  <a:gd name="connsiteX50" fmla="*/ 2373773 w 4746606"/>
                  <a:gd name="connsiteY50" fmla="*/ 1811308 h 4112683"/>
                  <a:gd name="connsiteX51" fmla="*/ 2374610 w 4746606"/>
                  <a:gd name="connsiteY51" fmla="*/ 1814991 h 4112683"/>
                  <a:gd name="connsiteX52" fmla="*/ 2375950 w 4746606"/>
                  <a:gd name="connsiteY52" fmla="*/ 1817056 h 4112683"/>
                  <a:gd name="connsiteX53" fmla="*/ 2377847 w 4746606"/>
                  <a:gd name="connsiteY53" fmla="*/ 1817726 h 4112683"/>
                  <a:gd name="connsiteX54" fmla="*/ 2414012 w 4746606"/>
                  <a:gd name="connsiteY54" fmla="*/ 1817726 h 4112683"/>
                  <a:gd name="connsiteX55" fmla="*/ 2414012 w 4746606"/>
                  <a:gd name="connsiteY55" fmla="*/ 1934147 h 4112683"/>
                  <a:gd name="connsiteX56" fmla="*/ 2414738 w 4746606"/>
                  <a:gd name="connsiteY56" fmla="*/ 1936156 h 4112683"/>
                  <a:gd name="connsiteX57" fmla="*/ 2417138 w 4746606"/>
                  <a:gd name="connsiteY57" fmla="*/ 1937607 h 4112683"/>
                  <a:gd name="connsiteX58" fmla="*/ 2421659 w 4746606"/>
                  <a:gd name="connsiteY58" fmla="*/ 1938500 h 4112683"/>
                  <a:gd name="connsiteX59" fmla="*/ 2428747 w 4746606"/>
                  <a:gd name="connsiteY59" fmla="*/ 1938835 h 4112683"/>
                  <a:gd name="connsiteX60" fmla="*/ 2435835 w 4746606"/>
                  <a:gd name="connsiteY60" fmla="*/ 1938500 h 4112683"/>
                  <a:gd name="connsiteX61" fmla="*/ 2440355 w 4746606"/>
                  <a:gd name="connsiteY61" fmla="*/ 1937607 h 4112683"/>
                  <a:gd name="connsiteX62" fmla="*/ 2442755 w 4746606"/>
                  <a:gd name="connsiteY62" fmla="*/ 1936156 h 4112683"/>
                  <a:gd name="connsiteX63" fmla="*/ 2443480 w 4746606"/>
                  <a:gd name="connsiteY63" fmla="*/ 1934147 h 4112683"/>
                  <a:gd name="connsiteX64" fmla="*/ 2443480 w 4746606"/>
                  <a:gd name="connsiteY64" fmla="*/ 1817726 h 4112683"/>
                  <a:gd name="connsiteX65" fmla="*/ 2479646 w 4746606"/>
                  <a:gd name="connsiteY65" fmla="*/ 1817726 h 4112683"/>
                  <a:gd name="connsiteX66" fmla="*/ 2481487 w 4746606"/>
                  <a:gd name="connsiteY66" fmla="*/ 1817056 h 4112683"/>
                  <a:gd name="connsiteX67" fmla="*/ 2482883 w 4746606"/>
                  <a:gd name="connsiteY67" fmla="*/ 1814991 h 4112683"/>
                  <a:gd name="connsiteX68" fmla="*/ 2483720 w 4746606"/>
                  <a:gd name="connsiteY68" fmla="*/ 1811308 h 4112683"/>
                  <a:gd name="connsiteX69" fmla="*/ 2483999 w 4746606"/>
                  <a:gd name="connsiteY69" fmla="*/ 1805783 h 4112683"/>
                  <a:gd name="connsiteX70" fmla="*/ 2483720 w 4746606"/>
                  <a:gd name="connsiteY70" fmla="*/ 1800090 h 4112683"/>
                  <a:gd name="connsiteX71" fmla="*/ 2482883 w 4746606"/>
                  <a:gd name="connsiteY71" fmla="*/ 1796351 h 4112683"/>
                  <a:gd name="connsiteX72" fmla="*/ 2481487 w 4746606"/>
                  <a:gd name="connsiteY72" fmla="*/ 1794341 h 4112683"/>
                  <a:gd name="connsiteX73" fmla="*/ 2479646 w 4746606"/>
                  <a:gd name="connsiteY73" fmla="*/ 1793727 h 4112683"/>
                  <a:gd name="connsiteX74" fmla="*/ 1827444 w 4746606"/>
                  <a:gd name="connsiteY74" fmla="*/ 1793727 h 4112683"/>
                  <a:gd name="connsiteX75" fmla="*/ 1819407 w 4746606"/>
                  <a:gd name="connsiteY75" fmla="*/ 1796741 h 4112683"/>
                  <a:gd name="connsiteX76" fmla="*/ 1816393 w 4746606"/>
                  <a:gd name="connsiteY76" fmla="*/ 1805448 h 4112683"/>
                  <a:gd name="connsiteX77" fmla="*/ 1816393 w 4746606"/>
                  <a:gd name="connsiteY77" fmla="*/ 1934147 h 4112683"/>
                  <a:gd name="connsiteX78" fmla="*/ 1817007 w 4746606"/>
                  <a:gd name="connsiteY78" fmla="*/ 1936156 h 4112683"/>
                  <a:gd name="connsiteX79" fmla="*/ 1819239 w 4746606"/>
                  <a:gd name="connsiteY79" fmla="*/ 1937607 h 4112683"/>
                  <a:gd name="connsiteX80" fmla="*/ 1823537 w 4746606"/>
                  <a:gd name="connsiteY80" fmla="*/ 1938500 h 4112683"/>
                  <a:gd name="connsiteX81" fmla="*/ 1830234 w 4746606"/>
                  <a:gd name="connsiteY81" fmla="*/ 1938835 h 4112683"/>
                  <a:gd name="connsiteX82" fmla="*/ 1836987 w 4746606"/>
                  <a:gd name="connsiteY82" fmla="*/ 1938500 h 4112683"/>
                  <a:gd name="connsiteX83" fmla="*/ 1841285 w 4746606"/>
                  <a:gd name="connsiteY83" fmla="*/ 1937607 h 4112683"/>
                  <a:gd name="connsiteX84" fmla="*/ 1843573 w 4746606"/>
                  <a:gd name="connsiteY84" fmla="*/ 1936156 h 4112683"/>
                  <a:gd name="connsiteX85" fmla="*/ 1844187 w 4746606"/>
                  <a:gd name="connsiteY85" fmla="*/ 1934147 h 4112683"/>
                  <a:gd name="connsiteX86" fmla="*/ 1844187 w 4746606"/>
                  <a:gd name="connsiteY86" fmla="*/ 1816610 h 4112683"/>
                  <a:gd name="connsiteX87" fmla="*/ 1844410 w 4746606"/>
                  <a:gd name="connsiteY87" fmla="*/ 1816610 h 4112683"/>
                  <a:gd name="connsiteX88" fmla="*/ 1884817 w 4746606"/>
                  <a:gd name="connsiteY88" fmla="*/ 1934035 h 4112683"/>
                  <a:gd name="connsiteX89" fmla="*/ 1886156 w 4746606"/>
                  <a:gd name="connsiteY89" fmla="*/ 1936156 h 4112683"/>
                  <a:gd name="connsiteX90" fmla="*/ 1888891 w 4746606"/>
                  <a:gd name="connsiteY90" fmla="*/ 1937663 h 4112683"/>
                  <a:gd name="connsiteX91" fmla="*/ 1893300 w 4746606"/>
                  <a:gd name="connsiteY91" fmla="*/ 1938556 h 4112683"/>
                  <a:gd name="connsiteX92" fmla="*/ 1899774 w 4746606"/>
                  <a:gd name="connsiteY92" fmla="*/ 1938835 h 4112683"/>
                  <a:gd name="connsiteX93" fmla="*/ 1906248 w 4746606"/>
                  <a:gd name="connsiteY93" fmla="*/ 1938667 h 4112683"/>
                  <a:gd name="connsiteX94" fmla="*/ 1910657 w 4746606"/>
                  <a:gd name="connsiteY94" fmla="*/ 1937942 h 4112683"/>
                  <a:gd name="connsiteX95" fmla="*/ 1913392 w 4746606"/>
                  <a:gd name="connsiteY95" fmla="*/ 1936435 h 4112683"/>
                  <a:gd name="connsiteX96" fmla="*/ 1914843 w 4746606"/>
                  <a:gd name="connsiteY96" fmla="*/ 1934035 h 4112683"/>
                  <a:gd name="connsiteX97" fmla="*/ 1956701 w 4746606"/>
                  <a:gd name="connsiteY97" fmla="*/ 1816610 h 4112683"/>
                  <a:gd name="connsiteX98" fmla="*/ 1956924 w 4746606"/>
                  <a:gd name="connsiteY98" fmla="*/ 1816610 h 4112683"/>
                  <a:gd name="connsiteX99" fmla="*/ 1956924 w 4746606"/>
                  <a:gd name="connsiteY99" fmla="*/ 1934147 h 4112683"/>
                  <a:gd name="connsiteX100" fmla="*/ 1957594 w 4746606"/>
                  <a:gd name="connsiteY100" fmla="*/ 1936156 h 4112683"/>
                  <a:gd name="connsiteX101" fmla="*/ 1959826 w 4746606"/>
                  <a:gd name="connsiteY101" fmla="*/ 1937607 h 4112683"/>
                  <a:gd name="connsiteX102" fmla="*/ 1964068 w 4746606"/>
                  <a:gd name="connsiteY102" fmla="*/ 1938500 h 4112683"/>
                  <a:gd name="connsiteX103" fmla="*/ 1970765 w 4746606"/>
                  <a:gd name="connsiteY103" fmla="*/ 1938835 h 4112683"/>
                  <a:gd name="connsiteX104" fmla="*/ 1977574 w 4746606"/>
                  <a:gd name="connsiteY104" fmla="*/ 1938500 h 4112683"/>
                  <a:gd name="connsiteX105" fmla="*/ 1981871 w 4746606"/>
                  <a:gd name="connsiteY105" fmla="*/ 1937607 h 4112683"/>
                  <a:gd name="connsiteX106" fmla="*/ 1984104 w 4746606"/>
                  <a:gd name="connsiteY106" fmla="*/ 1936156 h 4112683"/>
                  <a:gd name="connsiteX107" fmla="*/ 1984718 w 4746606"/>
                  <a:gd name="connsiteY107" fmla="*/ 1934147 h 4112683"/>
                  <a:gd name="connsiteX108" fmla="*/ 1984718 w 4746606"/>
                  <a:gd name="connsiteY108" fmla="*/ 1805448 h 4112683"/>
                  <a:gd name="connsiteX109" fmla="*/ 1983992 w 4746606"/>
                  <a:gd name="connsiteY109" fmla="*/ 1800481 h 4112683"/>
                  <a:gd name="connsiteX110" fmla="*/ 1981871 w 4746606"/>
                  <a:gd name="connsiteY110" fmla="*/ 1796797 h 4112683"/>
                  <a:gd name="connsiteX111" fmla="*/ 1978299 w 4746606"/>
                  <a:gd name="connsiteY111" fmla="*/ 1794509 h 4112683"/>
                  <a:gd name="connsiteX112" fmla="*/ 1973109 w 4746606"/>
                  <a:gd name="connsiteY112" fmla="*/ 1793727 h 4112683"/>
                  <a:gd name="connsiteX113" fmla="*/ 1953352 w 4746606"/>
                  <a:gd name="connsiteY113" fmla="*/ 1793727 h 4112683"/>
                  <a:gd name="connsiteX114" fmla="*/ 1946097 w 4746606"/>
                  <a:gd name="connsiteY114" fmla="*/ 1794565 h 4112683"/>
                  <a:gd name="connsiteX115" fmla="*/ 1940683 w 4746606"/>
                  <a:gd name="connsiteY115" fmla="*/ 1797411 h 4112683"/>
                  <a:gd name="connsiteX116" fmla="*/ 1936665 w 4746606"/>
                  <a:gd name="connsiteY116" fmla="*/ 1802657 h 4112683"/>
                  <a:gd name="connsiteX117" fmla="*/ 1933484 w 4746606"/>
                  <a:gd name="connsiteY117" fmla="*/ 1810582 h 4112683"/>
                  <a:gd name="connsiteX118" fmla="*/ 1901113 w 4746606"/>
                  <a:gd name="connsiteY118" fmla="*/ 1896419 h 4112683"/>
                  <a:gd name="connsiteX119" fmla="*/ 1900667 w 4746606"/>
                  <a:gd name="connsiteY119" fmla="*/ 1896419 h 4112683"/>
                  <a:gd name="connsiteX120" fmla="*/ 1869413 w 4746606"/>
                  <a:gd name="connsiteY120" fmla="*/ 1810359 h 4112683"/>
                  <a:gd name="connsiteX121" fmla="*/ 1866288 w 4746606"/>
                  <a:gd name="connsiteY121" fmla="*/ 1802490 h 4112683"/>
                  <a:gd name="connsiteX122" fmla="*/ 1861823 w 4746606"/>
                  <a:gd name="connsiteY122" fmla="*/ 1797355 h 4112683"/>
                  <a:gd name="connsiteX123" fmla="*/ 1855461 w 4746606"/>
                  <a:gd name="connsiteY123" fmla="*/ 1794565 h 4112683"/>
                  <a:gd name="connsiteX124" fmla="*/ 1846643 w 4746606"/>
                  <a:gd name="connsiteY124" fmla="*/ 1793727 h 4112683"/>
                  <a:gd name="connsiteX125" fmla="*/ 3379981 w 4746606"/>
                  <a:gd name="connsiteY125" fmla="*/ 1793281 h 4112683"/>
                  <a:gd name="connsiteX126" fmla="*/ 3373396 w 4746606"/>
                  <a:gd name="connsiteY126" fmla="*/ 1793560 h 4112683"/>
                  <a:gd name="connsiteX127" fmla="*/ 3369266 w 4746606"/>
                  <a:gd name="connsiteY127" fmla="*/ 1794509 h 4112683"/>
                  <a:gd name="connsiteX128" fmla="*/ 3367033 w 4746606"/>
                  <a:gd name="connsiteY128" fmla="*/ 1796071 h 4112683"/>
                  <a:gd name="connsiteX129" fmla="*/ 3366364 w 4746606"/>
                  <a:gd name="connsiteY129" fmla="*/ 1798081 h 4112683"/>
                  <a:gd name="connsiteX130" fmla="*/ 3366364 w 4746606"/>
                  <a:gd name="connsiteY130" fmla="*/ 1865835 h 4112683"/>
                  <a:gd name="connsiteX131" fmla="*/ 3366531 w 4746606"/>
                  <a:gd name="connsiteY131" fmla="*/ 1882020 h 4112683"/>
                  <a:gd name="connsiteX132" fmla="*/ 3367033 w 4746606"/>
                  <a:gd name="connsiteY132" fmla="*/ 1898316 h 4112683"/>
                  <a:gd name="connsiteX133" fmla="*/ 3366922 w 4746606"/>
                  <a:gd name="connsiteY133" fmla="*/ 1898316 h 4112683"/>
                  <a:gd name="connsiteX134" fmla="*/ 3362792 w 4746606"/>
                  <a:gd name="connsiteY134" fmla="*/ 1889387 h 4112683"/>
                  <a:gd name="connsiteX135" fmla="*/ 3358439 w 4746606"/>
                  <a:gd name="connsiteY135" fmla="*/ 1880290 h 4112683"/>
                  <a:gd name="connsiteX136" fmla="*/ 3353806 w 4746606"/>
                  <a:gd name="connsiteY136" fmla="*/ 1871025 h 4112683"/>
                  <a:gd name="connsiteX137" fmla="*/ 3348951 w 4746606"/>
                  <a:gd name="connsiteY137" fmla="*/ 1861593 h 4112683"/>
                  <a:gd name="connsiteX138" fmla="*/ 3320822 w 4746606"/>
                  <a:gd name="connsiteY138" fmla="*/ 1808796 h 4112683"/>
                  <a:gd name="connsiteX139" fmla="*/ 3316692 w 4746606"/>
                  <a:gd name="connsiteY139" fmla="*/ 1801485 h 4112683"/>
                  <a:gd name="connsiteX140" fmla="*/ 3312395 w 4746606"/>
                  <a:gd name="connsiteY140" fmla="*/ 1796853 h 4112683"/>
                  <a:gd name="connsiteX141" fmla="*/ 3307205 w 4746606"/>
                  <a:gd name="connsiteY141" fmla="*/ 1794453 h 4112683"/>
                  <a:gd name="connsiteX142" fmla="*/ 3300061 w 4746606"/>
                  <a:gd name="connsiteY142" fmla="*/ 1793727 h 4112683"/>
                  <a:gd name="connsiteX143" fmla="*/ 3284322 w 4746606"/>
                  <a:gd name="connsiteY143" fmla="*/ 1793727 h 4112683"/>
                  <a:gd name="connsiteX144" fmla="*/ 3276788 w 4746606"/>
                  <a:gd name="connsiteY144" fmla="*/ 1796351 h 4112683"/>
                  <a:gd name="connsiteX145" fmla="*/ 3273718 w 4746606"/>
                  <a:gd name="connsiteY145" fmla="*/ 1804220 h 4112683"/>
                  <a:gd name="connsiteX146" fmla="*/ 3273718 w 4746606"/>
                  <a:gd name="connsiteY146" fmla="*/ 1934035 h 4112683"/>
                  <a:gd name="connsiteX147" fmla="*/ 3274276 w 4746606"/>
                  <a:gd name="connsiteY147" fmla="*/ 1936044 h 4112683"/>
                  <a:gd name="connsiteX148" fmla="*/ 3276285 w 4746606"/>
                  <a:gd name="connsiteY148" fmla="*/ 1937551 h 4112683"/>
                  <a:gd name="connsiteX149" fmla="*/ 3280304 w 4746606"/>
                  <a:gd name="connsiteY149" fmla="*/ 1938500 h 4112683"/>
                  <a:gd name="connsiteX150" fmla="*/ 3286778 w 4746606"/>
                  <a:gd name="connsiteY150" fmla="*/ 1938835 h 4112683"/>
                  <a:gd name="connsiteX151" fmla="*/ 3293363 w 4746606"/>
                  <a:gd name="connsiteY151" fmla="*/ 1938500 h 4112683"/>
                  <a:gd name="connsiteX152" fmla="*/ 3297438 w 4746606"/>
                  <a:gd name="connsiteY152" fmla="*/ 1937551 h 4112683"/>
                  <a:gd name="connsiteX153" fmla="*/ 3299559 w 4746606"/>
                  <a:gd name="connsiteY153" fmla="*/ 1936044 h 4112683"/>
                  <a:gd name="connsiteX154" fmla="*/ 3300173 w 4746606"/>
                  <a:gd name="connsiteY154" fmla="*/ 1934035 h 4112683"/>
                  <a:gd name="connsiteX155" fmla="*/ 3300173 w 4746606"/>
                  <a:gd name="connsiteY155" fmla="*/ 1858468 h 4112683"/>
                  <a:gd name="connsiteX156" fmla="*/ 3299949 w 4746606"/>
                  <a:gd name="connsiteY156" fmla="*/ 1842004 h 4112683"/>
                  <a:gd name="connsiteX157" fmla="*/ 3299279 w 4746606"/>
                  <a:gd name="connsiteY157" fmla="*/ 1825986 h 4112683"/>
                  <a:gd name="connsiteX158" fmla="*/ 3299503 w 4746606"/>
                  <a:gd name="connsiteY158" fmla="*/ 1825986 h 4112683"/>
                  <a:gd name="connsiteX159" fmla="*/ 3305307 w 4746606"/>
                  <a:gd name="connsiteY159" fmla="*/ 1839548 h 4112683"/>
                  <a:gd name="connsiteX160" fmla="*/ 3311669 w 4746606"/>
                  <a:gd name="connsiteY160" fmla="*/ 1852552 h 4112683"/>
                  <a:gd name="connsiteX161" fmla="*/ 3347611 w 4746606"/>
                  <a:gd name="connsiteY161" fmla="*/ 1920083 h 4112683"/>
                  <a:gd name="connsiteX162" fmla="*/ 3352634 w 4746606"/>
                  <a:gd name="connsiteY162" fmla="*/ 1929180 h 4112683"/>
                  <a:gd name="connsiteX163" fmla="*/ 3357267 w 4746606"/>
                  <a:gd name="connsiteY163" fmla="*/ 1934761 h 4112683"/>
                  <a:gd name="connsiteX164" fmla="*/ 3362513 w 4746606"/>
                  <a:gd name="connsiteY164" fmla="*/ 1937607 h 4112683"/>
                  <a:gd name="connsiteX165" fmla="*/ 3369266 w 4746606"/>
                  <a:gd name="connsiteY165" fmla="*/ 1938388 h 4112683"/>
                  <a:gd name="connsiteX166" fmla="*/ 3381767 w 4746606"/>
                  <a:gd name="connsiteY166" fmla="*/ 1938388 h 4112683"/>
                  <a:gd name="connsiteX167" fmla="*/ 3385953 w 4746606"/>
                  <a:gd name="connsiteY167" fmla="*/ 1937774 h 4112683"/>
                  <a:gd name="connsiteX168" fmla="*/ 3389525 w 4746606"/>
                  <a:gd name="connsiteY168" fmla="*/ 1935821 h 4112683"/>
                  <a:gd name="connsiteX169" fmla="*/ 3391925 w 4746606"/>
                  <a:gd name="connsiteY169" fmla="*/ 1932472 h 4112683"/>
                  <a:gd name="connsiteX170" fmla="*/ 3392818 w 4746606"/>
                  <a:gd name="connsiteY170" fmla="*/ 1927896 h 4112683"/>
                  <a:gd name="connsiteX171" fmla="*/ 3392818 w 4746606"/>
                  <a:gd name="connsiteY171" fmla="*/ 1798081 h 4112683"/>
                  <a:gd name="connsiteX172" fmla="*/ 3392260 w 4746606"/>
                  <a:gd name="connsiteY172" fmla="*/ 1796071 h 4112683"/>
                  <a:gd name="connsiteX173" fmla="*/ 3390307 w 4746606"/>
                  <a:gd name="connsiteY173" fmla="*/ 1794509 h 4112683"/>
                  <a:gd name="connsiteX174" fmla="*/ 3386344 w 4746606"/>
                  <a:gd name="connsiteY174" fmla="*/ 1793560 h 4112683"/>
                  <a:gd name="connsiteX175" fmla="*/ 3379981 w 4746606"/>
                  <a:gd name="connsiteY175" fmla="*/ 1793281 h 4112683"/>
                  <a:gd name="connsiteX176" fmla="*/ 3231302 w 4746606"/>
                  <a:gd name="connsiteY176" fmla="*/ 1793058 h 4112683"/>
                  <a:gd name="connsiteX177" fmla="*/ 3224270 w 4746606"/>
                  <a:gd name="connsiteY177" fmla="*/ 1793393 h 4112683"/>
                  <a:gd name="connsiteX178" fmla="*/ 3219749 w 4746606"/>
                  <a:gd name="connsiteY178" fmla="*/ 1794286 h 4112683"/>
                  <a:gd name="connsiteX179" fmla="*/ 3217294 w 4746606"/>
                  <a:gd name="connsiteY179" fmla="*/ 1795737 h 4112683"/>
                  <a:gd name="connsiteX180" fmla="*/ 3216568 w 4746606"/>
                  <a:gd name="connsiteY180" fmla="*/ 1797746 h 4112683"/>
                  <a:gd name="connsiteX181" fmla="*/ 3216568 w 4746606"/>
                  <a:gd name="connsiteY181" fmla="*/ 1934147 h 4112683"/>
                  <a:gd name="connsiteX182" fmla="*/ 3217294 w 4746606"/>
                  <a:gd name="connsiteY182" fmla="*/ 1936156 h 4112683"/>
                  <a:gd name="connsiteX183" fmla="*/ 3219693 w 4746606"/>
                  <a:gd name="connsiteY183" fmla="*/ 1937607 h 4112683"/>
                  <a:gd name="connsiteX184" fmla="*/ 3224214 w 4746606"/>
                  <a:gd name="connsiteY184" fmla="*/ 1938500 h 4112683"/>
                  <a:gd name="connsiteX185" fmla="*/ 3231302 w 4746606"/>
                  <a:gd name="connsiteY185" fmla="*/ 1938835 h 4112683"/>
                  <a:gd name="connsiteX186" fmla="*/ 3238446 w 4746606"/>
                  <a:gd name="connsiteY186" fmla="*/ 1938500 h 4112683"/>
                  <a:gd name="connsiteX187" fmla="*/ 3242911 w 4746606"/>
                  <a:gd name="connsiteY187" fmla="*/ 1937607 h 4112683"/>
                  <a:gd name="connsiteX188" fmla="*/ 3245311 w 4746606"/>
                  <a:gd name="connsiteY188" fmla="*/ 1936156 h 4112683"/>
                  <a:gd name="connsiteX189" fmla="*/ 3246036 w 4746606"/>
                  <a:gd name="connsiteY189" fmla="*/ 1934147 h 4112683"/>
                  <a:gd name="connsiteX190" fmla="*/ 3246036 w 4746606"/>
                  <a:gd name="connsiteY190" fmla="*/ 1797746 h 4112683"/>
                  <a:gd name="connsiteX191" fmla="*/ 3245311 w 4746606"/>
                  <a:gd name="connsiteY191" fmla="*/ 1795737 h 4112683"/>
                  <a:gd name="connsiteX192" fmla="*/ 3242911 w 4746606"/>
                  <a:gd name="connsiteY192" fmla="*/ 1794286 h 4112683"/>
                  <a:gd name="connsiteX193" fmla="*/ 3238446 w 4746606"/>
                  <a:gd name="connsiteY193" fmla="*/ 1793393 h 4112683"/>
                  <a:gd name="connsiteX194" fmla="*/ 3231302 w 4746606"/>
                  <a:gd name="connsiteY194" fmla="*/ 1793058 h 4112683"/>
                  <a:gd name="connsiteX195" fmla="*/ 3085451 w 4746606"/>
                  <a:gd name="connsiteY195" fmla="*/ 1793058 h 4112683"/>
                  <a:gd name="connsiteX196" fmla="*/ 3076074 w 4746606"/>
                  <a:gd name="connsiteY196" fmla="*/ 1793337 h 4112683"/>
                  <a:gd name="connsiteX197" fmla="*/ 3071331 w 4746606"/>
                  <a:gd name="connsiteY197" fmla="*/ 1794788 h 4112683"/>
                  <a:gd name="connsiteX198" fmla="*/ 3070214 w 4746606"/>
                  <a:gd name="connsiteY198" fmla="*/ 1798304 h 4112683"/>
                  <a:gd name="connsiteX199" fmla="*/ 3071833 w 4746606"/>
                  <a:gd name="connsiteY199" fmla="*/ 1804666 h 4112683"/>
                  <a:gd name="connsiteX200" fmla="*/ 3114807 w 4746606"/>
                  <a:gd name="connsiteY200" fmla="*/ 1932696 h 4112683"/>
                  <a:gd name="connsiteX201" fmla="*/ 3115756 w 4746606"/>
                  <a:gd name="connsiteY201" fmla="*/ 1935096 h 4112683"/>
                  <a:gd name="connsiteX202" fmla="*/ 3117207 w 4746606"/>
                  <a:gd name="connsiteY202" fmla="*/ 1936714 h 4112683"/>
                  <a:gd name="connsiteX203" fmla="*/ 3119551 w 4746606"/>
                  <a:gd name="connsiteY203" fmla="*/ 1937830 h 4112683"/>
                  <a:gd name="connsiteX204" fmla="*/ 3123179 w 4746606"/>
                  <a:gd name="connsiteY204" fmla="*/ 1938500 h 4112683"/>
                  <a:gd name="connsiteX205" fmla="*/ 3128592 w 4746606"/>
                  <a:gd name="connsiteY205" fmla="*/ 1938779 h 4112683"/>
                  <a:gd name="connsiteX206" fmla="*/ 3136238 w 4746606"/>
                  <a:gd name="connsiteY206" fmla="*/ 1938835 h 4112683"/>
                  <a:gd name="connsiteX207" fmla="*/ 3145279 w 4746606"/>
                  <a:gd name="connsiteY207" fmla="*/ 1938667 h 4112683"/>
                  <a:gd name="connsiteX208" fmla="*/ 3150749 w 4746606"/>
                  <a:gd name="connsiteY208" fmla="*/ 1937886 h 4112683"/>
                  <a:gd name="connsiteX209" fmla="*/ 3153651 w 4746606"/>
                  <a:gd name="connsiteY209" fmla="*/ 1936100 h 4112683"/>
                  <a:gd name="connsiteX210" fmla="*/ 3155102 w 4746606"/>
                  <a:gd name="connsiteY210" fmla="*/ 1933031 h 4112683"/>
                  <a:gd name="connsiteX211" fmla="*/ 3198188 w 4746606"/>
                  <a:gd name="connsiteY211" fmla="*/ 1804890 h 4112683"/>
                  <a:gd name="connsiteX212" fmla="*/ 3199918 w 4746606"/>
                  <a:gd name="connsiteY212" fmla="*/ 1798639 h 4112683"/>
                  <a:gd name="connsiteX213" fmla="*/ 3199248 w 4746606"/>
                  <a:gd name="connsiteY213" fmla="*/ 1795011 h 4112683"/>
                  <a:gd name="connsiteX214" fmla="*/ 3195341 w 4746606"/>
                  <a:gd name="connsiteY214" fmla="*/ 1793393 h 4112683"/>
                  <a:gd name="connsiteX215" fmla="*/ 3187361 w 4746606"/>
                  <a:gd name="connsiteY215" fmla="*/ 1793058 h 4112683"/>
                  <a:gd name="connsiteX216" fmla="*/ 3179101 w 4746606"/>
                  <a:gd name="connsiteY216" fmla="*/ 1793281 h 4112683"/>
                  <a:gd name="connsiteX217" fmla="*/ 3174469 w 4746606"/>
                  <a:gd name="connsiteY217" fmla="*/ 1794174 h 4112683"/>
                  <a:gd name="connsiteX218" fmla="*/ 3172180 w 4746606"/>
                  <a:gd name="connsiteY218" fmla="*/ 1796016 h 4112683"/>
                  <a:gd name="connsiteX219" fmla="*/ 3171064 w 4746606"/>
                  <a:gd name="connsiteY219" fmla="*/ 1799085 h 4112683"/>
                  <a:gd name="connsiteX220" fmla="*/ 3136573 w 4746606"/>
                  <a:gd name="connsiteY220" fmla="*/ 1909925 h 4112683"/>
                  <a:gd name="connsiteX221" fmla="*/ 3136461 w 4746606"/>
                  <a:gd name="connsiteY221" fmla="*/ 1909925 h 4112683"/>
                  <a:gd name="connsiteX222" fmla="*/ 3101301 w 4746606"/>
                  <a:gd name="connsiteY222" fmla="*/ 1798527 h 4112683"/>
                  <a:gd name="connsiteX223" fmla="*/ 3100129 w 4746606"/>
                  <a:gd name="connsiteY223" fmla="*/ 1795737 h 4112683"/>
                  <a:gd name="connsiteX224" fmla="*/ 3097952 w 4746606"/>
                  <a:gd name="connsiteY224" fmla="*/ 1794062 h 4112683"/>
                  <a:gd name="connsiteX225" fmla="*/ 3093487 w 4746606"/>
                  <a:gd name="connsiteY225" fmla="*/ 1793281 h 4112683"/>
                  <a:gd name="connsiteX226" fmla="*/ 3085451 w 4746606"/>
                  <a:gd name="connsiteY226" fmla="*/ 1793058 h 4112683"/>
                  <a:gd name="connsiteX227" fmla="*/ 3002218 w 4746606"/>
                  <a:gd name="connsiteY227" fmla="*/ 1793058 h 4112683"/>
                  <a:gd name="connsiteX228" fmla="*/ 2993065 w 4746606"/>
                  <a:gd name="connsiteY228" fmla="*/ 1793225 h 4112683"/>
                  <a:gd name="connsiteX229" fmla="*/ 2987652 w 4746606"/>
                  <a:gd name="connsiteY229" fmla="*/ 1794006 h 4112683"/>
                  <a:gd name="connsiteX230" fmla="*/ 2984805 w 4746606"/>
                  <a:gd name="connsiteY230" fmla="*/ 1795792 h 4112683"/>
                  <a:gd name="connsiteX231" fmla="*/ 2983243 w 4746606"/>
                  <a:gd name="connsiteY231" fmla="*/ 1798862 h 4112683"/>
                  <a:gd name="connsiteX232" fmla="*/ 2938706 w 4746606"/>
                  <a:gd name="connsiteY232" fmla="*/ 1927003 h 4112683"/>
                  <a:gd name="connsiteX233" fmla="*/ 2937032 w 4746606"/>
                  <a:gd name="connsiteY233" fmla="*/ 1933254 h 4112683"/>
                  <a:gd name="connsiteX234" fmla="*/ 2937813 w 4746606"/>
                  <a:gd name="connsiteY234" fmla="*/ 1936881 h 4112683"/>
                  <a:gd name="connsiteX235" fmla="*/ 2941831 w 4746606"/>
                  <a:gd name="connsiteY235" fmla="*/ 1938500 h 4112683"/>
                  <a:gd name="connsiteX236" fmla="*/ 2949868 w 4746606"/>
                  <a:gd name="connsiteY236" fmla="*/ 1938835 h 4112683"/>
                  <a:gd name="connsiteX237" fmla="*/ 2957626 w 4746606"/>
                  <a:gd name="connsiteY237" fmla="*/ 1938612 h 4112683"/>
                  <a:gd name="connsiteX238" fmla="*/ 2962202 w 4746606"/>
                  <a:gd name="connsiteY238" fmla="*/ 1937774 h 4112683"/>
                  <a:gd name="connsiteX239" fmla="*/ 2964546 w 4746606"/>
                  <a:gd name="connsiteY239" fmla="*/ 1936100 h 4112683"/>
                  <a:gd name="connsiteX240" fmla="*/ 2965718 w 4746606"/>
                  <a:gd name="connsiteY240" fmla="*/ 1933477 h 4112683"/>
                  <a:gd name="connsiteX241" fmla="*/ 2974871 w 4746606"/>
                  <a:gd name="connsiteY241" fmla="*/ 1905237 h 4112683"/>
                  <a:gd name="connsiteX242" fmla="*/ 3029119 w 4746606"/>
                  <a:gd name="connsiteY242" fmla="*/ 1905237 h 4112683"/>
                  <a:gd name="connsiteX243" fmla="*/ 3038830 w 4746606"/>
                  <a:gd name="connsiteY243" fmla="*/ 1934258 h 4112683"/>
                  <a:gd name="connsiteX244" fmla="*/ 3039946 w 4746606"/>
                  <a:gd name="connsiteY244" fmla="*/ 1936602 h 4112683"/>
                  <a:gd name="connsiteX245" fmla="*/ 3042290 w 4746606"/>
                  <a:gd name="connsiteY245" fmla="*/ 1937998 h 4112683"/>
                  <a:gd name="connsiteX246" fmla="*/ 3047146 w 4746606"/>
                  <a:gd name="connsiteY246" fmla="*/ 1938667 h 4112683"/>
                  <a:gd name="connsiteX247" fmla="*/ 3056020 w 4746606"/>
                  <a:gd name="connsiteY247" fmla="*/ 1938835 h 4112683"/>
                  <a:gd name="connsiteX248" fmla="*/ 3064615 w 4746606"/>
                  <a:gd name="connsiteY248" fmla="*/ 1938556 h 4112683"/>
                  <a:gd name="connsiteX249" fmla="*/ 3068968 w 4746606"/>
                  <a:gd name="connsiteY249" fmla="*/ 1937105 h 4112683"/>
                  <a:gd name="connsiteX250" fmla="*/ 3069861 w 4746606"/>
                  <a:gd name="connsiteY250" fmla="*/ 1933589 h 4112683"/>
                  <a:gd name="connsiteX251" fmla="*/ 3068187 w 4746606"/>
                  <a:gd name="connsiteY251" fmla="*/ 1927226 h 4112683"/>
                  <a:gd name="connsiteX252" fmla="*/ 3023538 w 4746606"/>
                  <a:gd name="connsiteY252" fmla="*/ 1799197 h 4112683"/>
                  <a:gd name="connsiteX253" fmla="*/ 3021919 w 4746606"/>
                  <a:gd name="connsiteY253" fmla="*/ 1795848 h 4112683"/>
                  <a:gd name="connsiteX254" fmla="*/ 3018794 w 4746606"/>
                  <a:gd name="connsiteY254" fmla="*/ 1794006 h 4112683"/>
                  <a:gd name="connsiteX255" fmla="*/ 3012711 w 4746606"/>
                  <a:gd name="connsiteY255" fmla="*/ 1793225 h 4112683"/>
                  <a:gd name="connsiteX256" fmla="*/ 3002218 w 4746606"/>
                  <a:gd name="connsiteY256" fmla="*/ 1793058 h 4112683"/>
                  <a:gd name="connsiteX257" fmla="*/ 2561575 w 4746606"/>
                  <a:gd name="connsiteY257" fmla="*/ 1793058 h 4112683"/>
                  <a:gd name="connsiteX258" fmla="*/ 2552199 w 4746606"/>
                  <a:gd name="connsiteY258" fmla="*/ 1793337 h 4112683"/>
                  <a:gd name="connsiteX259" fmla="*/ 2547455 w 4746606"/>
                  <a:gd name="connsiteY259" fmla="*/ 1794788 h 4112683"/>
                  <a:gd name="connsiteX260" fmla="*/ 2546339 w 4746606"/>
                  <a:gd name="connsiteY260" fmla="*/ 1798304 h 4112683"/>
                  <a:gd name="connsiteX261" fmla="*/ 2547958 w 4746606"/>
                  <a:gd name="connsiteY261" fmla="*/ 1804666 h 4112683"/>
                  <a:gd name="connsiteX262" fmla="*/ 2590932 w 4746606"/>
                  <a:gd name="connsiteY262" fmla="*/ 1932696 h 4112683"/>
                  <a:gd name="connsiteX263" fmla="*/ 2591881 w 4746606"/>
                  <a:gd name="connsiteY263" fmla="*/ 1935096 h 4112683"/>
                  <a:gd name="connsiteX264" fmla="*/ 2593332 w 4746606"/>
                  <a:gd name="connsiteY264" fmla="*/ 1936714 h 4112683"/>
                  <a:gd name="connsiteX265" fmla="*/ 2595676 w 4746606"/>
                  <a:gd name="connsiteY265" fmla="*/ 1937830 h 4112683"/>
                  <a:gd name="connsiteX266" fmla="*/ 2599303 w 4746606"/>
                  <a:gd name="connsiteY266" fmla="*/ 1938500 h 4112683"/>
                  <a:gd name="connsiteX267" fmla="*/ 2604717 w 4746606"/>
                  <a:gd name="connsiteY267" fmla="*/ 1938779 h 4112683"/>
                  <a:gd name="connsiteX268" fmla="*/ 2612363 w 4746606"/>
                  <a:gd name="connsiteY268" fmla="*/ 1938835 h 4112683"/>
                  <a:gd name="connsiteX269" fmla="*/ 2621404 w 4746606"/>
                  <a:gd name="connsiteY269" fmla="*/ 1938667 h 4112683"/>
                  <a:gd name="connsiteX270" fmla="*/ 2626874 w 4746606"/>
                  <a:gd name="connsiteY270" fmla="*/ 1937886 h 4112683"/>
                  <a:gd name="connsiteX271" fmla="*/ 2629776 w 4746606"/>
                  <a:gd name="connsiteY271" fmla="*/ 1936100 h 4112683"/>
                  <a:gd name="connsiteX272" fmla="*/ 2631227 w 4746606"/>
                  <a:gd name="connsiteY272" fmla="*/ 1933031 h 4112683"/>
                  <a:gd name="connsiteX273" fmla="*/ 2674313 w 4746606"/>
                  <a:gd name="connsiteY273" fmla="*/ 1804890 h 4112683"/>
                  <a:gd name="connsiteX274" fmla="*/ 2676043 w 4746606"/>
                  <a:gd name="connsiteY274" fmla="*/ 1798639 h 4112683"/>
                  <a:gd name="connsiteX275" fmla="*/ 2675373 w 4746606"/>
                  <a:gd name="connsiteY275" fmla="*/ 1795011 h 4112683"/>
                  <a:gd name="connsiteX276" fmla="*/ 2671467 w 4746606"/>
                  <a:gd name="connsiteY276" fmla="*/ 1793393 h 4112683"/>
                  <a:gd name="connsiteX277" fmla="*/ 2663485 w 4746606"/>
                  <a:gd name="connsiteY277" fmla="*/ 1793058 h 4112683"/>
                  <a:gd name="connsiteX278" fmla="*/ 2655226 w 4746606"/>
                  <a:gd name="connsiteY278" fmla="*/ 1793281 h 4112683"/>
                  <a:gd name="connsiteX279" fmla="*/ 2650593 w 4746606"/>
                  <a:gd name="connsiteY279" fmla="*/ 1794174 h 4112683"/>
                  <a:gd name="connsiteX280" fmla="*/ 2648305 w 4746606"/>
                  <a:gd name="connsiteY280" fmla="*/ 1796016 h 4112683"/>
                  <a:gd name="connsiteX281" fmla="*/ 2647189 w 4746606"/>
                  <a:gd name="connsiteY281" fmla="*/ 1799085 h 4112683"/>
                  <a:gd name="connsiteX282" fmla="*/ 2612698 w 4746606"/>
                  <a:gd name="connsiteY282" fmla="*/ 1909925 h 4112683"/>
                  <a:gd name="connsiteX283" fmla="*/ 2612586 w 4746606"/>
                  <a:gd name="connsiteY283" fmla="*/ 1909925 h 4112683"/>
                  <a:gd name="connsiteX284" fmla="*/ 2577426 w 4746606"/>
                  <a:gd name="connsiteY284" fmla="*/ 1798527 h 4112683"/>
                  <a:gd name="connsiteX285" fmla="*/ 2576254 w 4746606"/>
                  <a:gd name="connsiteY285" fmla="*/ 1795737 h 4112683"/>
                  <a:gd name="connsiteX286" fmla="*/ 2574077 w 4746606"/>
                  <a:gd name="connsiteY286" fmla="*/ 1794062 h 4112683"/>
                  <a:gd name="connsiteX287" fmla="*/ 2569612 w 4746606"/>
                  <a:gd name="connsiteY287" fmla="*/ 1793281 h 4112683"/>
                  <a:gd name="connsiteX288" fmla="*/ 2561575 w 4746606"/>
                  <a:gd name="connsiteY288" fmla="*/ 1793058 h 4112683"/>
                  <a:gd name="connsiteX289" fmla="*/ 2516927 w 4746606"/>
                  <a:gd name="connsiteY289" fmla="*/ 1793058 h 4112683"/>
                  <a:gd name="connsiteX290" fmla="*/ 2509895 w 4746606"/>
                  <a:gd name="connsiteY290" fmla="*/ 1793393 h 4112683"/>
                  <a:gd name="connsiteX291" fmla="*/ 2505374 w 4746606"/>
                  <a:gd name="connsiteY291" fmla="*/ 1794286 h 4112683"/>
                  <a:gd name="connsiteX292" fmla="*/ 2502919 w 4746606"/>
                  <a:gd name="connsiteY292" fmla="*/ 1795737 h 4112683"/>
                  <a:gd name="connsiteX293" fmla="*/ 2502193 w 4746606"/>
                  <a:gd name="connsiteY293" fmla="*/ 1797746 h 4112683"/>
                  <a:gd name="connsiteX294" fmla="*/ 2502193 w 4746606"/>
                  <a:gd name="connsiteY294" fmla="*/ 1934147 h 4112683"/>
                  <a:gd name="connsiteX295" fmla="*/ 2502919 w 4746606"/>
                  <a:gd name="connsiteY295" fmla="*/ 1936156 h 4112683"/>
                  <a:gd name="connsiteX296" fmla="*/ 2505319 w 4746606"/>
                  <a:gd name="connsiteY296" fmla="*/ 1937607 h 4112683"/>
                  <a:gd name="connsiteX297" fmla="*/ 2509839 w 4746606"/>
                  <a:gd name="connsiteY297" fmla="*/ 1938500 h 4112683"/>
                  <a:gd name="connsiteX298" fmla="*/ 2516927 w 4746606"/>
                  <a:gd name="connsiteY298" fmla="*/ 1938835 h 4112683"/>
                  <a:gd name="connsiteX299" fmla="*/ 2524071 w 4746606"/>
                  <a:gd name="connsiteY299" fmla="*/ 1938500 h 4112683"/>
                  <a:gd name="connsiteX300" fmla="*/ 2528536 w 4746606"/>
                  <a:gd name="connsiteY300" fmla="*/ 1937607 h 4112683"/>
                  <a:gd name="connsiteX301" fmla="*/ 2530936 w 4746606"/>
                  <a:gd name="connsiteY301" fmla="*/ 1936156 h 4112683"/>
                  <a:gd name="connsiteX302" fmla="*/ 2531661 w 4746606"/>
                  <a:gd name="connsiteY302" fmla="*/ 1934147 h 4112683"/>
                  <a:gd name="connsiteX303" fmla="*/ 2531661 w 4746606"/>
                  <a:gd name="connsiteY303" fmla="*/ 1797746 h 4112683"/>
                  <a:gd name="connsiteX304" fmla="*/ 2530936 w 4746606"/>
                  <a:gd name="connsiteY304" fmla="*/ 1795737 h 4112683"/>
                  <a:gd name="connsiteX305" fmla="*/ 2528536 w 4746606"/>
                  <a:gd name="connsiteY305" fmla="*/ 1794286 h 4112683"/>
                  <a:gd name="connsiteX306" fmla="*/ 2524071 w 4746606"/>
                  <a:gd name="connsiteY306" fmla="*/ 1793393 h 4112683"/>
                  <a:gd name="connsiteX307" fmla="*/ 2516927 w 4746606"/>
                  <a:gd name="connsiteY307" fmla="*/ 1793058 h 4112683"/>
                  <a:gd name="connsiteX308" fmla="*/ 2316419 w 4746606"/>
                  <a:gd name="connsiteY308" fmla="*/ 1793058 h 4112683"/>
                  <a:gd name="connsiteX309" fmla="*/ 2307265 w 4746606"/>
                  <a:gd name="connsiteY309" fmla="*/ 1793225 h 4112683"/>
                  <a:gd name="connsiteX310" fmla="*/ 2301852 w 4746606"/>
                  <a:gd name="connsiteY310" fmla="*/ 1794006 h 4112683"/>
                  <a:gd name="connsiteX311" fmla="*/ 2299006 w 4746606"/>
                  <a:gd name="connsiteY311" fmla="*/ 1795792 h 4112683"/>
                  <a:gd name="connsiteX312" fmla="*/ 2297443 w 4746606"/>
                  <a:gd name="connsiteY312" fmla="*/ 1798862 h 4112683"/>
                  <a:gd name="connsiteX313" fmla="*/ 2252906 w 4746606"/>
                  <a:gd name="connsiteY313" fmla="*/ 1927003 h 4112683"/>
                  <a:gd name="connsiteX314" fmla="*/ 2251232 w 4746606"/>
                  <a:gd name="connsiteY314" fmla="*/ 1933254 h 4112683"/>
                  <a:gd name="connsiteX315" fmla="*/ 2252013 w 4746606"/>
                  <a:gd name="connsiteY315" fmla="*/ 1936881 h 4112683"/>
                  <a:gd name="connsiteX316" fmla="*/ 2256031 w 4746606"/>
                  <a:gd name="connsiteY316" fmla="*/ 1938500 h 4112683"/>
                  <a:gd name="connsiteX317" fmla="*/ 2264068 w 4746606"/>
                  <a:gd name="connsiteY317" fmla="*/ 1938835 h 4112683"/>
                  <a:gd name="connsiteX318" fmla="*/ 2271826 w 4746606"/>
                  <a:gd name="connsiteY318" fmla="*/ 1938612 h 4112683"/>
                  <a:gd name="connsiteX319" fmla="*/ 2276402 w 4746606"/>
                  <a:gd name="connsiteY319" fmla="*/ 1937774 h 4112683"/>
                  <a:gd name="connsiteX320" fmla="*/ 2278746 w 4746606"/>
                  <a:gd name="connsiteY320" fmla="*/ 1936100 h 4112683"/>
                  <a:gd name="connsiteX321" fmla="*/ 2279918 w 4746606"/>
                  <a:gd name="connsiteY321" fmla="*/ 1933477 h 4112683"/>
                  <a:gd name="connsiteX322" fmla="*/ 2289071 w 4746606"/>
                  <a:gd name="connsiteY322" fmla="*/ 1905237 h 4112683"/>
                  <a:gd name="connsiteX323" fmla="*/ 2343319 w 4746606"/>
                  <a:gd name="connsiteY323" fmla="*/ 1905237 h 4112683"/>
                  <a:gd name="connsiteX324" fmla="*/ 2353030 w 4746606"/>
                  <a:gd name="connsiteY324" fmla="*/ 1934258 h 4112683"/>
                  <a:gd name="connsiteX325" fmla="*/ 2354146 w 4746606"/>
                  <a:gd name="connsiteY325" fmla="*/ 1936602 h 4112683"/>
                  <a:gd name="connsiteX326" fmla="*/ 2356490 w 4746606"/>
                  <a:gd name="connsiteY326" fmla="*/ 1937998 h 4112683"/>
                  <a:gd name="connsiteX327" fmla="*/ 2361346 w 4746606"/>
                  <a:gd name="connsiteY327" fmla="*/ 1938667 h 4112683"/>
                  <a:gd name="connsiteX328" fmla="*/ 2370220 w 4746606"/>
                  <a:gd name="connsiteY328" fmla="*/ 1938835 h 4112683"/>
                  <a:gd name="connsiteX329" fmla="*/ 2378815 w 4746606"/>
                  <a:gd name="connsiteY329" fmla="*/ 1938556 h 4112683"/>
                  <a:gd name="connsiteX330" fmla="*/ 2383168 w 4746606"/>
                  <a:gd name="connsiteY330" fmla="*/ 1937105 h 4112683"/>
                  <a:gd name="connsiteX331" fmla="*/ 2384061 w 4746606"/>
                  <a:gd name="connsiteY331" fmla="*/ 1933589 h 4112683"/>
                  <a:gd name="connsiteX332" fmla="*/ 2382386 w 4746606"/>
                  <a:gd name="connsiteY332" fmla="*/ 1927226 h 4112683"/>
                  <a:gd name="connsiteX333" fmla="*/ 2337738 w 4746606"/>
                  <a:gd name="connsiteY333" fmla="*/ 1799197 h 4112683"/>
                  <a:gd name="connsiteX334" fmla="*/ 2336120 w 4746606"/>
                  <a:gd name="connsiteY334" fmla="*/ 1795848 h 4112683"/>
                  <a:gd name="connsiteX335" fmla="*/ 2332994 w 4746606"/>
                  <a:gd name="connsiteY335" fmla="*/ 1794006 h 4112683"/>
                  <a:gd name="connsiteX336" fmla="*/ 2326911 w 4746606"/>
                  <a:gd name="connsiteY336" fmla="*/ 1793225 h 4112683"/>
                  <a:gd name="connsiteX337" fmla="*/ 2316419 w 4746606"/>
                  <a:gd name="connsiteY337" fmla="*/ 1793058 h 4112683"/>
                  <a:gd name="connsiteX338" fmla="*/ 2183552 w 4746606"/>
                  <a:gd name="connsiteY338" fmla="*/ 1793058 h 4112683"/>
                  <a:gd name="connsiteX339" fmla="*/ 2176464 w 4746606"/>
                  <a:gd name="connsiteY339" fmla="*/ 1793393 h 4112683"/>
                  <a:gd name="connsiteX340" fmla="*/ 2171943 w 4746606"/>
                  <a:gd name="connsiteY340" fmla="*/ 1794286 h 4112683"/>
                  <a:gd name="connsiteX341" fmla="*/ 2169544 w 4746606"/>
                  <a:gd name="connsiteY341" fmla="*/ 1795737 h 4112683"/>
                  <a:gd name="connsiteX342" fmla="*/ 2168818 w 4746606"/>
                  <a:gd name="connsiteY342" fmla="*/ 1797746 h 4112683"/>
                  <a:gd name="connsiteX343" fmla="*/ 2168818 w 4746606"/>
                  <a:gd name="connsiteY343" fmla="*/ 1928901 h 4112683"/>
                  <a:gd name="connsiteX344" fmla="*/ 2171329 w 4746606"/>
                  <a:gd name="connsiteY344" fmla="*/ 1935989 h 4112683"/>
                  <a:gd name="connsiteX345" fmla="*/ 2177525 w 4746606"/>
                  <a:gd name="connsiteY345" fmla="*/ 1938165 h 4112683"/>
                  <a:gd name="connsiteX346" fmla="*/ 2243716 w 4746606"/>
                  <a:gd name="connsiteY346" fmla="*/ 1938165 h 4112683"/>
                  <a:gd name="connsiteX347" fmla="*/ 2245669 w 4746606"/>
                  <a:gd name="connsiteY347" fmla="*/ 1937495 h 4112683"/>
                  <a:gd name="connsiteX348" fmla="*/ 2247065 w 4746606"/>
                  <a:gd name="connsiteY348" fmla="*/ 1935319 h 4112683"/>
                  <a:gd name="connsiteX349" fmla="*/ 2247902 w 4746606"/>
                  <a:gd name="connsiteY349" fmla="*/ 1931524 h 4112683"/>
                  <a:gd name="connsiteX350" fmla="*/ 2248181 w 4746606"/>
                  <a:gd name="connsiteY350" fmla="*/ 1925887 h 4112683"/>
                  <a:gd name="connsiteX351" fmla="*/ 2247902 w 4746606"/>
                  <a:gd name="connsiteY351" fmla="*/ 1920250 h 4112683"/>
                  <a:gd name="connsiteX352" fmla="*/ 2247065 w 4746606"/>
                  <a:gd name="connsiteY352" fmla="*/ 1916566 h 4112683"/>
                  <a:gd name="connsiteX353" fmla="*/ 2245669 w 4746606"/>
                  <a:gd name="connsiteY353" fmla="*/ 1914557 h 4112683"/>
                  <a:gd name="connsiteX354" fmla="*/ 2243716 w 4746606"/>
                  <a:gd name="connsiteY354" fmla="*/ 1913943 h 4112683"/>
                  <a:gd name="connsiteX355" fmla="*/ 2198286 w 4746606"/>
                  <a:gd name="connsiteY355" fmla="*/ 1913943 h 4112683"/>
                  <a:gd name="connsiteX356" fmla="*/ 2198286 w 4746606"/>
                  <a:gd name="connsiteY356" fmla="*/ 1797746 h 4112683"/>
                  <a:gd name="connsiteX357" fmla="*/ 2197561 w 4746606"/>
                  <a:gd name="connsiteY357" fmla="*/ 1795737 h 4112683"/>
                  <a:gd name="connsiteX358" fmla="*/ 2195161 w 4746606"/>
                  <a:gd name="connsiteY358" fmla="*/ 1794286 h 4112683"/>
                  <a:gd name="connsiteX359" fmla="*/ 2190696 w 4746606"/>
                  <a:gd name="connsiteY359" fmla="*/ 1793393 h 4112683"/>
                  <a:gd name="connsiteX360" fmla="*/ 2183552 w 4746606"/>
                  <a:gd name="connsiteY360" fmla="*/ 1793058 h 4112683"/>
                  <a:gd name="connsiteX361" fmla="*/ 2031040 w 4746606"/>
                  <a:gd name="connsiteY361" fmla="*/ 1793058 h 4112683"/>
                  <a:gd name="connsiteX362" fmla="*/ 2023897 w 4746606"/>
                  <a:gd name="connsiteY362" fmla="*/ 1793393 h 4112683"/>
                  <a:gd name="connsiteX363" fmla="*/ 2019376 w 4746606"/>
                  <a:gd name="connsiteY363" fmla="*/ 1794286 h 4112683"/>
                  <a:gd name="connsiteX364" fmla="*/ 2016976 w 4746606"/>
                  <a:gd name="connsiteY364" fmla="*/ 1795737 h 4112683"/>
                  <a:gd name="connsiteX365" fmla="*/ 2016306 w 4746606"/>
                  <a:gd name="connsiteY365" fmla="*/ 1797746 h 4112683"/>
                  <a:gd name="connsiteX366" fmla="*/ 2016306 w 4746606"/>
                  <a:gd name="connsiteY366" fmla="*/ 1885592 h 4112683"/>
                  <a:gd name="connsiteX367" fmla="*/ 2020269 w 4746606"/>
                  <a:gd name="connsiteY367" fmla="*/ 1909758 h 4112683"/>
                  <a:gd name="connsiteX368" fmla="*/ 2031710 w 4746606"/>
                  <a:gd name="connsiteY368" fmla="*/ 1927003 h 4112683"/>
                  <a:gd name="connsiteX369" fmla="*/ 2050016 w 4746606"/>
                  <a:gd name="connsiteY369" fmla="*/ 1937328 h 4112683"/>
                  <a:gd name="connsiteX370" fmla="*/ 2074461 w 4746606"/>
                  <a:gd name="connsiteY370" fmla="*/ 1940732 h 4112683"/>
                  <a:gd name="connsiteX371" fmla="*/ 2100134 w 4746606"/>
                  <a:gd name="connsiteY371" fmla="*/ 1936937 h 4112683"/>
                  <a:gd name="connsiteX372" fmla="*/ 2118886 w 4746606"/>
                  <a:gd name="connsiteY372" fmla="*/ 1925887 h 4112683"/>
                  <a:gd name="connsiteX373" fmla="*/ 2130383 w 4746606"/>
                  <a:gd name="connsiteY373" fmla="*/ 1908139 h 4112683"/>
                  <a:gd name="connsiteX374" fmla="*/ 2134290 w 4746606"/>
                  <a:gd name="connsiteY374" fmla="*/ 1884364 h 4112683"/>
                  <a:gd name="connsiteX375" fmla="*/ 2134290 w 4746606"/>
                  <a:gd name="connsiteY375" fmla="*/ 1797746 h 4112683"/>
                  <a:gd name="connsiteX376" fmla="*/ 2133620 w 4746606"/>
                  <a:gd name="connsiteY376" fmla="*/ 1795737 h 4112683"/>
                  <a:gd name="connsiteX377" fmla="*/ 2131276 w 4746606"/>
                  <a:gd name="connsiteY377" fmla="*/ 1794286 h 4112683"/>
                  <a:gd name="connsiteX378" fmla="*/ 2126867 w 4746606"/>
                  <a:gd name="connsiteY378" fmla="*/ 1793393 h 4112683"/>
                  <a:gd name="connsiteX379" fmla="*/ 2119891 w 4746606"/>
                  <a:gd name="connsiteY379" fmla="*/ 1793058 h 4112683"/>
                  <a:gd name="connsiteX380" fmla="*/ 2112803 w 4746606"/>
                  <a:gd name="connsiteY380" fmla="*/ 1793393 h 4112683"/>
                  <a:gd name="connsiteX381" fmla="*/ 2108282 w 4746606"/>
                  <a:gd name="connsiteY381" fmla="*/ 1794286 h 4112683"/>
                  <a:gd name="connsiteX382" fmla="*/ 2105938 w 4746606"/>
                  <a:gd name="connsiteY382" fmla="*/ 1795737 h 4112683"/>
                  <a:gd name="connsiteX383" fmla="*/ 2105269 w 4746606"/>
                  <a:gd name="connsiteY383" fmla="*/ 1797746 h 4112683"/>
                  <a:gd name="connsiteX384" fmla="*/ 2105269 w 4746606"/>
                  <a:gd name="connsiteY384" fmla="*/ 1884699 h 4112683"/>
                  <a:gd name="connsiteX385" fmla="*/ 2103203 w 4746606"/>
                  <a:gd name="connsiteY385" fmla="*/ 1898261 h 4112683"/>
                  <a:gd name="connsiteX386" fmla="*/ 2097343 w 4746606"/>
                  <a:gd name="connsiteY386" fmla="*/ 1908306 h 4112683"/>
                  <a:gd name="connsiteX387" fmla="*/ 2088079 w 4746606"/>
                  <a:gd name="connsiteY387" fmla="*/ 1914501 h 4112683"/>
                  <a:gd name="connsiteX388" fmla="*/ 2075689 w 4746606"/>
                  <a:gd name="connsiteY388" fmla="*/ 1916622 h 4112683"/>
                  <a:gd name="connsiteX389" fmla="*/ 2063355 w 4746606"/>
                  <a:gd name="connsiteY389" fmla="*/ 1914557 h 4112683"/>
                  <a:gd name="connsiteX390" fmla="*/ 2053867 w 4746606"/>
                  <a:gd name="connsiteY390" fmla="*/ 1908362 h 4112683"/>
                  <a:gd name="connsiteX391" fmla="*/ 2047784 w 4746606"/>
                  <a:gd name="connsiteY391" fmla="*/ 1897926 h 4112683"/>
                  <a:gd name="connsiteX392" fmla="*/ 2045663 w 4746606"/>
                  <a:gd name="connsiteY392" fmla="*/ 1883024 h 4112683"/>
                  <a:gd name="connsiteX393" fmla="*/ 2045663 w 4746606"/>
                  <a:gd name="connsiteY393" fmla="*/ 1797746 h 4112683"/>
                  <a:gd name="connsiteX394" fmla="*/ 2044937 w 4746606"/>
                  <a:gd name="connsiteY394" fmla="*/ 1795737 h 4112683"/>
                  <a:gd name="connsiteX395" fmla="*/ 2042537 w 4746606"/>
                  <a:gd name="connsiteY395" fmla="*/ 1794286 h 4112683"/>
                  <a:gd name="connsiteX396" fmla="*/ 2038073 w 4746606"/>
                  <a:gd name="connsiteY396" fmla="*/ 1793393 h 4112683"/>
                  <a:gd name="connsiteX397" fmla="*/ 2031040 w 4746606"/>
                  <a:gd name="connsiteY397" fmla="*/ 1793058 h 4112683"/>
                  <a:gd name="connsiteX398" fmla="*/ 1678616 w 4746606"/>
                  <a:gd name="connsiteY398" fmla="*/ 1793058 h 4112683"/>
                  <a:gd name="connsiteX399" fmla="*/ 1671472 w 4746606"/>
                  <a:gd name="connsiteY399" fmla="*/ 1793393 h 4112683"/>
                  <a:gd name="connsiteX400" fmla="*/ 1666951 w 4746606"/>
                  <a:gd name="connsiteY400" fmla="*/ 1794286 h 4112683"/>
                  <a:gd name="connsiteX401" fmla="*/ 1664551 w 4746606"/>
                  <a:gd name="connsiteY401" fmla="*/ 1795737 h 4112683"/>
                  <a:gd name="connsiteX402" fmla="*/ 1663882 w 4746606"/>
                  <a:gd name="connsiteY402" fmla="*/ 1797746 h 4112683"/>
                  <a:gd name="connsiteX403" fmla="*/ 1663882 w 4746606"/>
                  <a:gd name="connsiteY403" fmla="*/ 1885592 h 4112683"/>
                  <a:gd name="connsiteX404" fmla="*/ 1667844 w 4746606"/>
                  <a:gd name="connsiteY404" fmla="*/ 1909758 h 4112683"/>
                  <a:gd name="connsiteX405" fmla="*/ 1679285 w 4746606"/>
                  <a:gd name="connsiteY405" fmla="*/ 1927003 h 4112683"/>
                  <a:gd name="connsiteX406" fmla="*/ 1697591 w 4746606"/>
                  <a:gd name="connsiteY406" fmla="*/ 1937328 h 4112683"/>
                  <a:gd name="connsiteX407" fmla="*/ 1722036 w 4746606"/>
                  <a:gd name="connsiteY407" fmla="*/ 1940732 h 4112683"/>
                  <a:gd name="connsiteX408" fmla="*/ 1747709 w 4746606"/>
                  <a:gd name="connsiteY408" fmla="*/ 1936937 h 4112683"/>
                  <a:gd name="connsiteX409" fmla="*/ 1766461 w 4746606"/>
                  <a:gd name="connsiteY409" fmla="*/ 1925887 h 4112683"/>
                  <a:gd name="connsiteX410" fmla="*/ 1777958 w 4746606"/>
                  <a:gd name="connsiteY410" fmla="*/ 1908139 h 4112683"/>
                  <a:gd name="connsiteX411" fmla="*/ 1781865 w 4746606"/>
                  <a:gd name="connsiteY411" fmla="*/ 1884364 h 4112683"/>
                  <a:gd name="connsiteX412" fmla="*/ 1781865 w 4746606"/>
                  <a:gd name="connsiteY412" fmla="*/ 1797746 h 4112683"/>
                  <a:gd name="connsiteX413" fmla="*/ 1781195 w 4746606"/>
                  <a:gd name="connsiteY413" fmla="*/ 1795737 h 4112683"/>
                  <a:gd name="connsiteX414" fmla="*/ 1778851 w 4746606"/>
                  <a:gd name="connsiteY414" fmla="*/ 1794286 h 4112683"/>
                  <a:gd name="connsiteX415" fmla="*/ 1774442 w 4746606"/>
                  <a:gd name="connsiteY415" fmla="*/ 1793393 h 4112683"/>
                  <a:gd name="connsiteX416" fmla="*/ 1767466 w 4746606"/>
                  <a:gd name="connsiteY416" fmla="*/ 1793058 h 4112683"/>
                  <a:gd name="connsiteX417" fmla="*/ 1760378 w 4746606"/>
                  <a:gd name="connsiteY417" fmla="*/ 1793393 h 4112683"/>
                  <a:gd name="connsiteX418" fmla="*/ 1755857 w 4746606"/>
                  <a:gd name="connsiteY418" fmla="*/ 1794286 h 4112683"/>
                  <a:gd name="connsiteX419" fmla="*/ 1753513 w 4746606"/>
                  <a:gd name="connsiteY419" fmla="*/ 1795737 h 4112683"/>
                  <a:gd name="connsiteX420" fmla="*/ 1752844 w 4746606"/>
                  <a:gd name="connsiteY420" fmla="*/ 1797746 h 4112683"/>
                  <a:gd name="connsiteX421" fmla="*/ 1752844 w 4746606"/>
                  <a:gd name="connsiteY421" fmla="*/ 1884699 h 4112683"/>
                  <a:gd name="connsiteX422" fmla="*/ 1750779 w 4746606"/>
                  <a:gd name="connsiteY422" fmla="*/ 1898261 h 4112683"/>
                  <a:gd name="connsiteX423" fmla="*/ 1744919 w 4746606"/>
                  <a:gd name="connsiteY423" fmla="*/ 1908306 h 4112683"/>
                  <a:gd name="connsiteX424" fmla="*/ 1735654 w 4746606"/>
                  <a:gd name="connsiteY424" fmla="*/ 1914501 h 4112683"/>
                  <a:gd name="connsiteX425" fmla="*/ 1723264 w 4746606"/>
                  <a:gd name="connsiteY425" fmla="*/ 1916622 h 4112683"/>
                  <a:gd name="connsiteX426" fmla="*/ 1710930 w 4746606"/>
                  <a:gd name="connsiteY426" fmla="*/ 1914557 h 4112683"/>
                  <a:gd name="connsiteX427" fmla="*/ 1701442 w 4746606"/>
                  <a:gd name="connsiteY427" fmla="*/ 1908362 h 4112683"/>
                  <a:gd name="connsiteX428" fmla="*/ 1695359 w 4746606"/>
                  <a:gd name="connsiteY428" fmla="*/ 1897926 h 4112683"/>
                  <a:gd name="connsiteX429" fmla="*/ 1693238 w 4746606"/>
                  <a:gd name="connsiteY429" fmla="*/ 1883024 h 4112683"/>
                  <a:gd name="connsiteX430" fmla="*/ 1693238 w 4746606"/>
                  <a:gd name="connsiteY430" fmla="*/ 1797746 h 4112683"/>
                  <a:gd name="connsiteX431" fmla="*/ 1692513 w 4746606"/>
                  <a:gd name="connsiteY431" fmla="*/ 1795737 h 4112683"/>
                  <a:gd name="connsiteX432" fmla="*/ 1690113 w 4746606"/>
                  <a:gd name="connsiteY432" fmla="*/ 1794286 h 4112683"/>
                  <a:gd name="connsiteX433" fmla="*/ 1685648 w 4746606"/>
                  <a:gd name="connsiteY433" fmla="*/ 1793393 h 4112683"/>
                  <a:gd name="connsiteX434" fmla="*/ 1678616 w 4746606"/>
                  <a:gd name="connsiteY434" fmla="*/ 1793058 h 4112683"/>
                  <a:gd name="connsiteX435" fmla="*/ 1600220 w 4746606"/>
                  <a:gd name="connsiteY435" fmla="*/ 1791383 h 4112683"/>
                  <a:gd name="connsiteX436" fmla="*/ 1573041 w 4746606"/>
                  <a:gd name="connsiteY436" fmla="*/ 1796406 h 4112683"/>
                  <a:gd name="connsiteX437" fmla="*/ 1551889 w 4746606"/>
                  <a:gd name="connsiteY437" fmla="*/ 1811140 h 4112683"/>
                  <a:gd name="connsiteX438" fmla="*/ 1538159 w 4746606"/>
                  <a:gd name="connsiteY438" fmla="*/ 1835139 h 4112683"/>
                  <a:gd name="connsiteX439" fmla="*/ 1533248 w 4746606"/>
                  <a:gd name="connsiteY439" fmla="*/ 1867844 h 4112683"/>
                  <a:gd name="connsiteX440" fmla="*/ 1537713 w 4746606"/>
                  <a:gd name="connsiteY440" fmla="*/ 1899544 h 4112683"/>
                  <a:gd name="connsiteX441" fmla="*/ 1550549 w 4746606"/>
                  <a:gd name="connsiteY441" fmla="*/ 1922259 h 4112683"/>
                  <a:gd name="connsiteX442" fmla="*/ 1570864 w 4746606"/>
                  <a:gd name="connsiteY442" fmla="*/ 1935933 h 4112683"/>
                  <a:gd name="connsiteX443" fmla="*/ 1597653 w 4746606"/>
                  <a:gd name="connsiteY443" fmla="*/ 1940509 h 4112683"/>
                  <a:gd name="connsiteX444" fmla="*/ 1611773 w 4746606"/>
                  <a:gd name="connsiteY444" fmla="*/ 1939281 h 4112683"/>
                  <a:gd name="connsiteX445" fmla="*/ 1623382 w 4746606"/>
                  <a:gd name="connsiteY445" fmla="*/ 1936212 h 4112683"/>
                  <a:gd name="connsiteX446" fmla="*/ 1631977 w 4746606"/>
                  <a:gd name="connsiteY446" fmla="*/ 1932361 h 4112683"/>
                  <a:gd name="connsiteX447" fmla="*/ 1636721 w 4746606"/>
                  <a:gd name="connsiteY447" fmla="*/ 1929068 h 4112683"/>
                  <a:gd name="connsiteX448" fmla="*/ 1638507 w 4746606"/>
                  <a:gd name="connsiteY448" fmla="*/ 1926780 h 4112683"/>
                  <a:gd name="connsiteX449" fmla="*/ 1639400 w 4746606"/>
                  <a:gd name="connsiteY449" fmla="*/ 1924380 h 4112683"/>
                  <a:gd name="connsiteX450" fmla="*/ 1639902 w 4746606"/>
                  <a:gd name="connsiteY450" fmla="*/ 1921031 h 4112683"/>
                  <a:gd name="connsiteX451" fmla="*/ 1640069 w 4746606"/>
                  <a:gd name="connsiteY451" fmla="*/ 1916287 h 4112683"/>
                  <a:gd name="connsiteX452" fmla="*/ 1639846 w 4746606"/>
                  <a:gd name="connsiteY452" fmla="*/ 1909869 h 4112683"/>
                  <a:gd name="connsiteX453" fmla="*/ 1639176 w 4746606"/>
                  <a:gd name="connsiteY453" fmla="*/ 1906130 h 4112683"/>
                  <a:gd name="connsiteX454" fmla="*/ 1638060 w 4746606"/>
                  <a:gd name="connsiteY454" fmla="*/ 1904344 h 4112683"/>
                  <a:gd name="connsiteX455" fmla="*/ 1636274 w 4746606"/>
                  <a:gd name="connsiteY455" fmla="*/ 1903897 h 4112683"/>
                  <a:gd name="connsiteX456" fmla="*/ 1632200 w 4746606"/>
                  <a:gd name="connsiteY456" fmla="*/ 1905683 h 4112683"/>
                  <a:gd name="connsiteX457" fmla="*/ 1625503 w 4746606"/>
                  <a:gd name="connsiteY457" fmla="*/ 1909702 h 4112683"/>
                  <a:gd name="connsiteX458" fmla="*/ 1615736 w 4746606"/>
                  <a:gd name="connsiteY458" fmla="*/ 1913776 h 4112683"/>
                  <a:gd name="connsiteX459" fmla="*/ 1602230 w 4746606"/>
                  <a:gd name="connsiteY459" fmla="*/ 1915618 h 4112683"/>
                  <a:gd name="connsiteX460" fmla="*/ 1586770 w 4746606"/>
                  <a:gd name="connsiteY460" fmla="*/ 1912660 h 4112683"/>
                  <a:gd name="connsiteX461" fmla="*/ 1575050 w 4746606"/>
                  <a:gd name="connsiteY461" fmla="*/ 1903674 h 4112683"/>
                  <a:gd name="connsiteX462" fmla="*/ 1567571 w 4746606"/>
                  <a:gd name="connsiteY462" fmla="*/ 1888326 h 4112683"/>
                  <a:gd name="connsiteX463" fmla="*/ 1564948 w 4746606"/>
                  <a:gd name="connsiteY463" fmla="*/ 1866281 h 4112683"/>
                  <a:gd name="connsiteX464" fmla="*/ 1567404 w 4746606"/>
                  <a:gd name="connsiteY464" fmla="*/ 1845408 h 4112683"/>
                  <a:gd name="connsiteX465" fmla="*/ 1574603 w 4746606"/>
                  <a:gd name="connsiteY465" fmla="*/ 1829614 h 4112683"/>
                  <a:gd name="connsiteX466" fmla="*/ 1586100 w 4746606"/>
                  <a:gd name="connsiteY466" fmla="*/ 1819568 h 4112683"/>
                  <a:gd name="connsiteX467" fmla="*/ 1601448 w 4746606"/>
                  <a:gd name="connsiteY467" fmla="*/ 1816052 h 4112683"/>
                  <a:gd name="connsiteX468" fmla="*/ 1614899 w 4746606"/>
                  <a:gd name="connsiteY468" fmla="*/ 1818005 h 4112683"/>
                  <a:gd name="connsiteX469" fmla="*/ 1624610 w 4746606"/>
                  <a:gd name="connsiteY469" fmla="*/ 1822358 h 4112683"/>
                  <a:gd name="connsiteX470" fmla="*/ 1631251 w 4746606"/>
                  <a:gd name="connsiteY470" fmla="*/ 1826711 h 4112683"/>
                  <a:gd name="connsiteX471" fmla="*/ 1635493 w 4746606"/>
                  <a:gd name="connsiteY471" fmla="*/ 1828665 h 4112683"/>
                  <a:gd name="connsiteX472" fmla="*/ 1637279 w 4746606"/>
                  <a:gd name="connsiteY472" fmla="*/ 1827995 h 4112683"/>
                  <a:gd name="connsiteX473" fmla="*/ 1638618 w 4746606"/>
                  <a:gd name="connsiteY473" fmla="*/ 1825874 h 4112683"/>
                  <a:gd name="connsiteX474" fmla="*/ 1639400 w 4746606"/>
                  <a:gd name="connsiteY474" fmla="*/ 1822079 h 4112683"/>
                  <a:gd name="connsiteX475" fmla="*/ 1639623 w 4746606"/>
                  <a:gd name="connsiteY475" fmla="*/ 1816387 h 4112683"/>
                  <a:gd name="connsiteX476" fmla="*/ 1639455 w 4746606"/>
                  <a:gd name="connsiteY476" fmla="*/ 1811140 h 4112683"/>
                  <a:gd name="connsiteX477" fmla="*/ 1638953 w 4746606"/>
                  <a:gd name="connsiteY477" fmla="*/ 1807457 h 4112683"/>
                  <a:gd name="connsiteX478" fmla="*/ 1638060 w 4746606"/>
                  <a:gd name="connsiteY478" fmla="*/ 1804890 h 4112683"/>
                  <a:gd name="connsiteX479" fmla="*/ 1635995 w 4746606"/>
                  <a:gd name="connsiteY479" fmla="*/ 1802378 h 4112683"/>
                  <a:gd name="connsiteX480" fmla="*/ 1630693 w 4746606"/>
                  <a:gd name="connsiteY480" fmla="*/ 1798750 h 4112683"/>
                  <a:gd name="connsiteX481" fmla="*/ 1622154 w 4746606"/>
                  <a:gd name="connsiteY481" fmla="*/ 1795011 h 4112683"/>
                  <a:gd name="connsiteX482" fmla="*/ 1611829 w 4746606"/>
                  <a:gd name="connsiteY482" fmla="*/ 1792388 h 4112683"/>
                  <a:gd name="connsiteX483" fmla="*/ 1600220 w 4746606"/>
                  <a:gd name="connsiteY483" fmla="*/ 1791383 h 4112683"/>
                  <a:gd name="connsiteX484" fmla="*/ 3493761 w 4746606"/>
                  <a:gd name="connsiteY484" fmla="*/ 1791272 h 4112683"/>
                  <a:gd name="connsiteX485" fmla="*/ 3462786 w 4746606"/>
                  <a:gd name="connsiteY485" fmla="*/ 1796518 h 4112683"/>
                  <a:gd name="connsiteX486" fmla="*/ 3439066 w 4746606"/>
                  <a:gd name="connsiteY486" fmla="*/ 1811643 h 4112683"/>
                  <a:gd name="connsiteX487" fmla="*/ 3423886 w 4746606"/>
                  <a:gd name="connsiteY487" fmla="*/ 1835641 h 4112683"/>
                  <a:gd name="connsiteX488" fmla="*/ 3418528 w 4746606"/>
                  <a:gd name="connsiteY488" fmla="*/ 1867509 h 4112683"/>
                  <a:gd name="connsiteX489" fmla="*/ 3423551 w 4746606"/>
                  <a:gd name="connsiteY489" fmla="*/ 1898261 h 4112683"/>
                  <a:gd name="connsiteX490" fmla="*/ 3438062 w 4746606"/>
                  <a:gd name="connsiteY490" fmla="*/ 1921255 h 4112683"/>
                  <a:gd name="connsiteX491" fmla="*/ 3461223 w 4746606"/>
                  <a:gd name="connsiteY491" fmla="*/ 1935654 h 4112683"/>
                  <a:gd name="connsiteX492" fmla="*/ 3492198 w 4746606"/>
                  <a:gd name="connsiteY492" fmla="*/ 1940621 h 4112683"/>
                  <a:gd name="connsiteX493" fmla="*/ 3503974 w 4746606"/>
                  <a:gd name="connsiteY493" fmla="*/ 1940063 h 4112683"/>
                  <a:gd name="connsiteX494" fmla="*/ 3515583 w 4746606"/>
                  <a:gd name="connsiteY494" fmla="*/ 1938388 h 4112683"/>
                  <a:gd name="connsiteX495" fmla="*/ 3526689 w 4746606"/>
                  <a:gd name="connsiteY495" fmla="*/ 1935709 h 4112683"/>
                  <a:gd name="connsiteX496" fmla="*/ 3535674 w 4746606"/>
                  <a:gd name="connsiteY496" fmla="*/ 1932696 h 4112683"/>
                  <a:gd name="connsiteX497" fmla="*/ 3540474 w 4746606"/>
                  <a:gd name="connsiteY497" fmla="*/ 1928733 h 4112683"/>
                  <a:gd name="connsiteX498" fmla="*/ 3541646 w 4746606"/>
                  <a:gd name="connsiteY498" fmla="*/ 1922873 h 4112683"/>
                  <a:gd name="connsiteX499" fmla="*/ 3541646 w 4746606"/>
                  <a:gd name="connsiteY499" fmla="*/ 1865388 h 4112683"/>
                  <a:gd name="connsiteX500" fmla="*/ 3541088 w 4746606"/>
                  <a:gd name="connsiteY500" fmla="*/ 1861426 h 4112683"/>
                  <a:gd name="connsiteX501" fmla="*/ 3539469 w 4746606"/>
                  <a:gd name="connsiteY501" fmla="*/ 1858468 h 4112683"/>
                  <a:gd name="connsiteX502" fmla="*/ 3537014 w 4746606"/>
                  <a:gd name="connsiteY502" fmla="*/ 1856626 h 4112683"/>
                  <a:gd name="connsiteX503" fmla="*/ 3533833 w 4746606"/>
                  <a:gd name="connsiteY503" fmla="*/ 1856012 h 4112683"/>
                  <a:gd name="connsiteX504" fmla="*/ 3485054 w 4746606"/>
                  <a:gd name="connsiteY504" fmla="*/ 1856012 h 4112683"/>
                  <a:gd name="connsiteX505" fmla="*/ 3483268 w 4746606"/>
                  <a:gd name="connsiteY505" fmla="*/ 1856626 h 4112683"/>
                  <a:gd name="connsiteX506" fmla="*/ 3481929 w 4746606"/>
                  <a:gd name="connsiteY506" fmla="*/ 1858523 h 4112683"/>
                  <a:gd name="connsiteX507" fmla="*/ 3481091 w 4746606"/>
                  <a:gd name="connsiteY507" fmla="*/ 1861928 h 4112683"/>
                  <a:gd name="connsiteX508" fmla="*/ 3480813 w 4746606"/>
                  <a:gd name="connsiteY508" fmla="*/ 1867174 h 4112683"/>
                  <a:gd name="connsiteX509" fmla="*/ 3481929 w 4746606"/>
                  <a:gd name="connsiteY509" fmla="*/ 1875713 h 4112683"/>
                  <a:gd name="connsiteX510" fmla="*/ 3485054 w 4746606"/>
                  <a:gd name="connsiteY510" fmla="*/ 1878225 h 4112683"/>
                  <a:gd name="connsiteX511" fmla="*/ 3512401 w 4746606"/>
                  <a:gd name="connsiteY511" fmla="*/ 1878225 h 4112683"/>
                  <a:gd name="connsiteX512" fmla="*/ 3512401 w 4746606"/>
                  <a:gd name="connsiteY512" fmla="*/ 1911711 h 4112683"/>
                  <a:gd name="connsiteX513" fmla="*/ 3503471 w 4746606"/>
                  <a:gd name="connsiteY513" fmla="*/ 1915060 h 4112683"/>
                  <a:gd name="connsiteX514" fmla="*/ 3493761 w 4746606"/>
                  <a:gd name="connsiteY514" fmla="*/ 1916176 h 4112683"/>
                  <a:gd name="connsiteX515" fmla="*/ 3475399 w 4746606"/>
                  <a:gd name="connsiteY515" fmla="*/ 1912939 h 4112683"/>
                  <a:gd name="connsiteX516" fmla="*/ 3461167 w 4746606"/>
                  <a:gd name="connsiteY516" fmla="*/ 1903339 h 4112683"/>
                  <a:gd name="connsiteX517" fmla="*/ 3451959 w 4746606"/>
                  <a:gd name="connsiteY517" fmla="*/ 1887545 h 4112683"/>
                  <a:gd name="connsiteX518" fmla="*/ 3448666 w 4746606"/>
                  <a:gd name="connsiteY518" fmla="*/ 1865723 h 4112683"/>
                  <a:gd name="connsiteX519" fmla="*/ 3451903 w 4746606"/>
                  <a:gd name="connsiteY519" fmla="*/ 1845129 h 4112683"/>
                  <a:gd name="connsiteX520" fmla="*/ 3461167 w 4746606"/>
                  <a:gd name="connsiteY520" fmla="*/ 1829167 h 4112683"/>
                  <a:gd name="connsiteX521" fmla="*/ 3475678 w 4746606"/>
                  <a:gd name="connsiteY521" fmla="*/ 1818898 h 4112683"/>
                  <a:gd name="connsiteX522" fmla="*/ 3494653 w 4746606"/>
                  <a:gd name="connsiteY522" fmla="*/ 1815270 h 4112683"/>
                  <a:gd name="connsiteX523" fmla="*/ 3511899 w 4746606"/>
                  <a:gd name="connsiteY523" fmla="*/ 1817279 h 4112683"/>
                  <a:gd name="connsiteX524" fmla="*/ 3524680 w 4746606"/>
                  <a:gd name="connsiteY524" fmla="*/ 1821633 h 4112683"/>
                  <a:gd name="connsiteX525" fmla="*/ 3533275 w 4746606"/>
                  <a:gd name="connsiteY525" fmla="*/ 1825986 h 4112683"/>
                  <a:gd name="connsiteX526" fmla="*/ 3537963 w 4746606"/>
                  <a:gd name="connsiteY526" fmla="*/ 1827995 h 4112683"/>
                  <a:gd name="connsiteX527" fmla="*/ 3539693 w 4746606"/>
                  <a:gd name="connsiteY527" fmla="*/ 1827437 h 4112683"/>
                  <a:gd name="connsiteX528" fmla="*/ 3540921 w 4746606"/>
                  <a:gd name="connsiteY528" fmla="*/ 1825484 h 4112683"/>
                  <a:gd name="connsiteX529" fmla="*/ 3541702 w 4746606"/>
                  <a:gd name="connsiteY529" fmla="*/ 1821744 h 4112683"/>
                  <a:gd name="connsiteX530" fmla="*/ 3541981 w 4746606"/>
                  <a:gd name="connsiteY530" fmla="*/ 1816163 h 4112683"/>
                  <a:gd name="connsiteX531" fmla="*/ 3541311 w 4746606"/>
                  <a:gd name="connsiteY531" fmla="*/ 1807736 h 4112683"/>
                  <a:gd name="connsiteX532" fmla="*/ 3539135 w 4746606"/>
                  <a:gd name="connsiteY532" fmla="*/ 1803327 h 4112683"/>
                  <a:gd name="connsiteX533" fmla="*/ 3533833 w 4746606"/>
                  <a:gd name="connsiteY533" fmla="*/ 1799643 h 4112683"/>
                  <a:gd name="connsiteX534" fmla="*/ 3524289 w 4746606"/>
                  <a:gd name="connsiteY534" fmla="*/ 1795681 h 4112683"/>
                  <a:gd name="connsiteX535" fmla="*/ 3510839 w 4746606"/>
                  <a:gd name="connsiteY535" fmla="*/ 1792555 h 4112683"/>
                  <a:gd name="connsiteX536" fmla="*/ 3493761 w 4746606"/>
                  <a:gd name="connsiteY536" fmla="*/ 1791272 h 4112683"/>
                  <a:gd name="connsiteX537" fmla="*/ 3611186 w 4746606"/>
                  <a:gd name="connsiteY537" fmla="*/ 1791160 h 4112683"/>
                  <a:gd name="connsiteX538" fmla="*/ 3592378 w 4746606"/>
                  <a:gd name="connsiteY538" fmla="*/ 1793727 h 4112683"/>
                  <a:gd name="connsiteX539" fmla="*/ 3576974 w 4746606"/>
                  <a:gd name="connsiteY539" fmla="*/ 1801485 h 4112683"/>
                  <a:gd name="connsiteX540" fmla="*/ 3566593 w 4746606"/>
                  <a:gd name="connsiteY540" fmla="*/ 1814545 h 4112683"/>
                  <a:gd name="connsiteX541" fmla="*/ 3562743 w 4746606"/>
                  <a:gd name="connsiteY541" fmla="*/ 1832795 h 4112683"/>
                  <a:gd name="connsiteX542" fmla="*/ 3565421 w 4746606"/>
                  <a:gd name="connsiteY542" fmla="*/ 1848310 h 4112683"/>
                  <a:gd name="connsiteX543" fmla="*/ 3572398 w 4746606"/>
                  <a:gd name="connsiteY543" fmla="*/ 1859528 h 4112683"/>
                  <a:gd name="connsiteX544" fmla="*/ 3582165 w 4746606"/>
                  <a:gd name="connsiteY544" fmla="*/ 1867676 h 4112683"/>
                  <a:gd name="connsiteX545" fmla="*/ 3593438 w 4746606"/>
                  <a:gd name="connsiteY545" fmla="*/ 1873760 h 4112683"/>
                  <a:gd name="connsiteX546" fmla="*/ 3604712 w 4746606"/>
                  <a:gd name="connsiteY546" fmla="*/ 1878839 h 4112683"/>
                  <a:gd name="connsiteX547" fmla="*/ 3614479 w 4746606"/>
                  <a:gd name="connsiteY547" fmla="*/ 1883973 h 4112683"/>
                  <a:gd name="connsiteX548" fmla="*/ 3621455 w 4746606"/>
                  <a:gd name="connsiteY548" fmla="*/ 1890224 h 4112683"/>
                  <a:gd name="connsiteX549" fmla="*/ 3624134 w 4746606"/>
                  <a:gd name="connsiteY549" fmla="*/ 1898651 h 4112683"/>
                  <a:gd name="connsiteX550" fmla="*/ 3622571 w 4746606"/>
                  <a:gd name="connsiteY550" fmla="*/ 1906353 h 4112683"/>
                  <a:gd name="connsiteX551" fmla="*/ 3618051 w 4746606"/>
                  <a:gd name="connsiteY551" fmla="*/ 1912157 h 4112683"/>
                  <a:gd name="connsiteX552" fmla="*/ 3610851 w 4746606"/>
                  <a:gd name="connsiteY552" fmla="*/ 1915785 h 4112683"/>
                  <a:gd name="connsiteX553" fmla="*/ 3601252 w 4746606"/>
                  <a:gd name="connsiteY553" fmla="*/ 1917069 h 4112683"/>
                  <a:gd name="connsiteX554" fmla="*/ 3586909 w 4746606"/>
                  <a:gd name="connsiteY554" fmla="*/ 1915227 h 4112683"/>
                  <a:gd name="connsiteX555" fmla="*/ 3576249 w 4746606"/>
                  <a:gd name="connsiteY555" fmla="*/ 1911153 h 4112683"/>
                  <a:gd name="connsiteX556" fmla="*/ 3568937 w 4746606"/>
                  <a:gd name="connsiteY556" fmla="*/ 1907079 h 4112683"/>
                  <a:gd name="connsiteX557" fmla="*/ 3564528 w 4746606"/>
                  <a:gd name="connsiteY557" fmla="*/ 1905237 h 4112683"/>
                  <a:gd name="connsiteX558" fmla="*/ 3562575 w 4746606"/>
                  <a:gd name="connsiteY558" fmla="*/ 1905851 h 4112683"/>
                  <a:gd name="connsiteX559" fmla="*/ 3561235 w 4746606"/>
                  <a:gd name="connsiteY559" fmla="*/ 1907916 h 4112683"/>
                  <a:gd name="connsiteX560" fmla="*/ 3560510 w 4746606"/>
                  <a:gd name="connsiteY560" fmla="*/ 1911711 h 4112683"/>
                  <a:gd name="connsiteX561" fmla="*/ 3560287 w 4746606"/>
                  <a:gd name="connsiteY561" fmla="*/ 1917515 h 4112683"/>
                  <a:gd name="connsiteX562" fmla="*/ 3560901 w 4746606"/>
                  <a:gd name="connsiteY562" fmla="*/ 1925385 h 4112683"/>
                  <a:gd name="connsiteX563" fmla="*/ 3562966 w 4746606"/>
                  <a:gd name="connsiteY563" fmla="*/ 1929570 h 4112683"/>
                  <a:gd name="connsiteX564" fmla="*/ 3567709 w 4746606"/>
                  <a:gd name="connsiteY564" fmla="*/ 1932919 h 4112683"/>
                  <a:gd name="connsiteX565" fmla="*/ 3575914 w 4746606"/>
                  <a:gd name="connsiteY565" fmla="*/ 1936547 h 4112683"/>
                  <a:gd name="connsiteX566" fmla="*/ 3587243 w 4746606"/>
                  <a:gd name="connsiteY566" fmla="*/ 1939505 h 4112683"/>
                  <a:gd name="connsiteX567" fmla="*/ 3601140 w 4746606"/>
                  <a:gd name="connsiteY567" fmla="*/ 1940732 h 4112683"/>
                  <a:gd name="connsiteX568" fmla="*/ 3621901 w 4746606"/>
                  <a:gd name="connsiteY568" fmla="*/ 1937830 h 4112683"/>
                  <a:gd name="connsiteX569" fmla="*/ 3638868 w 4746606"/>
                  <a:gd name="connsiteY569" fmla="*/ 1929180 h 4112683"/>
                  <a:gd name="connsiteX570" fmla="*/ 3650365 w 4746606"/>
                  <a:gd name="connsiteY570" fmla="*/ 1914836 h 4112683"/>
                  <a:gd name="connsiteX571" fmla="*/ 3654607 w 4746606"/>
                  <a:gd name="connsiteY571" fmla="*/ 1894856 h 4112683"/>
                  <a:gd name="connsiteX572" fmla="*/ 3651928 w 4746606"/>
                  <a:gd name="connsiteY572" fmla="*/ 1879731 h 4112683"/>
                  <a:gd name="connsiteX573" fmla="*/ 3644895 w 4746606"/>
                  <a:gd name="connsiteY573" fmla="*/ 1868569 h 4112683"/>
                  <a:gd name="connsiteX574" fmla="*/ 3634961 w 4746606"/>
                  <a:gd name="connsiteY574" fmla="*/ 1860421 h 4112683"/>
                  <a:gd name="connsiteX575" fmla="*/ 3623576 w 4746606"/>
                  <a:gd name="connsiteY575" fmla="*/ 1854338 h 4112683"/>
                  <a:gd name="connsiteX576" fmla="*/ 3612191 w 4746606"/>
                  <a:gd name="connsiteY576" fmla="*/ 1849259 h 4112683"/>
                  <a:gd name="connsiteX577" fmla="*/ 3602201 w 4746606"/>
                  <a:gd name="connsiteY577" fmla="*/ 1844124 h 4112683"/>
                  <a:gd name="connsiteX578" fmla="*/ 3595168 w 4746606"/>
                  <a:gd name="connsiteY578" fmla="*/ 1837874 h 4112683"/>
                  <a:gd name="connsiteX579" fmla="*/ 3592545 w 4746606"/>
                  <a:gd name="connsiteY579" fmla="*/ 1829558 h 4112683"/>
                  <a:gd name="connsiteX580" fmla="*/ 3593717 w 4746606"/>
                  <a:gd name="connsiteY580" fmla="*/ 1823419 h 4112683"/>
                  <a:gd name="connsiteX581" fmla="*/ 3597289 w 4746606"/>
                  <a:gd name="connsiteY581" fmla="*/ 1818452 h 4112683"/>
                  <a:gd name="connsiteX582" fmla="*/ 3603261 w 4746606"/>
                  <a:gd name="connsiteY582" fmla="*/ 1815214 h 4112683"/>
                  <a:gd name="connsiteX583" fmla="*/ 3611633 w 4746606"/>
                  <a:gd name="connsiteY583" fmla="*/ 1814042 h 4112683"/>
                  <a:gd name="connsiteX584" fmla="*/ 3622906 w 4746606"/>
                  <a:gd name="connsiteY584" fmla="*/ 1815549 h 4112683"/>
                  <a:gd name="connsiteX585" fmla="*/ 3631947 w 4746606"/>
                  <a:gd name="connsiteY585" fmla="*/ 1818898 h 4112683"/>
                  <a:gd name="connsiteX586" fmla="*/ 3638533 w 4746606"/>
                  <a:gd name="connsiteY586" fmla="*/ 1822302 h 4112683"/>
                  <a:gd name="connsiteX587" fmla="*/ 3642440 w 4746606"/>
                  <a:gd name="connsiteY587" fmla="*/ 1823865 h 4112683"/>
                  <a:gd name="connsiteX588" fmla="*/ 3644393 w 4746606"/>
                  <a:gd name="connsiteY588" fmla="*/ 1823195 h 4112683"/>
                  <a:gd name="connsiteX589" fmla="*/ 3645509 w 4746606"/>
                  <a:gd name="connsiteY589" fmla="*/ 1821075 h 4112683"/>
                  <a:gd name="connsiteX590" fmla="*/ 3646067 w 4746606"/>
                  <a:gd name="connsiteY590" fmla="*/ 1817391 h 4112683"/>
                  <a:gd name="connsiteX591" fmla="*/ 3646235 w 4746606"/>
                  <a:gd name="connsiteY591" fmla="*/ 1811922 h 4112683"/>
                  <a:gd name="connsiteX592" fmla="*/ 3646123 w 4746606"/>
                  <a:gd name="connsiteY592" fmla="*/ 1807066 h 4112683"/>
                  <a:gd name="connsiteX593" fmla="*/ 3645733 w 4746606"/>
                  <a:gd name="connsiteY593" fmla="*/ 1803829 h 4112683"/>
                  <a:gd name="connsiteX594" fmla="*/ 3645063 w 4746606"/>
                  <a:gd name="connsiteY594" fmla="*/ 1801764 h 4112683"/>
                  <a:gd name="connsiteX595" fmla="*/ 3643556 w 4746606"/>
                  <a:gd name="connsiteY595" fmla="*/ 1799867 h 4112683"/>
                  <a:gd name="connsiteX596" fmla="*/ 3638980 w 4746606"/>
                  <a:gd name="connsiteY596" fmla="*/ 1797076 h 4112683"/>
                  <a:gd name="connsiteX597" fmla="*/ 3631055 w 4746606"/>
                  <a:gd name="connsiteY597" fmla="*/ 1794062 h 4112683"/>
                  <a:gd name="connsiteX598" fmla="*/ 3621455 w 4746606"/>
                  <a:gd name="connsiteY598" fmla="*/ 1791941 h 4112683"/>
                  <a:gd name="connsiteX599" fmla="*/ 3611186 w 4746606"/>
                  <a:gd name="connsiteY599" fmla="*/ 1791160 h 4112683"/>
                  <a:gd name="connsiteX600" fmla="*/ 2887286 w 4746606"/>
                  <a:gd name="connsiteY600" fmla="*/ 1791160 h 4112683"/>
                  <a:gd name="connsiteX601" fmla="*/ 2868478 w 4746606"/>
                  <a:gd name="connsiteY601" fmla="*/ 1793727 h 4112683"/>
                  <a:gd name="connsiteX602" fmla="*/ 2853074 w 4746606"/>
                  <a:gd name="connsiteY602" fmla="*/ 1801485 h 4112683"/>
                  <a:gd name="connsiteX603" fmla="*/ 2842693 w 4746606"/>
                  <a:gd name="connsiteY603" fmla="*/ 1814545 h 4112683"/>
                  <a:gd name="connsiteX604" fmla="*/ 2838842 w 4746606"/>
                  <a:gd name="connsiteY604" fmla="*/ 1832795 h 4112683"/>
                  <a:gd name="connsiteX605" fmla="*/ 2841521 w 4746606"/>
                  <a:gd name="connsiteY605" fmla="*/ 1848310 h 4112683"/>
                  <a:gd name="connsiteX606" fmla="*/ 2848497 w 4746606"/>
                  <a:gd name="connsiteY606" fmla="*/ 1859528 h 4112683"/>
                  <a:gd name="connsiteX607" fmla="*/ 2858264 w 4746606"/>
                  <a:gd name="connsiteY607" fmla="*/ 1867676 h 4112683"/>
                  <a:gd name="connsiteX608" fmla="*/ 2869538 w 4746606"/>
                  <a:gd name="connsiteY608" fmla="*/ 1873760 h 4112683"/>
                  <a:gd name="connsiteX609" fmla="*/ 2880812 w 4746606"/>
                  <a:gd name="connsiteY609" fmla="*/ 1878839 h 4112683"/>
                  <a:gd name="connsiteX610" fmla="*/ 2890579 w 4746606"/>
                  <a:gd name="connsiteY610" fmla="*/ 1883973 h 4112683"/>
                  <a:gd name="connsiteX611" fmla="*/ 2897555 w 4746606"/>
                  <a:gd name="connsiteY611" fmla="*/ 1890224 h 4112683"/>
                  <a:gd name="connsiteX612" fmla="*/ 2900234 w 4746606"/>
                  <a:gd name="connsiteY612" fmla="*/ 1898651 h 4112683"/>
                  <a:gd name="connsiteX613" fmla="*/ 2898671 w 4746606"/>
                  <a:gd name="connsiteY613" fmla="*/ 1906353 h 4112683"/>
                  <a:gd name="connsiteX614" fmla="*/ 2894151 w 4746606"/>
                  <a:gd name="connsiteY614" fmla="*/ 1912157 h 4112683"/>
                  <a:gd name="connsiteX615" fmla="*/ 2886951 w 4746606"/>
                  <a:gd name="connsiteY615" fmla="*/ 1915785 h 4112683"/>
                  <a:gd name="connsiteX616" fmla="*/ 2877351 w 4746606"/>
                  <a:gd name="connsiteY616" fmla="*/ 1917069 h 4112683"/>
                  <a:gd name="connsiteX617" fmla="*/ 2863008 w 4746606"/>
                  <a:gd name="connsiteY617" fmla="*/ 1915227 h 4112683"/>
                  <a:gd name="connsiteX618" fmla="*/ 2852349 w 4746606"/>
                  <a:gd name="connsiteY618" fmla="*/ 1911153 h 4112683"/>
                  <a:gd name="connsiteX619" fmla="*/ 2845037 w 4746606"/>
                  <a:gd name="connsiteY619" fmla="*/ 1907079 h 4112683"/>
                  <a:gd name="connsiteX620" fmla="*/ 2840628 w 4746606"/>
                  <a:gd name="connsiteY620" fmla="*/ 1905237 h 4112683"/>
                  <a:gd name="connsiteX621" fmla="*/ 2838675 w 4746606"/>
                  <a:gd name="connsiteY621" fmla="*/ 1905851 h 4112683"/>
                  <a:gd name="connsiteX622" fmla="*/ 2837335 w 4746606"/>
                  <a:gd name="connsiteY622" fmla="*/ 1907916 h 4112683"/>
                  <a:gd name="connsiteX623" fmla="*/ 2836610 w 4746606"/>
                  <a:gd name="connsiteY623" fmla="*/ 1911711 h 4112683"/>
                  <a:gd name="connsiteX624" fmla="*/ 2836387 w 4746606"/>
                  <a:gd name="connsiteY624" fmla="*/ 1917515 h 4112683"/>
                  <a:gd name="connsiteX625" fmla="*/ 2837001 w 4746606"/>
                  <a:gd name="connsiteY625" fmla="*/ 1925385 h 4112683"/>
                  <a:gd name="connsiteX626" fmla="*/ 2839065 w 4746606"/>
                  <a:gd name="connsiteY626" fmla="*/ 1929570 h 4112683"/>
                  <a:gd name="connsiteX627" fmla="*/ 2843809 w 4746606"/>
                  <a:gd name="connsiteY627" fmla="*/ 1932919 h 4112683"/>
                  <a:gd name="connsiteX628" fmla="*/ 2852013 w 4746606"/>
                  <a:gd name="connsiteY628" fmla="*/ 1936547 h 4112683"/>
                  <a:gd name="connsiteX629" fmla="*/ 2863343 w 4746606"/>
                  <a:gd name="connsiteY629" fmla="*/ 1939505 h 4112683"/>
                  <a:gd name="connsiteX630" fmla="*/ 2877240 w 4746606"/>
                  <a:gd name="connsiteY630" fmla="*/ 1940732 h 4112683"/>
                  <a:gd name="connsiteX631" fmla="*/ 2898001 w 4746606"/>
                  <a:gd name="connsiteY631" fmla="*/ 1937830 h 4112683"/>
                  <a:gd name="connsiteX632" fmla="*/ 2914968 w 4746606"/>
                  <a:gd name="connsiteY632" fmla="*/ 1929180 h 4112683"/>
                  <a:gd name="connsiteX633" fmla="*/ 2926465 w 4746606"/>
                  <a:gd name="connsiteY633" fmla="*/ 1914836 h 4112683"/>
                  <a:gd name="connsiteX634" fmla="*/ 2930707 w 4746606"/>
                  <a:gd name="connsiteY634" fmla="*/ 1894856 h 4112683"/>
                  <a:gd name="connsiteX635" fmla="*/ 2928027 w 4746606"/>
                  <a:gd name="connsiteY635" fmla="*/ 1879731 h 4112683"/>
                  <a:gd name="connsiteX636" fmla="*/ 2920995 w 4746606"/>
                  <a:gd name="connsiteY636" fmla="*/ 1868569 h 4112683"/>
                  <a:gd name="connsiteX637" fmla="*/ 2911061 w 4746606"/>
                  <a:gd name="connsiteY637" fmla="*/ 1860421 h 4112683"/>
                  <a:gd name="connsiteX638" fmla="*/ 2899676 w 4746606"/>
                  <a:gd name="connsiteY638" fmla="*/ 1854338 h 4112683"/>
                  <a:gd name="connsiteX639" fmla="*/ 2888291 w 4746606"/>
                  <a:gd name="connsiteY639" fmla="*/ 1849259 h 4112683"/>
                  <a:gd name="connsiteX640" fmla="*/ 2878300 w 4746606"/>
                  <a:gd name="connsiteY640" fmla="*/ 1844124 h 4112683"/>
                  <a:gd name="connsiteX641" fmla="*/ 2871268 w 4746606"/>
                  <a:gd name="connsiteY641" fmla="*/ 1837874 h 4112683"/>
                  <a:gd name="connsiteX642" fmla="*/ 2868645 w 4746606"/>
                  <a:gd name="connsiteY642" fmla="*/ 1829558 h 4112683"/>
                  <a:gd name="connsiteX643" fmla="*/ 2869817 w 4746606"/>
                  <a:gd name="connsiteY643" fmla="*/ 1823419 h 4112683"/>
                  <a:gd name="connsiteX644" fmla="*/ 2873389 w 4746606"/>
                  <a:gd name="connsiteY644" fmla="*/ 1818452 h 4112683"/>
                  <a:gd name="connsiteX645" fmla="*/ 2879361 w 4746606"/>
                  <a:gd name="connsiteY645" fmla="*/ 1815214 h 4112683"/>
                  <a:gd name="connsiteX646" fmla="*/ 2887732 w 4746606"/>
                  <a:gd name="connsiteY646" fmla="*/ 1814042 h 4112683"/>
                  <a:gd name="connsiteX647" fmla="*/ 2899006 w 4746606"/>
                  <a:gd name="connsiteY647" fmla="*/ 1815549 h 4112683"/>
                  <a:gd name="connsiteX648" fmla="*/ 2908047 w 4746606"/>
                  <a:gd name="connsiteY648" fmla="*/ 1818898 h 4112683"/>
                  <a:gd name="connsiteX649" fmla="*/ 2914633 w 4746606"/>
                  <a:gd name="connsiteY649" fmla="*/ 1822302 h 4112683"/>
                  <a:gd name="connsiteX650" fmla="*/ 2918540 w 4746606"/>
                  <a:gd name="connsiteY650" fmla="*/ 1823865 h 4112683"/>
                  <a:gd name="connsiteX651" fmla="*/ 2920493 w 4746606"/>
                  <a:gd name="connsiteY651" fmla="*/ 1823195 h 4112683"/>
                  <a:gd name="connsiteX652" fmla="*/ 2921609 w 4746606"/>
                  <a:gd name="connsiteY652" fmla="*/ 1821075 h 4112683"/>
                  <a:gd name="connsiteX653" fmla="*/ 2922167 w 4746606"/>
                  <a:gd name="connsiteY653" fmla="*/ 1817391 h 4112683"/>
                  <a:gd name="connsiteX654" fmla="*/ 2922335 w 4746606"/>
                  <a:gd name="connsiteY654" fmla="*/ 1811922 h 4112683"/>
                  <a:gd name="connsiteX655" fmla="*/ 2922223 w 4746606"/>
                  <a:gd name="connsiteY655" fmla="*/ 1807066 h 4112683"/>
                  <a:gd name="connsiteX656" fmla="*/ 2921833 w 4746606"/>
                  <a:gd name="connsiteY656" fmla="*/ 1803829 h 4112683"/>
                  <a:gd name="connsiteX657" fmla="*/ 2921163 w 4746606"/>
                  <a:gd name="connsiteY657" fmla="*/ 1801764 h 4112683"/>
                  <a:gd name="connsiteX658" fmla="*/ 2919656 w 4746606"/>
                  <a:gd name="connsiteY658" fmla="*/ 1799867 h 4112683"/>
                  <a:gd name="connsiteX659" fmla="*/ 2915079 w 4746606"/>
                  <a:gd name="connsiteY659" fmla="*/ 1797076 h 4112683"/>
                  <a:gd name="connsiteX660" fmla="*/ 2907155 w 4746606"/>
                  <a:gd name="connsiteY660" fmla="*/ 1794062 h 4112683"/>
                  <a:gd name="connsiteX661" fmla="*/ 2897555 w 4746606"/>
                  <a:gd name="connsiteY661" fmla="*/ 1791941 h 4112683"/>
                  <a:gd name="connsiteX662" fmla="*/ 2887286 w 4746606"/>
                  <a:gd name="connsiteY662" fmla="*/ 1791160 h 4112683"/>
                  <a:gd name="connsiteX663" fmla="*/ 3903091 w 4746606"/>
                  <a:gd name="connsiteY663" fmla="*/ 1454900 h 4112683"/>
                  <a:gd name="connsiteX664" fmla="*/ 3750691 w 4746606"/>
                  <a:gd name="connsiteY664" fmla="*/ 1607300 h 4112683"/>
                  <a:gd name="connsiteX665" fmla="*/ 3882041 w 4746606"/>
                  <a:gd name="connsiteY665" fmla="*/ 1607300 h 4112683"/>
                  <a:gd name="connsiteX666" fmla="*/ 3882041 w 4746606"/>
                  <a:gd name="connsiteY666" fmla="*/ 2083341 h 4112683"/>
                  <a:gd name="connsiteX667" fmla="*/ 3750691 w 4746606"/>
                  <a:gd name="connsiteY667" fmla="*/ 2083341 h 4112683"/>
                  <a:gd name="connsiteX668" fmla="*/ 3903091 w 4746606"/>
                  <a:gd name="connsiteY668" fmla="*/ 2235740 h 4112683"/>
                  <a:gd name="connsiteX669" fmla="*/ 4055490 w 4746606"/>
                  <a:gd name="connsiteY669" fmla="*/ 2083341 h 4112683"/>
                  <a:gd name="connsiteX670" fmla="*/ 3924140 w 4746606"/>
                  <a:gd name="connsiteY670" fmla="*/ 2083341 h 4112683"/>
                  <a:gd name="connsiteX671" fmla="*/ 3924140 w 4746606"/>
                  <a:gd name="connsiteY671" fmla="*/ 1607300 h 4112683"/>
                  <a:gd name="connsiteX672" fmla="*/ 4055490 w 4746606"/>
                  <a:gd name="connsiteY672" fmla="*/ 1607300 h 4112683"/>
                  <a:gd name="connsiteX673" fmla="*/ 1320311 w 4746606"/>
                  <a:gd name="connsiteY673" fmla="*/ 1454900 h 4112683"/>
                  <a:gd name="connsiteX674" fmla="*/ 1167911 w 4746606"/>
                  <a:gd name="connsiteY674" fmla="*/ 1607300 h 4112683"/>
                  <a:gd name="connsiteX675" fmla="*/ 1299261 w 4746606"/>
                  <a:gd name="connsiteY675" fmla="*/ 1607300 h 4112683"/>
                  <a:gd name="connsiteX676" fmla="*/ 1299261 w 4746606"/>
                  <a:gd name="connsiteY676" fmla="*/ 2083341 h 4112683"/>
                  <a:gd name="connsiteX677" fmla="*/ 1167911 w 4746606"/>
                  <a:gd name="connsiteY677" fmla="*/ 2083341 h 4112683"/>
                  <a:gd name="connsiteX678" fmla="*/ 1320311 w 4746606"/>
                  <a:gd name="connsiteY678" fmla="*/ 2235740 h 4112683"/>
                  <a:gd name="connsiteX679" fmla="*/ 1472710 w 4746606"/>
                  <a:gd name="connsiteY679" fmla="*/ 2083341 h 4112683"/>
                  <a:gd name="connsiteX680" fmla="*/ 1341360 w 4746606"/>
                  <a:gd name="connsiteY680" fmla="*/ 2083341 h 4112683"/>
                  <a:gd name="connsiteX681" fmla="*/ 1341360 w 4746606"/>
                  <a:gd name="connsiteY681" fmla="*/ 1607300 h 4112683"/>
                  <a:gd name="connsiteX682" fmla="*/ 1472710 w 4746606"/>
                  <a:gd name="connsiteY682" fmla="*/ 1607300 h 4112683"/>
                  <a:gd name="connsiteX683" fmla="*/ 4114857 w 4746606"/>
                  <a:gd name="connsiteY683" fmla="*/ 0 h 4112683"/>
                  <a:gd name="connsiteX684" fmla="*/ 4733043 w 4746606"/>
                  <a:gd name="connsiteY684" fmla="*/ 0 h 4112683"/>
                  <a:gd name="connsiteX685" fmla="*/ 4746375 w 4746606"/>
                  <a:gd name="connsiteY685" fmla="*/ 4054633 h 4112683"/>
                  <a:gd name="connsiteX686" fmla="*/ 4746606 w 4746606"/>
                  <a:gd name="connsiteY686" fmla="*/ 4112683 h 4112683"/>
                  <a:gd name="connsiteX687" fmla="*/ 4364862 w 4746606"/>
                  <a:gd name="connsiteY687" fmla="*/ 4110532 h 4112683"/>
                  <a:gd name="connsiteX688" fmla="*/ 4167557 w 4746606"/>
                  <a:gd name="connsiteY688" fmla="*/ 3664989 h 4112683"/>
                  <a:gd name="connsiteX689" fmla="*/ 3523835 w 4746606"/>
                  <a:gd name="connsiteY689" fmla="*/ 3647658 h 4112683"/>
                  <a:gd name="connsiteX690" fmla="*/ 3115948 w 4746606"/>
                  <a:gd name="connsiteY690" fmla="*/ 2703771 h 4112683"/>
                  <a:gd name="connsiteX691" fmla="*/ 2894993 w 4746606"/>
                  <a:gd name="connsiteY691" fmla="*/ 3668190 h 4112683"/>
                  <a:gd name="connsiteX692" fmla="*/ 2473371 w 4746606"/>
                  <a:gd name="connsiteY692" fmla="*/ 3671402 h 4112683"/>
                  <a:gd name="connsiteX693" fmla="*/ 2287719 w 4746606"/>
                  <a:gd name="connsiteY693" fmla="*/ 3182346 h 4112683"/>
                  <a:gd name="connsiteX694" fmla="*/ 1847408 w 4746606"/>
                  <a:gd name="connsiteY694" fmla="*/ 3182005 h 4112683"/>
                  <a:gd name="connsiteX695" fmla="*/ 1654674 w 4746606"/>
                  <a:gd name="connsiteY695" fmla="*/ 2681308 h 4112683"/>
                  <a:gd name="connsiteX696" fmla="*/ 1014185 w 4746606"/>
                  <a:gd name="connsiteY696" fmla="*/ 2697855 h 4112683"/>
                  <a:gd name="connsiteX697" fmla="*/ 822228 w 4746606"/>
                  <a:gd name="connsiteY697" fmla="*/ 2240163 h 4112683"/>
                  <a:gd name="connsiteX698" fmla="*/ 182798 w 4746606"/>
                  <a:gd name="connsiteY698" fmla="*/ 2250748 h 4112683"/>
                  <a:gd name="connsiteX699" fmla="*/ 0 w 4746606"/>
                  <a:gd name="connsiteY699" fmla="*/ 1361395 h 4112683"/>
                  <a:gd name="connsiteX700" fmla="*/ 57 w 4746606"/>
                  <a:gd name="connsiteY700" fmla="*/ 1332963 h 4112683"/>
                  <a:gd name="connsiteX701" fmla="*/ 186800 w 4746606"/>
                  <a:gd name="connsiteY701" fmla="*/ 1332963 h 4112683"/>
                  <a:gd name="connsiteX702" fmla="*/ 399302 w 4746606"/>
                  <a:gd name="connsiteY702" fmla="*/ 817808 h 4112683"/>
                  <a:gd name="connsiteX703" fmla="*/ 1023757 w 4746606"/>
                  <a:gd name="connsiteY703" fmla="*/ 769682 h 4112683"/>
                  <a:gd name="connsiteX704" fmla="*/ 1464690 w 4746606"/>
                  <a:gd name="connsiteY704" fmla="*/ 1037767 h 4112683"/>
                  <a:gd name="connsiteX705" fmla="*/ 2260299 w 4746606"/>
                  <a:gd name="connsiteY705" fmla="*/ 386366 h 4112683"/>
                  <a:gd name="connsiteX706" fmla="*/ 2492119 w 4746606"/>
                  <a:gd name="connsiteY706" fmla="*/ 875763 h 4112683"/>
                  <a:gd name="connsiteX707" fmla="*/ 2672423 w 4746606"/>
                  <a:gd name="connsiteY707" fmla="*/ 379927 h 4112683"/>
                  <a:gd name="connsiteX708" fmla="*/ 3322806 w 4746606"/>
                  <a:gd name="connsiteY708" fmla="*/ 379927 h 4112683"/>
                  <a:gd name="connsiteX709" fmla="*/ 3528868 w 4746606"/>
                  <a:gd name="connsiteY709" fmla="*/ 856445 h 4112683"/>
                  <a:gd name="connsiteX710" fmla="*/ 3741369 w 4746606"/>
                  <a:gd name="connsiteY710" fmla="*/ 856445 h 411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Lst>
                <a:rect l="l" t="t" r="r" b="b"/>
                <a:pathLst>
                  <a:path w="4746606" h="4112683">
                    <a:moveTo>
                      <a:pt x="3001772" y="1821298"/>
                    </a:moveTo>
                    <a:lnTo>
                      <a:pt x="3001883" y="1821298"/>
                    </a:lnTo>
                    <a:lnTo>
                      <a:pt x="3022310" y="1882689"/>
                    </a:lnTo>
                    <a:lnTo>
                      <a:pt x="2981345" y="1882689"/>
                    </a:lnTo>
                    <a:close/>
                    <a:moveTo>
                      <a:pt x="2315972" y="1821298"/>
                    </a:moveTo>
                    <a:lnTo>
                      <a:pt x="2316083" y="1821298"/>
                    </a:lnTo>
                    <a:lnTo>
                      <a:pt x="2336510" y="1882689"/>
                    </a:lnTo>
                    <a:lnTo>
                      <a:pt x="2295545" y="1882689"/>
                    </a:lnTo>
                    <a:close/>
                    <a:moveTo>
                      <a:pt x="2701399" y="1793727"/>
                    </a:moveTo>
                    <a:cubicBezTo>
                      <a:pt x="2698944" y="1793727"/>
                      <a:pt x="2696879" y="1794453"/>
                      <a:pt x="2695205" y="1795904"/>
                    </a:cubicBezTo>
                    <a:cubicBezTo>
                      <a:pt x="2693530" y="1797355"/>
                      <a:pt x="2692693" y="1799718"/>
                      <a:pt x="2692693" y="1802992"/>
                    </a:cubicBezTo>
                    <a:lnTo>
                      <a:pt x="2692693" y="1928901"/>
                    </a:lnTo>
                    <a:cubicBezTo>
                      <a:pt x="2692693" y="1932175"/>
                      <a:pt x="2693530" y="1934537"/>
                      <a:pt x="2695205" y="1935989"/>
                    </a:cubicBezTo>
                    <a:cubicBezTo>
                      <a:pt x="2696879" y="1937440"/>
                      <a:pt x="2698944" y="1938165"/>
                      <a:pt x="2701399" y="1938165"/>
                    </a:cubicBezTo>
                    <a:lnTo>
                      <a:pt x="2773953" y="1938165"/>
                    </a:lnTo>
                    <a:cubicBezTo>
                      <a:pt x="2774623" y="1938165"/>
                      <a:pt x="2775237" y="1937960"/>
                      <a:pt x="2775795" y="1937551"/>
                    </a:cubicBezTo>
                    <a:cubicBezTo>
                      <a:pt x="2776353" y="1937142"/>
                      <a:pt x="2776818" y="1936491"/>
                      <a:pt x="2777190" y="1935598"/>
                    </a:cubicBezTo>
                    <a:cubicBezTo>
                      <a:pt x="2777562" y="1934705"/>
                      <a:pt x="2777841" y="1933533"/>
                      <a:pt x="2778027" y="1932082"/>
                    </a:cubicBezTo>
                    <a:cubicBezTo>
                      <a:pt x="2778213" y="1930631"/>
                      <a:pt x="2778307" y="1928826"/>
                      <a:pt x="2778307" y="1926668"/>
                    </a:cubicBezTo>
                    <a:cubicBezTo>
                      <a:pt x="2778307" y="1924510"/>
                      <a:pt x="2778213" y="1922706"/>
                      <a:pt x="2778027" y="1921255"/>
                    </a:cubicBezTo>
                    <a:cubicBezTo>
                      <a:pt x="2777841" y="1919803"/>
                      <a:pt x="2777562" y="1918631"/>
                      <a:pt x="2777190" y="1917738"/>
                    </a:cubicBezTo>
                    <a:cubicBezTo>
                      <a:pt x="2776818" y="1916845"/>
                      <a:pt x="2776353" y="1916194"/>
                      <a:pt x="2775795" y="1915785"/>
                    </a:cubicBezTo>
                    <a:cubicBezTo>
                      <a:pt x="2775237" y="1915376"/>
                      <a:pt x="2774623" y="1915171"/>
                      <a:pt x="2773953" y="1915171"/>
                    </a:cubicBezTo>
                    <a:lnTo>
                      <a:pt x="2721938" y="1915171"/>
                    </a:lnTo>
                    <a:lnTo>
                      <a:pt x="2721938" y="1874429"/>
                    </a:lnTo>
                    <a:lnTo>
                      <a:pt x="2765582" y="1874429"/>
                    </a:lnTo>
                    <a:cubicBezTo>
                      <a:pt x="2766251" y="1874429"/>
                      <a:pt x="2766865" y="1874243"/>
                      <a:pt x="2767423" y="1873871"/>
                    </a:cubicBezTo>
                    <a:cubicBezTo>
                      <a:pt x="2767981" y="1873499"/>
                      <a:pt x="2768447" y="1872885"/>
                      <a:pt x="2768819" y="1872030"/>
                    </a:cubicBezTo>
                    <a:cubicBezTo>
                      <a:pt x="2769191" y="1871174"/>
                      <a:pt x="2769470" y="1870039"/>
                      <a:pt x="2769656" y="1868625"/>
                    </a:cubicBezTo>
                    <a:cubicBezTo>
                      <a:pt x="2769842" y="1867211"/>
                      <a:pt x="2769935" y="1865425"/>
                      <a:pt x="2769935" y="1863267"/>
                    </a:cubicBezTo>
                    <a:cubicBezTo>
                      <a:pt x="2769935" y="1861184"/>
                      <a:pt x="2769842" y="1859416"/>
                      <a:pt x="2769656" y="1857965"/>
                    </a:cubicBezTo>
                    <a:cubicBezTo>
                      <a:pt x="2769470" y="1856514"/>
                      <a:pt x="2769191" y="1855361"/>
                      <a:pt x="2768819" y="1854505"/>
                    </a:cubicBezTo>
                    <a:cubicBezTo>
                      <a:pt x="2768447" y="1853649"/>
                      <a:pt x="2767981" y="1853017"/>
                      <a:pt x="2767423" y="1852608"/>
                    </a:cubicBezTo>
                    <a:cubicBezTo>
                      <a:pt x="2766865" y="1852198"/>
                      <a:pt x="2766251" y="1851994"/>
                      <a:pt x="2765582" y="1851994"/>
                    </a:cubicBezTo>
                    <a:lnTo>
                      <a:pt x="2721938" y="1851994"/>
                    </a:lnTo>
                    <a:lnTo>
                      <a:pt x="2721938" y="1816721"/>
                    </a:lnTo>
                    <a:lnTo>
                      <a:pt x="2773507" y="1816721"/>
                    </a:lnTo>
                    <a:cubicBezTo>
                      <a:pt x="2774177" y="1816721"/>
                      <a:pt x="2774772" y="1816517"/>
                      <a:pt x="2775293" y="1816107"/>
                    </a:cubicBezTo>
                    <a:cubicBezTo>
                      <a:pt x="2775813" y="1815698"/>
                      <a:pt x="2776260" y="1815047"/>
                      <a:pt x="2776632" y="1814154"/>
                    </a:cubicBezTo>
                    <a:cubicBezTo>
                      <a:pt x="2777004" y="1813261"/>
                      <a:pt x="2777283" y="1812089"/>
                      <a:pt x="2777469" y="1810638"/>
                    </a:cubicBezTo>
                    <a:cubicBezTo>
                      <a:pt x="2777655" y="1809187"/>
                      <a:pt x="2777748" y="1807420"/>
                      <a:pt x="2777748" y="1805336"/>
                    </a:cubicBezTo>
                    <a:cubicBezTo>
                      <a:pt x="2777748" y="1803104"/>
                      <a:pt x="2777655" y="1801262"/>
                      <a:pt x="2777469" y="1799811"/>
                    </a:cubicBezTo>
                    <a:cubicBezTo>
                      <a:pt x="2777283" y="1798360"/>
                      <a:pt x="2777004" y="1797169"/>
                      <a:pt x="2776632" y="1796239"/>
                    </a:cubicBezTo>
                    <a:cubicBezTo>
                      <a:pt x="2776260" y="1795309"/>
                      <a:pt x="2775813" y="1794658"/>
                      <a:pt x="2775293" y="1794286"/>
                    </a:cubicBezTo>
                    <a:cubicBezTo>
                      <a:pt x="2774772" y="1793913"/>
                      <a:pt x="2774177" y="1793727"/>
                      <a:pt x="2773507" y="1793727"/>
                    </a:cubicBezTo>
                    <a:close/>
                    <a:moveTo>
                      <a:pt x="2377847" y="1793727"/>
                    </a:moveTo>
                    <a:cubicBezTo>
                      <a:pt x="2377103" y="1793727"/>
                      <a:pt x="2376471" y="1793932"/>
                      <a:pt x="2375950" y="1794341"/>
                    </a:cubicBezTo>
                    <a:cubicBezTo>
                      <a:pt x="2375429" y="1794751"/>
                      <a:pt x="2374982" y="1795420"/>
                      <a:pt x="2374610" y="1796351"/>
                    </a:cubicBezTo>
                    <a:cubicBezTo>
                      <a:pt x="2374238" y="1797281"/>
                      <a:pt x="2373959" y="1798527"/>
                      <a:pt x="2373773" y="1800090"/>
                    </a:cubicBezTo>
                    <a:cubicBezTo>
                      <a:pt x="2373587" y="1801653"/>
                      <a:pt x="2373494" y="1803550"/>
                      <a:pt x="2373494" y="1805783"/>
                    </a:cubicBezTo>
                    <a:cubicBezTo>
                      <a:pt x="2373494" y="1807941"/>
                      <a:pt x="2373587" y="1809782"/>
                      <a:pt x="2373773" y="1811308"/>
                    </a:cubicBezTo>
                    <a:cubicBezTo>
                      <a:pt x="2373959" y="1812833"/>
                      <a:pt x="2374238" y="1814061"/>
                      <a:pt x="2374610" y="1814991"/>
                    </a:cubicBezTo>
                    <a:cubicBezTo>
                      <a:pt x="2374982" y="1815921"/>
                      <a:pt x="2375429" y="1816610"/>
                      <a:pt x="2375950" y="1817056"/>
                    </a:cubicBezTo>
                    <a:cubicBezTo>
                      <a:pt x="2376471" y="1817503"/>
                      <a:pt x="2377103" y="1817726"/>
                      <a:pt x="2377847" y="1817726"/>
                    </a:cubicBezTo>
                    <a:lnTo>
                      <a:pt x="2414012" y="1817726"/>
                    </a:lnTo>
                    <a:lnTo>
                      <a:pt x="2414012" y="1934147"/>
                    </a:lnTo>
                    <a:cubicBezTo>
                      <a:pt x="2414012" y="1934891"/>
                      <a:pt x="2414254" y="1935561"/>
                      <a:pt x="2414738" y="1936156"/>
                    </a:cubicBezTo>
                    <a:cubicBezTo>
                      <a:pt x="2415222" y="1936751"/>
                      <a:pt x="2416022" y="1937235"/>
                      <a:pt x="2417138" y="1937607"/>
                    </a:cubicBezTo>
                    <a:cubicBezTo>
                      <a:pt x="2418254" y="1937979"/>
                      <a:pt x="2419761" y="1938277"/>
                      <a:pt x="2421659" y="1938500"/>
                    </a:cubicBezTo>
                    <a:cubicBezTo>
                      <a:pt x="2423556" y="1938723"/>
                      <a:pt x="2425919" y="1938835"/>
                      <a:pt x="2428747" y="1938835"/>
                    </a:cubicBezTo>
                    <a:cubicBezTo>
                      <a:pt x="2431574" y="1938835"/>
                      <a:pt x="2433937" y="1938723"/>
                      <a:pt x="2435835" y="1938500"/>
                    </a:cubicBezTo>
                    <a:cubicBezTo>
                      <a:pt x="2437732" y="1938277"/>
                      <a:pt x="2439239" y="1937979"/>
                      <a:pt x="2440355" y="1937607"/>
                    </a:cubicBezTo>
                    <a:cubicBezTo>
                      <a:pt x="2441471" y="1937235"/>
                      <a:pt x="2442271" y="1936751"/>
                      <a:pt x="2442755" y="1936156"/>
                    </a:cubicBezTo>
                    <a:cubicBezTo>
                      <a:pt x="2443239" y="1935561"/>
                      <a:pt x="2443480" y="1934891"/>
                      <a:pt x="2443480" y="1934147"/>
                    </a:cubicBezTo>
                    <a:lnTo>
                      <a:pt x="2443480" y="1817726"/>
                    </a:lnTo>
                    <a:lnTo>
                      <a:pt x="2479646" y="1817726"/>
                    </a:lnTo>
                    <a:cubicBezTo>
                      <a:pt x="2480315" y="1817726"/>
                      <a:pt x="2480929" y="1817503"/>
                      <a:pt x="2481487" y="1817056"/>
                    </a:cubicBezTo>
                    <a:cubicBezTo>
                      <a:pt x="2482046" y="1816610"/>
                      <a:pt x="2482511" y="1815921"/>
                      <a:pt x="2482883" y="1814991"/>
                    </a:cubicBezTo>
                    <a:cubicBezTo>
                      <a:pt x="2483255" y="1814061"/>
                      <a:pt x="2483534" y="1812833"/>
                      <a:pt x="2483720" y="1811308"/>
                    </a:cubicBezTo>
                    <a:cubicBezTo>
                      <a:pt x="2483906" y="1809782"/>
                      <a:pt x="2483999" y="1807941"/>
                      <a:pt x="2483999" y="1805783"/>
                    </a:cubicBezTo>
                    <a:cubicBezTo>
                      <a:pt x="2483999" y="1803550"/>
                      <a:pt x="2483906" y="1801653"/>
                      <a:pt x="2483720" y="1800090"/>
                    </a:cubicBezTo>
                    <a:cubicBezTo>
                      <a:pt x="2483534" y="1798527"/>
                      <a:pt x="2483255" y="1797281"/>
                      <a:pt x="2482883" y="1796351"/>
                    </a:cubicBezTo>
                    <a:cubicBezTo>
                      <a:pt x="2482511" y="1795420"/>
                      <a:pt x="2482046" y="1794751"/>
                      <a:pt x="2481487" y="1794341"/>
                    </a:cubicBezTo>
                    <a:cubicBezTo>
                      <a:pt x="2480929" y="1793932"/>
                      <a:pt x="2480315" y="1793727"/>
                      <a:pt x="2479646" y="1793727"/>
                    </a:cubicBezTo>
                    <a:close/>
                    <a:moveTo>
                      <a:pt x="1827444" y="1793727"/>
                    </a:moveTo>
                    <a:cubicBezTo>
                      <a:pt x="1824095" y="1793727"/>
                      <a:pt x="1821416" y="1794732"/>
                      <a:pt x="1819407" y="1796741"/>
                    </a:cubicBezTo>
                    <a:cubicBezTo>
                      <a:pt x="1817398" y="1798750"/>
                      <a:pt x="1816393" y="1801653"/>
                      <a:pt x="1816393" y="1805448"/>
                    </a:cubicBezTo>
                    <a:lnTo>
                      <a:pt x="1816393" y="1934147"/>
                    </a:lnTo>
                    <a:cubicBezTo>
                      <a:pt x="1816393" y="1934891"/>
                      <a:pt x="1816598" y="1935561"/>
                      <a:pt x="1817007" y="1936156"/>
                    </a:cubicBezTo>
                    <a:cubicBezTo>
                      <a:pt x="1817416" y="1936751"/>
                      <a:pt x="1818160" y="1937235"/>
                      <a:pt x="1819239" y="1937607"/>
                    </a:cubicBezTo>
                    <a:cubicBezTo>
                      <a:pt x="1820319" y="1937979"/>
                      <a:pt x="1821751" y="1938277"/>
                      <a:pt x="1823537" y="1938500"/>
                    </a:cubicBezTo>
                    <a:cubicBezTo>
                      <a:pt x="1825323" y="1938723"/>
                      <a:pt x="1827555" y="1938835"/>
                      <a:pt x="1830234" y="1938835"/>
                    </a:cubicBezTo>
                    <a:cubicBezTo>
                      <a:pt x="1832987" y="1938835"/>
                      <a:pt x="1835239" y="1938723"/>
                      <a:pt x="1836987" y="1938500"/>
                    </a:cubicBezTo>
                    <a:cubicBezTo>
                      <a:pt x="1838736" y="1938277"/>
                      <a:pt x="1840168" y="1937979"/>
                      <a:pt x="1841285" y="1937607"/>
                    </a:cubicBezTo>
                    <a:cubicBezTo>
                      <a:pt x="1842401" y="1937235"/>
                      <a:pt x="1843164" y="1936751"/>
                      <a:pt x="1843573" y="1936156"/>
                    </a:cubicBezTo>
                    <a:cubicBezTo>
                      <a:pt x="1843982" y="1935561"/>
                      <a:pt x="1844187" y="1934891"/>
                      <a:pt x="1844187" y="1934147"/>
                    </a:cubicBezTo>
                    <a:lnTo>
                      <a:pt x="1844187" y="1816610"/>
                    </a:lnTo>
                    <a:lnTo>
                      <a:pt x="1844410" y="1816610"/>
                    </a:lnTo>
                    <a:lnTo>
                      <a:pt x="1884817" y="1934035"/>
                    </a:lnTo>
                    <a:cubicBezTo>
                      <a:pt x="1885040" y="1934854"/>
                      <a:pt x="1885487" y="1935561"/>
                      <a:pt x="1886156" y="1936156"/>
                    </a:cubicBezTo>
                    <a:cubicBezTo>
                      <a:pt x="1886826" y="1936751"/>
                      <a:pt x="1887738" y="1937254"/>
                      <a:pt x="1888891" y="1937663"/>
                    </a:cubicBezTo>
                    <a:cubicBezTo>
                      <a:pt x="1890044" y="1938072"/>
                      <a:pt x="1891514" y="1938370"/>
                      <a:pt x="1893300" y="1938556"/>
                    </a:cubicBezTo>
                    <a:cubicBezTo>
                      <a:pt x="1895086" y="1938742"/>
                      <a:pt x="1897244" y="1938835"/>
                      <a:pt x="1899774" y="1938835"/>
                    </a:cubicBezTo>
                    <a:cubicBezTo>
                      <a:pt x="1902304" y="1938835"/>
                      <a:pt x="1904462" y="1938779"/>
                      <a:pt x="1906248" y="1938667"/>
                    </a:cubicBezTo>
                    <a:cubicBezTo>
                      <a:pt x="1908034" y="1938556"/>
                      <a:pt x="1909504" y="1938314"/>
                      <a:pt x="1910657" y="1937942"/>
                    </a:cubicBezTo>
                    <a:cubicBezTo>
                      <a:pt x="1911811" y="1937570"/>
                      <a:pt x="1912722" y="1937068"/>
                      <a:pt x="1913392" y="1936435"/>
                    </a:cubicBezTo>
                    <a:cubicBezTo>
                      <a:pt x="1914061" y="1935802"/>
                      <a:pt x="1914545" y="1935003"/>
                      <a:pt x="1914843" y="1934035"/>
                    </a:cubicBezTo>
                    <a:lnTo>
                      <a:pt x="1956701" y="1816610"/>
                    </a:lnTo>
                    <a:lnTo>
                      <a:pt x="1956924" y="1816610"/>
                    </a:lnTo>
                    <a:lnTo>
                      <a:pt x="1956924" y="1934147"/>
                    </a:lnTo>
                    <a:cubicBezTo>
                      <a:pt x="1956924" y="1934891"/>
                      <a:pt x="1957147" y="1935561"/>
                      <a:pt x="1957594" y="1936156"/>
                    </a:cubicBezTo>
                    <a:cubicBezTo>
                      <a:pt x="1958040" y="1936751"/>
                      <a:pt x="1958784" y="1937235"/>
                      <a:pt x="1959826" y="1937607"/>
                    </a:cubicBezTo>
                    <a:cubicBezTo>
                      <a:pt x="1960868" y="1937979"/>
                      <a:pt x="1962282" y="1938277"/>
                      <a:pt x="1964068" y="1938500"/>
                    </a:cubicBezTo>
                    <a:cubicBezTo>
                      <a:pt x="1965854" y="1938723"/>
                      <a:pt x="1968086" y="1938835"/>
                      <a:pt x="1970765" y="1938835"/>
                    </a:cubicBezTo>
                    <a:cubicBezTo>
                      <a:pt x="1973518" y="1938835"/>
                      <a:pt x="1975788" y="1938723"/>
                      <a:pt x="1977574" y="1938500"/>
                    </a:cubicBezTo>
                    <a:cubicBezTo>
                      <a:pt x="1979360" y="1938277"/>
                      <a:pt x="1980792" y="1937979"/>
                      <a:pt x="1981871" y="1937607"/>
                    </a:cubicBezTo>
                    <a:cubicBezTo>
                      <a:pt x="1982950" y="1937235"/>
                      <a:pt x="1983695" y="1936751"/>
                      <a:pt x="1984104" y="1936156"/>
                    </a:cubicBezTo>
                    <a:cubicBezTo>
                      <a:pt x="1984513" y="1935561"/>
                      <a:pt x="1984718" y="1934891"/>
                      <a:pt x="1984718" y="1934147"/>
                    </a:cubicBezTo>
                    <a:lnTo>
                      <a:pt x="1984718" y="1805448"/>
                    </a:lnTo>
                    <a:cubicBezTo>
                      <a:pt x="1984718" y="1803587"/>
                      <a:pt x="1984476" y="1801932"/>
                      <a:pt x="1983992" y="1800481"/>
                    </a:cubicBezTo>
                    <a:cubicBezTo>
                      <a:pt x="1983508" y="1799029"/>
                      <a:pt x="1982801" y="1797802"/>
                      <a:pt x="1981871" y="1796797"/>
                    </a:cubicBezTo>
                    <a:cubicBezTo>
                      <a:pt x="1980941" y="1795792"/>
                      <a:pt x="1979751" y="1795030"/>
                      <a:pt x="1978299" y="1794509"/>
                    </a:cubicBezTo>
                    <a:cubicBezTo>
                      <a:pt x="1976848" y="1793988"/>
                      <a:pt x="1975118" y="1793727"/>
                      <a:pt x="1973109" y="1793727"/>
                    </a:cubicBezTo>
                    <a:lnTo>
                      <a:pt x="1953352" y="1793727"/>
                    </a:lnTo>
                    <a:cubicBezTo>
                      <a:pt x="1950599" y="1793727"/>
                      <a:pt x="1948180" y="1794006"/>
                      <a:pt x="1946097" y="1794565"/>
                    </a:cubicBezTo>
                    <a:cubicBezTo>
                      <a:pt x="1944013" y="1795123"/>
                      <a:pt x="1942209" y="1796071"/>
                      <a:pt x="1940683" y="1797411"/>
                    </a:cubicBezTo>
                    <a:cubicBezTo>
                      <a:pt x="1939158" y="1798750"/>
                      <a:pt x="1937818" y="1800499"/>
                      <a:pt x="1936665" y="1802657"/>
                    </a:cubicBezTo>
                    <a:cubicBezTo>
                      <a:pt x="1935511" y="1804815"/>
                      <a:pt x="1934451" y="1807457"/>
                      <a:pt x="1933484" y="1810582"/>
                    </a:cubicBezTo>
                    <a:lnTo>
                      <a:pt x="1901113" y="1896419"/>
                    </a:lnTo>
                    <a:lnTo>
                      <a:pt x="1900667" y="1896419"/>
                    </a:lnTo>
                    <a:lnTo>
                      <a:pt x="1869413" y="1810359"/>
                    </a:lnTo>
                    <a:cubicBezTo>
                      <a:pt x="1868520" y="1807234"/>
                      <a:pt x="1867478" y="1804610"/>
                      <a:pt x="1866288" y="1802490"/>
                    </a:cubicBezTo>
                    <a:cubicBezTo>
                      <a:pt x="1865097" y="1800369"/>
                      <a:pt x="1863609" y="1798657"/>
                      <a:pt x="1861823" y="1797355"/>
                    </a:cubicBezTo>
                    <a:cubicBezTo>
                      <a:pt x="1860037" y="1796053"/>
                      <a:pt x="1857916" y="1795123"/>
                      <a:pt x="1855461" y="1794565"/>
                    </a:cubicBezTo>
                    <a:cubicBezTo>
                      <a:pt x="1853005" y="1794006"/>
                      <a:pt x="1850065" y="1793727"/>
                      <a:pt x="1846643" y="1793727"/>
                    </a:cubicBezTo>
                    <a:close/>
                    <a:moveTo>
                      <a:pt x="3379981" y="1793281"/>
                    </a:moveTo>
                    <a:cubicBezTo>
                      <a:pt x="3377303" y="1793281"/>
                      <a:pt x="3375107" y="1793374"/>
                      <a:pt x="3373396" y="1793560"/>
                    </a:cubicBezTo>
                    <a:cubicBezTo>
                      <a:pt x="3371684" y="1793746"/>
                      <a:pt x="3370308" y="1794062"/>
                      <a:pt x="3369266" y="1794509"/>
                    </a:cubicBezTo>
                    <a:cubicBezTo>
                      <a:pt x="3368224" y="1794955"/>
                      <a:pt x="3367480" y="1795476"/>
                      <a:pt x="3367033" y="1796071"/>
                    </a:cubicBezTo>
                    <a:cubicBezTo>
                      <a:pt x="3366587" y="1796667"/>
                      <a:pt x="3366364" y="1797337"/>
                      <a:pt x="3366364" y="1798081"/>
                    </a:cubicBezTo>
                    <a:lnTo>
                      <a:pt x="3366364" y="1865835"/>
                    </a:lnTo>
                    <a:cubicBezTo>
                      <a:pt x="3366364" y="1870969"/>
                      <a:pt x="3366419" y="1876364"/>
                      <a:pt x="3366531" y="1882020"/>
                    </a:cubicBezTo>
                    <a:cubicBezTo>
                      <a:pt x="3366643" y="1887675"/>
                      <a:pt x="3366810" y="1893107"/>
                      <a:pt x="3367033" y="1898316"/>
                    </a:cubicBezTo>
                    <a:lnTo>
                      <a:pt x="3366922" y="1898316"/>
                    </a:lnTo>
                    <a:cubicBezTo>
                      <a:pt x="3365582" y="1895340"/>
                      <a:pt x="3364206" y="1892363"/>
                      <a:pt x="3362792" y="1889387"/>
                    </a:cubicBezTo>
                    <a:cubicBezTo>
                      <a:pt x="3361378" y="1886410"/>
                      <a:pt x="3359927" y="1883378"/>
                      <a:pt x="3358439" y="1880290"/>
                    </a:cubicBezTo>
                    <a:cubicBezTo>
                      <a:pt x="3356950" y="1877201"/>
                      <a:pt x="3355406" y="1874113"/>
                      <a:pt x="3353806" y="1871025"/>
                    </a:cubicBezTo>
                    <a:cubicBezTo>
                      <a:pt x="3352207" y="1867937"/>
                      <a:pt x="3350588" y="1864793"/>
                      <a:pt x="3348951" y="1861593"/>
                    </a:cubicBezTo>
                    <a:lnTo>
                      <a:pt x="3320822" y="1808796"/>
                    </a:lnTo>
                    <a:cubicBezTo>
                      <a:pt x="3319409" y="1805894"/>
                      <a:pt x="3318032" y="1803457"/>
                      <a:pt x="3316692" y="1801485"/>
                    </a:cubicBezTo>
                    <a:cubicBezTo>
                      <a:pt x="3315353" y="1799513"/>
                      <a:pt x="3313921" y="1797969"/>
                      <a:pt x="3312395" y="1796853"/>
                    </a:cubicBezTo>
                    <a:cubicBezTo>
                      <a:pt x="3310869" y="1795737"/>
                      <a:pt x="3309139" y="1794937"/>
                      <a:pt x="3307205" y="1794453"/>
                    </a:cubicBezTo>
                    <a:cubicBezTo>
                      <a:pt x="3305270" y="1793969"/>
                      <a:pt x="3302889" y="1793727"/>
                      <a:pt x="3300061" y="1793727"/>
                    </a:cubicBezTo>
                    <a:lnTo>
                      <a:pt x="3284322" y="1793727"/>
                    </a:lnTo>
                    <a:cubicBezTo>
                      <a:pt x="3281346" y="1793727"/>
                      <a:pt x="3278834" y="1794602"/>
                      <a:pt x="3276788" y="1796351"/>
                    </a:cubicBezTo>
                    <a:cubicBezTo>
                      <a:pt x="3274741" y="1798099"/>
                      <a:pt x="3273718" y="1800722"/>
                      <a:pt x="3273718" y="1804220"/>
                    </a:cubicBezTo>
                    <a:lnTo>
                      <a:pt x="3273718" y="1934035"/>
                    </a:lnTo>
                    <a:cubicBezTo>
                      <a:pt x="3273718" y="1934779"/>
                      <a:pt x="3273904" y="1935449"/>
                      <a:pt x="3274276" y="1936044"/>
                    </a:cubicBezTo>
                    <a:cubicBezTo>
                      <a:pt x="3274649" y="1936640"/>
                      <a:pt x="3275318" y="1937142"/>
                      <a:pt x="3276285" y="1937551"/>
                    </a:cubicBezTo>
                    <a:cubicBezTo>
                      <a:pt x="3277253" y="1937960"/>
                      <a:pt x="3278592" y="1938277"/>
                      <a:pt x="3280304" y="1938500"/>
                    </a:cubicBezTo>
                    <a:cubicBezTo>
                      <a:pt x="3282015" y="1938723"/>
                      <a:pt x="3284173" y="1938835"/>
                      <a:pt x="3286778" y="1938835"/>
                    </a:cubicBezTo>
                    <a:cubicBezTo>
                      <a:pt x="3289457" y="1938835"/>
                      <a:pt x="3291652" y="1938723"/>
                      <a:pt x="3293363" y="1938500"/>
                    </a:cubicBezTo>
                    <a:cubicBezTo>
                      <a:pt x="3295075" y="1938277"/>
                      <a:pt x="3296433" y="1937960"/>
                      <a:pt x="3297438" y="1937551"/>
                    </a:cubicBezTo>
                    <a:cubicBezTo>
                      <a:pt x="3298442" y="1937142"/>
                      <a:pt x="3299149" y="1936640"/>
                      <a:pt x="3299559" y="1936044"/>
                    </a:cubicBezTo>
                    <a:cubicBezTo>
                      <a:pt x="3299968" y="1935449"/>
                      <a:pt x="3300173" y="1934779"/>
                      <a:pt x="3300173" y="1934035"/>
                    </a:cubicBezTo>
                    <a:lnTo>
                      <a:pt x="3300173" y="1858468"/>
                    </a:lnTo>
                    <a:cubicBezTo>
                      <a:pt x="3300173" y="1852812"/>
                      <a:pt x="3300098" y="1847324"/>
                      <a:pt x="3299949" y="1842004"/>
                    </a:cubicBezTo>
                    <a:cubicBezTo>
                      <a:pt x="3299800" y="1836683"/>
                      <a:pt x="3299577" y="1831344"/>
                      <a:pt x="3299279" y="1825986"/>
                    </a:cubicBezTo>
                    <a:lnTo>
                      <a:pt x="3299503" y="1825986"/>
                    </a:lnTo>
                    <a:cubicBezTo>
                      <a:pt x="3301214" y="1830376"/>
                      <a:pt x="3303149" y="1834897"/>
                      <a:pt x="3305307" y="1839548"/>
                    </a:cubicBezTo>
                    <a:cubicBezTo>
                      <a:pt x="3307465" y="1844199"/>
                      <a:pt x="3309586" y="1848533"/>
                      <a:pt x="3311669" y="1852552"/>
                    </a:cubicBezTo>
                    <a:lnTo>
                      <a:pt x="3347611" y="1920083"/>
                    </a:lnTo>
                    <a:cubicBezTo>
                      <a:pt x="3349472" y="1923803"/>
                      <a:pt x="3351146" y="1926836"/>
                      <a:pt x="3352634" y="1929180"/>
                    </a:cubicBezTo>
                    <a:cubicBezTo>
                      <a:pt x="3354123" y="1931524"/>
                      <a:pt x="3355667" y="1933384"/>
                      <a:pt x="3357267" y="1934761"/>
                    </a:cubicBezTo>
                    <a:cubicBezTo>
                      <a:pt x="3358867" y="1936137"/>
                      <a:pt x="3360615" y="1937086"/>
                      <a:pt x="3362513" y="1937607"/>
                    </a:cubicBezTo>
                    <a:cubicBezTo>
                      <a:pt x="3364410" y="1938128"/>
                      <a:pt x="3366661" y="1938388"/>
                      <a:pt x="3369266" y="1938388"/>
                    </a:cubicBezTo>
                    <a:lnTo>
                      <a:pt x="3381767" y="1938388"/>
                    </a:lnTo>
                    <a:cubicBezTo>
                      <a:pt x="3383181" y="1938388"/>
                      <a:pt x="3384577" y="1938184"/>
                      <a:pt x="3385953" y="1937774"/>
                    </a:cubicBezTo>
                    <a:cubicBezTo>
                      <a:pt x="3387330" y="1937365"/>
                      <a:pt x="3388521" y="1936714"/>
                      <a:pt x="3389525" y="1935821"/>
                    </a:cubicBezTo>
                    <a:cubicBezTo>
                      <a:pt x="3390530" y="1934928"/>
                      <a:pt x="3391330" y="1933812"/>
                      <a:pt x="3391925" y="1932472"/>
                    </a:cubicBezTo>
                    <a:cubicBezTo>
                      <a:pt x="3392520" y="1931133"/>
                      <a:pt x="3392818" y="1929608"/>
                      <a:pt x="3392818" y="1927896"/>
                    </a:cubicBezTo>
                    <a:lnTo>
                      <a:pt x="3392818" y="1798081"/>
                    </a:lnTo>
                    <a:cubicBezTo>
                      <a:pt x="3392818" y="1797337"/>
                      <a:pt x="3392632" y="1796667"/>
                      <a:pt x="3392260" y="1796071"/>
                    </a:cubicBezTo>
                    <a:cubicBezTo>
                      <a:pt x="3391888" y="1795476"/>
                      <a:pt x="3391237" y="1794955"/>
                      <a:pt x="3390307" y="1794509"/>
                    </a:cubicBezTo>
                    <a:cubicBezTo>
                      <a:pt x="3389376" y="1794062"/>
                      <a:pt x="3388055" y="1793746"/>
                      <a:pt x="3386344" y="1793560"/>
                    </a:cubicBezTo>
                    <a:cubicBezTo>
                      <a:pt x="3384632" y="1793374"/>
                      <a:pt x="3382511" y="1793281"/>
                      <a:pt x="3379981" y="1793281"/>
                    </a:cubicBezTo>
                    <a:close/>
                    <a:moveTo>
                      <a:pt x="3231302" y="1793058"/>
                    </a:moveTo>
                    <a:cubicBezTo>
                      <a:pt x="3228475" y="1793058"/>
                      <a:pt x="3226131" y="1793169"/>
                      <a:pt x="3224270" y="1793393"/>
                    </a:cubicBezTo>
                    <a:cubicBezTo>
                      <a:pt x="3222410" y="1793616"/>
                      <a:pt x="3220903" y="1793913"/>
                      <a:pt x="3219749" y="1794286"/>
                    </a:cubicBezTo>
                    <a:cubicBezTo>
                      <a:pt x="3218596" y="1794658"/>
                      <a:pt x="3217777" y="1795141"/>
                      <a:pt x="3217294" y="1795737"/>
                    </a:cubicBezTo>
                    <a:cubicBezTo>
                      <a:pt x="3216810" y="1796332"/>
                      <a:pt x="3216568" y="1797002"/>
                      <a:pt x="3216568" y="1797746"/>
                    </a:cubicBezTo>
                    <a:lnTo>
                      <a:pt x="3216568" y="1934147"/>
                    </a:lnTo>
                    <a:cubicBezTo>
                      <a:pt x="3216568" y="1934891"/>
                      <a:pt x="3216810" y="1935561"/>
                      <a:pt x="3217294" y="1936156"/>
                    </a:cubicBezTo>
                    <a:cubicBezTo>
                      <a:pt x="3217777" y="1936751"/>
                      <a:pt x="3218577" y="1937235"/>
                      <a:pt x="3219693" y="1937607"/>
                    </a:cubicBezTo>
                    <a:cubicBezTo>
                      <a:pt x="3220810" y="1937979"/>
                      <a:pt x="3222317" y="1938277"/>
                      <a:pt x="3224214" y="1938500"/>
                    </a:cubicBezTo>
                    <a:cubicBezTo>
                      <a:pt x="3226112" y="1938723"/>
                      <a:pt x="3228475" y="1938835"/>
                      <a:pt x="3231302" y="1938835"/>
                    </a:cubicBezTo>
                    <a:cubicBezTo>
                      <a:pt x="3234204" y="1938835"/>
                      <a:pt x="3236585" y="1938723"/>
                      <a:pt x="3238446" y="1938500"/>
                    </a:cubicBezTo>
                    <a:cubicBezTo>
                      <a:pt x="3240306" y="1938277"/>
                      <a:pt x="3241795" y="1937979"/>
                      <a:pt x="3242911" y="1937607"/>
                    </a:cubicBezTo>
                    <a:cubicBezTo>
                      <a:pt x="3244027" y="1937235"/>
                      <a:pt x="3244827" y="1936751"/>
                      <a:pt x="3245311" y="1936156"/>
                    </a:cubicBezTo>
                    <a:cubicBezTo>
                      <a:pt x="3245794" y="1935561"/>
                      <a:pt x="3246036" y="1934891"/>
                      <a:pt x="3246036" y="1934147"/>
                    </a:cubicBezTo>
                    <a:lnTo>
                      <a:pt x="3246036" y="1797746"/>
                    </a:lnTo>
                    <a:cubicBezTo>
                      <a:pt x="3246036" y="1797002"/>
                      <a:pt x="3245794" y="1796332"/>
                      <a:pt x="3245311" y="1795737"/>
                    </a:cubicBezTo>
                    <a:cubicBezTo>
                      <a:pt x="3244827" y="1795141"/>
                      <a:pt x="3244027" y="1794658"/>
                      <a:pt x="3242911" y="1794286"/>
                    </a:cubicBezTo>
                    <a:cubicBezTo>
                      <a:pt x="3241795" y="1793913"/>
                      <a:pt x="3240306" y="1793616"/>
                      <a:pt x="3238446" y="1793393"/>
                    </a:cubicBezTo>
                    <a:cubicBezTo>
                      <a:pt x="3236585" y="1793169"/>
                      <a:pt x="3234204" y="1793058"/>
                      <a:pt x="3231302" y="1793058"/>
                    </a:cubicBezTo>
                    <a:close/>
                    <a:moveTo>
                      <a:pt x="3085451" y="1793058"/>
                    </a:moveTo>
                    <a:cubicBezTo>
                      <a:pt x="3081432" y="1793058"/>
                      <a:pt x="3078307" y="1793151"/>
                      <a:pt x="3076074" y="1793337"/>
                    </a:cubicBezTo>
                    <a:cubicBezTo>
                      <a:pt x="3073842" y="1793523"/>
                      <a:pt x="3072261" y="1794006"/>
                      <a:pt x="3071331" y="1794788"/>
                    </a:cubicBezTo>
                    <a:cubicBezTo>
                      <a:pt x="3070400" y="1795569"/>
                      <a:pt x="3070028" y="1796741"/>
                      <a:pt x="3070214" y="1798304"/>
                    </a:cubicBezTo>
                    <a:cubicBezTo>
                      <a:pt x="3070400" y="1799867"/>
                      <a:pt x="3070940" y="1801987"/>
                      <a:pt x="3071833" y="1804666"/>
                    </a:cubicBezTo>
                    <a:lnTo>
                      <a:pt x="3114807" y="1932696"/>
                    </a:lnTo>
                    <a:cubicBezTo>
                      <a:pt x="3115105" y="1933663"/>
                      <a:pt x="3115421" y="1934463"/>
                      <a:pt x="3115756" y="1935096"/>
                    </a:cubicBezTo>
                    <a:cubicBezTo>
                      <a:pt x="3116091" y="1935728"/>
                      <a:pt x="3116574" y="1936268"/>
                      <a:pt x="3117207" y="1936714"/>
                    </a:cubicBezTo>
                    <a:cubicBezTo>
                      <a:pt x="3117839" y="1937161"/>
                      <a:pt x="3118621" y="1937533"/>
                      <a:pt x="3119551" y="1937830"/>
                    </a:cubicBezTo>
                    <a:cubicBezTo>
                      <a:pt x="3120481" y="1938128"/>
                      <a:pt x="3121690" y="1938351"/>
                      <a:pt x="3123179" y="1938500"/>
                    </a:cubicBezTo>
                    <a:cubicBezTo>
                      <a:pt x="3124667" y="1938649"/>
                      <a:pt x="3126471" y="1938742"/>
                      <a:pt x="3128592" y="1938779"/>
                    </a:cubicBezTo>
                    <a:cubicBezTo>
                      <a:pt x="3130713" y="1938816"/>
                      <a:pt x="3133262" y="1938835"/>
                      <a:pt x="3136238" y="1938835"/>
                    </a:cubicBezTo>
                    <a:cubicBezTo>
                      <a:pt x="3139959" y="1938835"/>
                      <a:pt x="3142973" y="1938779"/>
                      <a:pt x="3145279" y="1938667"/>
                    </a:cubicBezTo>
                    <a:cubicBezTo>
                      <a:pt x="3147586" y="1938556"/>
                      <a:pt x="3149409" y="1938295"/>
                      <a:pt x="3150749" y="1937886"/>
                    </a:cubicBezTo>
                    <a:cubicBezTo>
                      <a:pt x="3152089" y="1937477"/>
                      <a:pt x="3153056" y="1936881"/>
                      <a:pt x="3153651" y="1936100"/>
                    </a:cubicBezTo>
                    <a:cubicBezTo>
                      <a:pt x="3154247" y="1935319"/>
                      <a:pt x="3154730" y="1934296"/>
                      <a:pt x="3155102" y="1933031"/>
                    </a:cubicBezTo>
                    <a:lnTo>
                      <a:pt x="3198188" y="1804890"/>
                    </a:lnTo>
                    <a:cubicBezTo>
                      <a:pt x="3199081" y="1802285"/>
                      <a:pt x="3199657" y="1800201"/>
                      <a:pt x="3199918" y="1798639"/>
                    </a:cubicBezTo>
                    <a:cubicBezTo>
                      <a:pt x="3200179" y="1797076"/>
                      <a:pt x="3199955" y="1795867"/>
                      <a:pt x="3199248" y="1795011"/>
                    </a:cubicBezTo>
                    <a:cubicBezTo>
                      <a:pt x="3198541" y="1794155"/>
                      <a:pt x="3197239" y="1793616"/>
                      <a:pt x="3195341" y="1793393"/>
                    </a:cubicBezTo>
                    <a:cubicBezTo>
                      <a:pt x="3193444" y="1793169"/>
                      <a:pt x="3190784" y="1793058"/>
                      <a:pt x="3187361" y="1793058"/>
                    </a:cubicBezTo>
                    <a:cubicBezTo>
                      <a:pt x="3183863" y="1793058"/>
                      <a:pt x="3181110" y="1793132"/>
                      <a:pt x="3179101" y="1793281"/>
                    </a:cubicBezTo>
                    <a:cubicBezTo>
                      <a:pt x="3177091" y="1793430"/>
                      <a:pt x="3175547" y="1793727"/>
                      <a:pt x="3174469" y="1794174"/>
                    </a:cubicBezTo>
                    <a:cubicBezTo>
                      <a:pt x="3173389" y="1794620"/>
                      <a:pt x="3172627" y="1795234"/>
                      <a:pt x="3172180" y="1796016"/>
                    </a:cubicBezTo>
                    <a:cubicBezTo>
                      <a:pt x="3171734" y="1796797"/>
                      <a:pt x="3171362" y="1797820"/>
                      <a:pt x="3171064" y="1799085"/>
                    </a:cubicBezTo>
                    <a:lnTo>
                      <a:pt x="3136573" y="1909925"/>
                    </a:lnTo>
                    <a:lnTo>
                      <a:pt x="3136461" y="1909925"/>
                    </a:lnTo>
                    <a:lnTo>
                      <a:pt x="3101301" y="1798527"/>
                    </a:lnTo>
                    <a:cubicBezTo>
                      <a:pt x="3100929" y="1797411"/>
                      <a:pt x="3100538" y="1796481"/>
                      <a:pt x="3100129" y="1795737"/>
                    </a:cubicBezTo>
                    <a:cubicBezTo>
                      <a:pt x="3099719" y="1794992"/>
                      <a:pt x="3098994" y="1794434"/>
                      <a:pt x="3097952" y="1794062"/>
                    </a:cubicBezTo>
                    <a:cubicBezTo>
                      <a:pt x="3096910" y="1793690"/>
                      <a:pt x="3095422" y="1793430"/>
                      <a:pt x="3093487" y="1793281"/>
                    </a:cubicBezTo>
                    <a:cubicBezTo>
                      <a:pt x="3091553" y="1793132"/>
                      <a:pt x="3088873" y="1793058"/>
                      <a:pt x="3085451" y="1793058"/>
                    </a:cubicBezTo>
                    <a:close/>
                    <a:moveTo>
                      <a:pt x="3002218" y="1793058"/>
                    </a:moveTo>
                    <a:cubicBezTo>
                      <a:pt x="2998423" y="1793058"/>
                      <a:pt x="2995372" y="1793114"/>
                      <a:pt x="2993065" y="1793225"/>
                    </a:cubicBezTo>
                    <a:cubicBezTo>
                      <a:pt x="2990759" y="1793337"/>
                      <a:pt x="2988954" y="1793597"/>
                      <a:pt x="2987652" y="1794006"/>
                    </a:cubicBezTo>
                    <a:cubicBezTo>
                      <a:pt x="2986349" y="1794416"/>
                      <a:pt x="2985401" y="1795011"/>
                      <a:pt x="2984805" y="1795792"/>
                    </a:cubicBezTo>
                    <a:cubicBezTo>
                      <a:pt x="2984210" y="1796574"/>
                      <a:pt x="2983689" y="1797597"/>
                      <a:pt x="2983243" y="1798862"/>
                    </a:cubicBezTo>
                    <a:lnTo>
                      <a:pt x="2938706" y="1927003"/>
                    </a:lnTo>
                    <a:cubicBezTo>
                      <a:pt x="2937813" y="1929608"/>
                      <a:pt x="2937255" y="1931691"/>
                      <a:pt x="2937032" y="1933254"/>
                    </a:cubicBezTo>
                    <a:cubicBezTo>
                      <a:pt x="2936809" y="1934816"/>
                      <a:pt x="2937069" y="1936026"/>
                      <a:pt x="2937813" y="1936881"/>
                    </a:cubicBezTo>
                    <a:cubicBezTo>
                      <a:pt x="2938557" y="1937737"/>
                      <a:pt x="2939897" y="1938277"/>
                      <a:pt x="2941831" y="1938500"/>
                    </a:cubicBezTo>
                    <a:cubicBezTo>
                      <a:pt x="2943766" y="1938723"/>
                      <a:pt x="2946445" y="1938835"/>
                      <a:pt x="2949868" y="1938835"/>
                    </a:cubicBezTo>
                    <a:cubicBezTo>
                      <a:pt x="2953068" y="1938835"/>
                      <a:pt x="2955654" y="1938760"/>
                      <a:pt x="2957626" y="1938612"/>
                    </a:cubicBezTo>
                    <a:cubicBezTo>
                      <a:pt x="2959598" y="1938463"/>
                      <a:pt x="2961123" y="1938184"/>
                      <a:pt x="2962202" y="1937774"/>
                    </a:cubicBezTo>
                    <a:cubicBezTo>
                      <a:pt x="2963281" y="1937365"/>
                      <a:pt x="2964063" y="1936807"/>
                      <a:pt x="2964546" y="1936100"/>
                    </a:cubicBezTo>
                    <a:cubicBezTo>
                      <a:pt x="2965030" y="1935393"/>
                      <a:pt x="2965421" y="1934519"/>
                      <a:pt x="2965718" y="1933477"/>
                    </a:cubicBezTo>
                    <a:lnTo>
                      <a:pt x="2974871" y="1905237"/>
                    </a:lnTo>
                    <a:lnTo>
                      <a:pt x="3029119" y="1905237"/>
                    </a:lnTo>
                    <a:lnTo>
                      <a:pt x="3038830" y="1934258"/>
                    </a:lnTo>
                    <a:cubicBezTo>
                      <a:pt x="3039128" y="1935226"/>
                      <a:pt x="3039500" y="1936007"/>
                      <a:pt x="3039946" y="1936602"/>
                    </a:cubicBezTo>
                    <a:cubicBezTo>
                      <a:pt x="3040393" y="1937198"/>
                      <a:pt x="3041174" y="1937663"/>
                      <a:pt x="3042290" y="1937998"/>
                    </a:cubicBezTo>
                    <a:cubicBezTo>
                      <a:pt x="3043407" y="1938333"/>
                      <a:pt x="3045025" y="1938556"/>
                      <a:pt x="3047146" y="1938667"/>
                    </a:cubicBezTo>
                    <a:cubicBezTo>
                      <a:pt x="3049267" y="1938779"/>
                      <a:pt x="3052225" y="1938835"/>
                      <a:pt x="3056020" y="1938835"/>
                    </a:cubicBezTo>
                    <a:cubicBezTo>
                      <a:pt x="3059666" y="1938835"/>
                      <a:pt x="3062531" y="1938742"/>
                      <a:pt x="3064615" y="1938556"/>
                    </a:cubicBezTo>
                    <a:cubicBezTo>
                      <a:pt x="3066698" y="1938370"/>
                      <a:pt x="3068149" y="1937886"/>
                      <a:pt x="3068968" y="1937105"/>
                    </a:cubicBezTo>
                    <a:cubicBezTo>
                      <a:pt x="3069786" y="1936323"/>
                      <a:pt x="3070084" y="1935151"/>
                      <a:pt x="3069861" y="1933589"/>
                    </a:cubicBezTo>
                    <a:cubicBezTo>
                      <a:pt x="3069637" y="1932026"/>
                      <a:pt x="3069079" y="1929905"/>
                      <a:pt x="3068187" y="1927226"/>
                    </a:cubicBezTo>
                    <a:lnTo>
                      <a:pt x="3023538" y="1799197"/>
                    </a:lnTo>
                    <a:cubicBezTo>
                      <a:pt x="3023091" y="1797783"/>
                      <a:pt x="3022552" y="1796667"/>
                      <a:pt x="3021919" y="1795848"/>
                    </a:cubicBezTo>
                    <a:cubicBezTo>
                      <a:pt x="3021287" y="1795030"/>
                      <a:pt x="3020245" y="1794416"/>
                      <a:pt x="3018794" y="1794006"/>
                    </a:cubicBezTo>
                    <a:cubicBezTo>
                      <a:pt x="3017343" y="1793597"/>
                      <a:pt x="3015315" y="1793337"/>
                      <a:pt x="3012711" y="1793225"/>
                    </a:cubicBezTo>
                    <a:cubicBezTo>
                      <a:pt x="3010106" y="1793114"/>
                      <a:pt x="3006609" y="1793058"/>
                      <a:pt x="3002218" y="1793058"/>
                    </a:cubicBezTo>
                    <a:close/>
                    <a:moveTo>
                      <a:pt x="2561575" y="1793058"/>
                    </a:moveTo>
                    <a:cubicBezTo>
                      <a:pt x="2557557" y="1793058"/>
                      <a:pt x="2554432" y="1793151"/>
                      <a:pt x="2552199" y="1793337"/>
                    </a:cubicBezTo>
                    <a:cubicBezTo>
                      <a:pt x="2549967" y="1793523"/>
                      <a:pt x="2548386" y="1794006"/>
                      <a:pt x="2547455" y="1794788"/>
                    </a:cubicBezTo>
                    <a:cubicBezTo>
                      <a:pt x="2546525" y="1795569"/>
                      <a:pt x="2546153" y="1796741"/>
                      <a:pt x="2546339" y="1798304"/>
                    </a:cubicBezTo>
                    <a:cubicBezTo>
                      <a:pt x="2546525" y="1799867"/>
                      <a:pt x="2547065" y="1801987"/>
                      <a:pt x="2547958" y="1804666"/>
                    </a:cubicBezTo>
                    <a:lnTo>
                      <a:pt x="2590932" y="1932696"/>
                    </a:lnTo>
                    <a:cubicBezTo>
                      <a:pt x="2591229" y="1933663"/>
                      <a:pt x="2591546" y="1934463"/>
                      <a:pt x="2591881" y="1935096"/>
                    </a:cubicBezTo>
                    <a:cubicBezTo>
                      <a:pt x="2592215" y="1935728"/>
                      <a:pt x="2592699" y="1936268"/>
                      <a:pt x="2593332" y="1936714"/>
                    </a:cubicBezTo>
                    <a:cubicBezTo>
                      <a:pt x="2593964" y="1937161"/>
                      <a:pt x="2594745" y="1937533"/>
                      <a:pt x="2595676" y="1937830"/>
                    </a:cubicBezTo>
                    <a:cubicBezTo>
                      <a:pt x="2596606" y="1938128"/>
                      <a:pt x="2597815" y="1938351"/>
                      <a:pt x="2599303" y="1938500"/>
                    </a:cubicBezTo>
                    <a:cubicBezTo>
                      <a:pt x="2600792" y="1938649"/>
                      <a:pt x="2602596" y="1938742"/>
                      <a:pt x="2604717" y="1938779"/>
                    </a:cubicBezTo>
                    <a:cubicBezTo>
                      <a:pt x="2606838" y="1938816"/>
                      <a:pt x="2609387" y="1938835"/>
                      <a:pt x="2612363" y="1938835"/>
                    </a:cubicBezTo>
                    <a:cubicBezTo>
                      <a:pt x="2616084" y="1938835"/>
                      <a:pt x="2619097" y="1938779"/>
                      <a:pt x="2621404" y="1938667"/>
                    </a:cubicBezTo>
                    <a:cubicBezTo>
                      <a:pt x="2623711" y="1938556"/>
                      <a:pt x="2625534" y="1938295"/>
                      <a:pt x="2626874" y="1937886"/>
                    </a:cubicBezTo>
                    <a:cubicBezTo>
                      <a:pt x="2628213" y="1937477"/>
                      <a:pt x="2629181" y="1936881"/>
                      <a:pt x="2629776" y="1936100"/>
                    </a:cubicBezTo>
                    <a:cubicBezTo>
                      <a:pt x="2630371" y="1935319"/>
                      <a:pt x="2630855" y="1934296"/>
                      <a:pt x="2631227" y="1933031"/>
                    </a:cubicBezTo>
                    <a:lnTo>
                      <a:pt x="2674313" y="1804890"/>
                    </a:lnTo>
                    <a:cubicBezTo>
                      <a:pt x="2675206" y="1802285"/>
                      <a:pt x="2675783" y="1800201"/>
                      <a:pt x="2676043" y="1798639"/>
                    </a:cubicBezTo>
                    <a:cubicBezTo>
                      <a:pt x="2676303" y="1797076"/>
                      <a:pt x="2676080" y="1795867"/>
                      <a:pt x="2675373" y="1795011"/>
                    </a:cubicBezTo>
                    <a:cubicBezTo>
                      <a:pt x="2674666" y="1794155"/>
                      <a:pt x="2673364" y="1793616"/>
                      <a:pt x="2671467" y="1793393"/>
                    </a:cubicBezTo>
                    <a:cubicBezTo>
                      <a:pt x="2669569" y="1793169"/>
                      <a:pt x="2666909" y="1793058"/>
                      <a:pt x="2663485" y="1793058"/>
                    </a:cubicBezTo>
                    <a:cubicBezTo>
                      <a:pt x="2659988" y="1793058"/>
                      <a:pt x="2657235" y="1793132"/>
                      <a:pt x="2655226" y="1793281"/>
                    </a:cubicBezTo>
                    <a:cubicBezTo>
                      <a:pt x="2653216" y="1793430"/>
                      <a:pt x="2651672" y="1793727"/>
                      <a:pt x="2650593" y="1794174"/>
                    </a:cubicBezTo>
                    <a:cubicBezTo>
                      <a:pt x="2649514" y="1794620"/>
                      <a:pt x="2648751" y="1795234"/>
                      <a:pt x="2648305" y="1796016"/>
                    </a:cubicBezTo>
                    <a:cubicBezTo>
                      <a:pt x="2647859" y="1796797"/>
                      <a:pt x="2647487" y="1797820"/>
                      <a:pt x="2647189" y="1799085"/>
                    </a:cubicBezTo>
                    <a:lnTo>
                      <a:pt x="2612698" y="1909925"/>
                    </a:lnTo>
                    <a:lnTo>
                      <a:pt x="2612586" y="1909925"/>
                    </a:lnTo>
                    <a:lnTo>
                      <a:pt x="2577426" y="1798527"/>
                    </a:lnTo>
                    <a:cubicBezTo>
                      <a:pt x="2577054" y="1797411"/>
                      <a:pt x="2576663" y="1796481"/>
                      <a:pt x="2576254" y="1795737"/>
                    </a:cubicBezTo>
                    <a:cubicBezTo>
                      <a:pt x="2575844" y="1794992"/>
                      <a:pt x="2575119" y="1794434"/>
                      <a:pt x="2574077" y="1794062"/>
                    </a:cubicBezTo>
                    <a:cubicBezTo>
                      <a:pt x="2573035" y="1793690"/>
                      <a:pt x="2571547" y="1793430"/>
                      <a:pt x="2569612" y="1793281"/>
                    </a:cubicBezTo>
                    <a:cubicBezTo>
                      <a:pt x="2567677" y="1793132"/>
                      <a:pt x="2564999" y="1793058"/>
                      <a:pt x="2561575" y="1793058"/>
                    </a:cubicBezTo>
                    <a:close/>
                    <a:moveTo>
                      <a:pt x="2516927" y="1793058"/>
                    </a:moveTo>
                    <a:cubicBezTo>
                      <a:pt x="2514099" y="1793058"/>
                      <a:pt x="2511755" y="1793169"/>
                      <a:pt x="2509895" y="1793393"/>
                    </a:cubicBezTo>
                    <a:cubicBezTo>
                      <a:pt x="2508035" y="1793616"/>
                      <a:pt x="2506528" y="1793913"/>
                      <a:pt x="2505374" y="1794286"/>
                    </a:cubicBezTo>
                    <a:cubicBezTo>
                      <a:pt x="2504221" y="1794658"/>
                      <a:pt x="2503402" y="1795141"/>
                      <a:pt x="2502919" y="1795737"/>
                    </a:cubicBezTo>
                    <a:cubicBezTo>
                      <a:pt x="2502435" y="1796332"/>
                      <a:pt x="2502193" y="1797002"/>
                      <a:pt x="2502193" y="1797746"/>
                    </a:cubicBezTo>
                    <a:lnTo>
                      <a:pt x="2502193" y="1934147"/>
                    </a:lnTo>
                    <a:cubicBezTo>
                      <a:pt x="2502193" y="1934891"/>
                      <a:pt x="2502435" y="1935561"/>
                      <a:pt x="2502919" y="1936156"/>
                    </a:cubicBezTo>
                    <a:cubicBezTo>
                      <a:pt x="2503402" y="1936751"/>
                      <a:pt x="2504202" y="1937235"/>
                      <a:pt x="2505319" y="1937607"/>
                    </a:cubicBezTo>
                    <a:cubicBezTo>
                      <a:pt x="2506435" y="1937979"/>
                      <a:pt x="2507942" y="1938277"/>
                      <a:pt x="2509839" y="1938500"/>
                    </a:cubicBezTo>
                    <a:cubicBezTo>
                      <a:pt x="2511737" y="1938723"/>
                      <a:pt x="2514099" y="1938835"/>
                      <a:pt x="2516927" y="1938835"/>
                    </a:cubicBezTo>
                    <a:cubicBezTo>
                      <a:pt x="2519829" y="1938835"/>
                      <a:pt x="2522211" y="1938723"/>
                      <a:pt x="2524071" y="1938500"/>
                    </a:cubicBezTo>
                    <a:cubicBezTo>
                      <a:pt x="2525931" y="1938277"/>
                      <a:pt x="2527419" y="1937979"/>
                      <a:pt x="2528536" y="1937607"/>
                    </a:cubicBezTo>
                    <a:cubicBezTo>
                      <a:pt x="2529652" y="1937235"/>
                      <a:pt x="2530452" y="1936751"/>
                      <a:pt x="2530936" y="1936156"/>
                    </a:cubicBezTo>
                    <a:cubicBezTo>
                      <a:pt x="2531419" y="1935561"/>
                      <a:pt x="2531661" y="1934891"/>
                      <a:pt x="2531661" y="1934147"/>
                    </a:cubicBezTo>
                    <a:lnTo>
                      <a:pt x="2531661" y="1797746"/>
                    </a:lnTo>
                    <a:cubicBezTo>
                      <a:pt x="2531661" y="1797002"/>
                      <a:pt x="2531419" y="1796332"/>
                      <a:pt x="2530936" y="1795737"/>
                    </a:cubicBezTo>
                    <a:cubicBezTo>
                      <a:pt x="2530452" y="1795141"/>
                      <a:pt x="2529652" y="1794658"/>
                      <a:pt x="2528536" y="1794286"/>
                    </a:cubicBezTo>
                    <a:cubicBezTo>
                      <a:pt x="2527419" y="1793913"/>
                      <a:pt x="2525931" y="1793616"/>
                      <a:pt x="2524071" y="1793393"/>
                    </a:cubicBezTo>
                    <a:cubicBezTo>
                      <a:pt x="2522211" y="1793169"/>
                      <a:pt x="2519829" y="1793058"/>
                      <a:pt x="2516927" y="1793058"/>
                    </a:cubicBezTo>
                    <a:close/>
                    <a:moveTo>
                      <a:pt x="2316419" y="1793058"/>
                    </a:moveTo>
                    <a:cubicBezTo>
                      <a:pt x="2312623" y="1793058"/>
                      <a:pt x="2309572" y="1793114"/>
                      <a:pt x="2307265" y="1793225"/>
                    </a:cubicBezTo>
                    <a:cubicBezTo>
                      <a:pt x="2304959" y="1793337"/>
                      <a:pt x="2303154" y="1793597"/>
                      <a:pt x="2301852" y="1794006"/>
                    </a:cubicBezTo>
                    <a:cubicBezTo>
                      <a:pt x="2300550" y="1794416"/>
                      <a:pt x="2299601" y="1795011"/>
                      <a:pt x="2299006" y="1795792"/>
                    </a:cubicBezTo>
                    <a:cubicBezTo>
                      <a:pt x="2298410" y="1796574"/>
                      <a:pt x="2297889" y="1797597"/>
                      <a:pt x="2297443" y="1798862"/>
                    </a:cubicBezTo>
                    <a:lnTo>
                      <a:pt x="2252906" y="1927003"/>
                    </a:lnTo>
                    <a:cubicBezTo>
                      <a:pt x="2252013" y="1929608"/>
                      <a:pt x="2251455" y="1931691"/>
                      <a:pt x="2251232" y="1933254"/>
                    </a:cubicBezTo>
                    <a:cubicBezTo>
                      <a:pt x="2251009" y="1934816"/>
                      <a:pt x="2251269" y="1936026"/>
                      <a:pt x="2252013" y="1936881"/>
                    </a:cubicBezTo>
                    <a:cubicBezTo>
                      <a:pt x="2252757" y="1937737"/>
                      <a:pt x="2254097" y="1938277"/>
                      <a:pt x="2256031" y="1938500"/>
                    </a:cubicBezTo>
                    <a:cubicBezTo>
                      <a:pt x="2257966" y="1938723"/>
                      <a:pt x="2260645" y="1938835"/>
                      <a:pt x="2264068" y="1938835"/>
                    </a:cubicBezTo>
                    <a:cubicBezTo>
                      <a:pt x="2267268" y="1938835"/>
                      <a:pt x="2269854" y="1938760"/>
                      <a:pt x="2271826" y="1938612"/>
                    </a:cubicBezTo>
                    <a:cubicBezTo>
                      <a:pt x="2273798" y="1938463"/>
                      <a:pt x="2275323" y="1938184"/>
                      <a:pt x="2276402" y="1937774"/>
                    </a:cubicBezTo>
                    <a:cubicBezTo>
                      <a:pt x="2277481" y="1937365"/>
                      <a:pt x="2278263" y="1936807"/>
                      <a:pt x="2278746" y="1936100"/>
                    </a:cubicBezTo>
                    <a:cubicBezTo>
                      <a:pt x="2279230" y="1935393"/>
                      <a:pt x="2279621" y="1934519"/>
                      <a:pt x="2279918" y="1933477"/>
                    </a:cubicBezTo>
                    <a:lnTo>
                      <a:pt x="2289071" y="1905237"/>
                    </a:lnTo>
                    <a:lnTo>
                      <a:pt x="2343319" y="1905237"/>
                    </a:lnTo>
                    <a:lnTo>
                      <a:pt x="2353030" y="1934258"/>
                    </a:lnTo>
                    <a:cubicBezTo>
                      <a:pt x="2353328" y="1935226"/>
                      <a:pt x="2353700" y="1936007"/>
                      <a:pt x="2354146" y="1936602"/>
                    </a:cubicBezTo>
                    <a:cubicBezTo>
                      <a:pt x="2354593" y="1937198"/>
                      <a:pt x="2355374" y="1937663"/>
                      <a:pt x="2356490" y="1937998"/>
                    </a:cubicBezTo>
                    <a:cubicBezTo>
                      <a:pt x="2357607" y="1938333"/>
                      <a:pt x="2359225" y="1938556"/>
                      <a:pt x="2361346" y="1938667"/>
                    </a:cubicBezTo>
                    <a:cubicBezTo>
                      <a:pt x="2363467" y="1938779"/>
                      <a:pt x="2366425" y="1938835"/>
                      <a:pt x="2370220" y="1938835"/>
                    </a:cubicBezTo>
                    <a:cubicBezTo>
                      <a:pt x="2373866" y="1938835"/>
                      <a:pt x="2376731" y="1938742"/>
                      <a:pt x="2378815" y="1938556"/>
                    </a:cubicBezTo>
                    <a:cubicBezTo>
                      <a:pt x="2380898" y="1938370"/>
                      <a:pt x="2382349" y="1937886"/>
                      <a:pt x="2383168" y="1937105"/>
                    </a:cubicBezTo>
                    <a:cubicBezTo>
                      <a:pt x="2383986" y="1936323"/>
                      <a:pt x="2384284" y="1935151"/>
                      <a:pt x="2384061" y="1933589"/>
                    </a:cubicBezTo>
                    <a:cubicBezTo>
                      <a:pt x="2383837" y="1932026"/>
                      <a:pt x="2383279" y="1929905"/>
                      <a:pt x="2382386" y="1927226"/>
                    </a:cubicBezTo>
                    <a:lnTo>
                      <a:pt x="2337738" y="1799197"/>
                    </a:lnTo>
                    <a:cubicBezTo>
                      <a:pt x="2337291" y="1797783"/>
                      <a:pt x="2336752" y="1796667"/>
                      <a:pt x="2336120" y="1795848"/>
                    </a:cubicBezTo>
                    <a:cubicBezTo>
                      <a:pt x="2335487" y="1795030"/>
                      <a:pt x="2334445" y="1794416"/>
                      <a:pt x="2332994" y="1794006"/>
                    </a:cubicBezTo>
                    <a:cubicBezTo>
                      <a:pt x="2331543" y="1793597"/>
                      <a:pt x="2329515" y="1793337"/>
                      <a:pt x="2326911" y="1793225"/>
                    </a:cubicBezTo>
                    <a:cubicBezTo>
                      <a:pt x="2324306" y="1793114"/>
                      <a:pt x="2320809" y="1793058"/>
                      <a:pt x="2316419" y="1793058"/>
                    </a:cubicBezTo>
                    <a:close/>
                    <a:moveTo>
                      <a:pt x="2183552" y="1793058"/>
                    </a:moveTo>
                    <a:cubicBezTo>
                      <a:pt x="2180724" y="1793058"/>
                      <a:pt x="2178362" y="1793169"/>
                      <a:pt x="2176464" y="1793393"/>
                    </a:cubicBezTo>
                    <a:cubicBezTo>
                      <a:pt x="2174567" y="1793616"/>
                      <a:pt x="2173060" y="1793913"/>
                      <a:pt x="2171943" y="1794286"/>
                    </a:cubicBezTo>
                    <a:cubicBezTo>
                      <a:pt x="2170827" y="1794658"/>
                      <a:pt x="2170027" y="1795141"/>
                      <a:pt x="2169544" y="1795737"/>
                    </a:cubicBezTo>
                    <a:cubicBezTo>
                      <a:pt x="2169060" y="1796332"/>
                      <a:pt x="2168818" y="1797002"/>
                      <a:pt x="2168818" y="1797746"/>
                    </a:cubicBezTo>
                    <a:lnTo>
                      <a:pt x="2168818" y="1928901"/>
                    </a:lnTo>
                    <a:cubicBezTo>
                      <a:pt x="2168818" y="1932175"/>
                      <a:pt x="2169655" y="1934537"/>
                      <a:pt x="2171329" y="1935989"/>
                    </a:cubicBezTo>
                    <a:cubicBezTo>
                      <a:pt x="2173004" y="1937440"/>
                      <a:pt x="2175069" y="1938165"/>
                      <a:pt x="2177525" y="1938165"/>
                    </a:cubicBezTo>
                    <a:lnTo>
                      <a:pt x="2243716" y="1938165"/>
                    </a:lnTo>
                    <a:cubicBezTo>
                      <a:pt x="2244460" y="1938165"/>
                      <a:pt x="2245111" y="1937942"/>
                      <a:pt x="2245669" y="1937495"/>
                    </a:cubicBezTo>
                    <a:cubicBezTo>
                      <a:pt x="2246227" y="1937049"/>
                      <a:pt x="2246692" y="1936323"/>
                      <a:pt x="2247065" y="1935319"/>
                    </a:cubicBezTo>
                    <a:cubicBezTo>
                      <a:pt x="2247437" y="1934314"/>
                      <a:pt x="2247716" y="1933049"/>
                      <a:pt x="2247902" y="1931524"/>
                    </a:cubicBezTo>
                    <a:cubicBezTo>
                      <a:pt x="2248088" y="1929998"/>
                      <a:pt x="2248181" y="1928119"/>
                      <a:pt x="2248181" y="1925887"/>
                    </a:cubicBezTo>
                    <a:cubicBezTo>
                      <a:pt x="2248181" y="1923654"/>
                      <a:pt x="2248088" y="1921775"/>
                      <a:pt x="2247902" y="1920250"/>
                    </a:cubicBezTo>
                    <a:cubicBezTo>
                      <a:pt x="2247716" y="1918724"/>
                      <a:pt x="2247437" y="1917497"/>
                      <a:pt x="2247065" y="1916566"/>
                    </a:cubicBezTo>
                    <a:cubicBezTo>
                      <a:pt x="2246692" y="1915636"/>
                      <a:pt x="2246227" y="1914967"/>
                      <a:pt x="2245669" y="1914557"/>
                    </a:cubicBezTo>
                    <a:cubicBezTo>
                      <a:pt x="2245111" y="1914148"/>
                      <a:pt x="2244460" y="1913943"/>
                      <a:pt x="2243716" y="1913943"/>
                    </a:cubicBezTo>
                    <a:lnTo>
                      <a:pt x="2198286" y="1913943"/>
                    </a:lnTo>
                    <a:lnTo>
                      <a:pt x="2198286" y="1797746"/>
                    </a:lnTo>
                    <a:cubicBezTo>
                      <a:pt x="2198286" y="1797002"/>
                      <a:pt x="2198044" y="1796332"/>
                      <a:pt x="2197561" y="1795737"/>
                    </a:cubicBezTo>
                    <a:cubicBezTo>
                      <a:pt x="2197077" y="1795141"/>
                      <a:pt x="2196277" y="1794658"/>
                      <a:pt x="2195161" y="1794286"/>
                    </a:cubicBezTo>
                    <a:cubicBezTo>
                      <a:pt x="2194044" y="1793913"/>
                      <a:pt x="2192556" y="1793616"/>
                      <a:pt x="2190696" y="1793393"/>
                    </a:cubicBezTo>
                    <a:cubicBezTo>
                      <a:pt x="2188835" y="1793169"/>
                      <a:pt x="2186454" y="1793058"/>
                      <a:pt x="2183552" y="1793058"/>
                    </a:cubicBezTo>
                    <a:close/>
                    <a:moveTo>
                      <a:pt x="2031040" y="1793058"/>
                    </a:moveTo>
                    <a:cubicBezTo>
                      <a:pt x="2028138" y="1793058"/>
                      <a:pt x="2025757" y="1793169"/>
                      <a:pt x="2023897" y="1793393"/>
                    </a:cubicBezTo>
                    <a:cubicBezTo>
                      <a:pt x="2022036" y="1793616"/>
                      <a:pt x="2020529" y="1793913"/>
                      <a:pt x="2019376" y="1794286"/>
                    </a:cubicBezTo>
                    <a:cubicBezTo>
                      <a:pt x="2018223" y="1794658"/>
                      <a:pt x="2017423" y="1795141"/>
                      <a:pt x="2016976" y="1795737"/>
                    </a:cubicBezTo>
                    <a:cubicBezTo>
                      <a:pt x="2016530" y="1796332"/>
                      <a:pt x="2016306" y="1797002"/>
                      <a:pt x="2016306" y="1797746"/>
                    </a:cubicBezTo>
                    <a:lnTo>
                      <a:pt x="2016306" y="1885592"/>
                    </a:lnTo>
                    <a:cubicBezTo>
                      <a:pt x="2016306" y="1894819"/>
                      <a:pt x="2017627" y="1902874"/>
                      <a:pt x="2020269" y="1909758"/>
                    </a:cubicBezTo>
                    <a:cubicBezTo>
                      <a:pt x="2022911" y="1916641"/>
                      <a:pt x="2026724" y="1922389"/>
                      <a:pt x="2031710" y="1927003"/>
                    </a:cubicBezTo>
                    <a:cubicBezTo>
                      <a:pt x="2036696" y="1931617"/>
                      <a:pt x="2042798" y="1935058"/>
                      <a:pt x="2050016" y="1937328"/>
                    </a:cubicBezTo>
                    <a:cubicBezTo>
                      <a:pt x="2057234" y="1939598"/>
                      <a:pt x="2065383" y="1940732"/>
                      <a:pt x="2074461" y="1940732"/>
                    </a:cubicBezTo>
                    <a:cubicBezTo>
                      <a:pt x="2084135" y="1940732"/>
                      <a:pt x="2092693" y="1939467"/>
                      <a:pt x="2100134" y="1936937"/>
                    </a:cubicBezTo>
                    <a:cubicBezTo>
                      <a:pt x="2107575" y="1934407"/>
                      <a:pt x="2113826" y="1930724"/>
                      <a:pt x="2118886" y="1925887"/>
                    </a:cubicBezTo>
                    <a:cubicBezTo>
                      <a:pt x="2123946" y="1921050"/>
                      <a:pt x="2127779" y="1915134"/>
                      <a:pt x="2130383" y="1908139"/>
                    </a:cubicBezTo>
                    <a:cubicBezTo>
                      <a:pt x="2132988" y="1901144"/>
                      <a:pt x="2134290" y="1893219"/>
                      <a:pt x="2134290" y="1884364"/>
                    </a:cubicBezTo>
                    <a:lnTo>
                      <a:pt x="2134290" y="1797746"/>
                    </a:lnTo>
                    <a:cubicBezTo>
                      <a:pt x="2134290" y="1797002"/>
                      <a:pt x="2134067" y="1796332"/>
                      <a:pt x="2133620" y="1795737"/>
                    </a:cubicBezTo>
                    <a:cubicBezTo>
                      <a:pt x="2133174" y="1795141"/>
                      <a:pt x="2132392" y="1794658"/>
                      <a:pt x="2131276" y="1794286"/>
                    </a:cubicBezTo>
                    <a:cubicBezTo>
                      <a:pt x="2130160" y="1793913"/>
                      <a:pt x="2128690" y="1793616"/>
                      <a:pt x="2126867" y="1793393"/>
                    </a:cubicBezTo>
                    <a:cubicBezTo>
                      <a:pt x="2125044" y="1793169"/>
                      <a:pt x="2122719" y="1793058"/>
                      <a:pt x="2119891" y="1793058"/>
                    </a:cubicBezTo>
                    <a:cubicBezTo>
                      <a:pt x="2117063" y="1793058"/>
                      <a:pt x="2114700" y="1793169"/>
                      <a:pt x="2112803" y="1793393"/>
                    </a:cubicBezTo>
                    <a:cubicBezTo>
                      <a:pt x="2110905" y="1793616"/>
                      <a:pt x="2109398" y="1793913"/>
                      <a:pt x="2108282" y="1794286"/>
                    </a:cubicBezTo>
                    <a:cubicBezTo>
                      <a:pt x="2107166" y="1794658"/>
                      <a:pt x="2106385" y="1795141"/>
                      <a:pt x="2105938" y="1795737"/>
                    </a:cubicBezTo>
                    <a:cubicBezTo>
                      <a:pt x="2105492" y="1796332"/>
                      <a:pt x="2105269" y="1797002"/>
                      <a:pt x="2105269" y="1797746"/>
                    </a:cubicBezTo>
                    <a:lnTo>
                      <a:pt x="2105269" y="1884699"/>
                    </a:lnTo>
                    <a:cubicBezTo>
                      <a:pt x="2105269" y="1889759"/>
                      <a:pt x="2104580" y="1894279"/>
                      <a:pt x="2103203" y="1898261"/>
                    </a:cubicBezTo>
                    <a:cubicBezTo>
                      <a:pt x="2101827" y="1902242"/>
                      <a:pt x="2099873" y="1905590"/>
                      <a:pt x="2097343" y="1908306"/>
                    </a:cubicBezTo>
                    <a:cubicBezTo>
                      <a:pt x="2094813" y="1911023"/>
                      <a:pt x="2091725" y="1913088"/>
                      <a:pt x="2088079" y="1914501"/>
                    </a:cubicBezTo>
                    <a:cubicBezTo>
                      <a:pt x="2084433" y="1915915"/>
                      <a:pt x="2080303" y="1916622"/>
                      <a:pt x="2075689" y="1916622"/>
                    </a:cubicBezTo>
                    <a:cubicBezTo>
                      <a:pt x="2071150" y="1916622"/>
                      <a:pt x="2067038" y="1915934"/>
                      <a:pt x="2063355" y="1914557"/>
                    </a:cubicBezTo>
                    <a:cubicBezTo>
                      <a:pt x="2059671" y="1913181"/>
                      <a:pt x="2056509" y="1911116"/>
                      <a:pt x="2053867" y="1908362"/>
                    </a:cubicBezTo>
                    <a:cubicBezTo>
                      <a:pt x="2051225" y="1905609"/>
                      <a:pt x="2049197" y="1902130"/>
                      <a:pt x="2047784" y="1897926"/>
                    </a:cubicBezTo>
                    <a:cubicBezTo>
                      <a:pt x="2046370" y="1893721"/>
                      <a:pt x="2045663" y="1888754"/>
                      <a:pt x="2045663" y="1883024"/>
                    </a:cubicBezTo>
                    <a:lnTo>
                      <a:pt x="2045663" y="1797746"/>
                    </a:lnTo>
                    <a:cubicBezTo>
                      <a:pt x="2045663" y="1797002"/>
                      <a:pt x="2045421" y="1796332"/>
                      <a:pt x="2044937" y="1795737"/>
                    </a:cubicBezTo>
                    <a:cubicBezTo>
                      <a:pt x="2044453" y="1795141"/>
                      <a:pt x="2043654" y="1794658"/>
                      <a:pt x="2042537" y="1794286"/>
                    </a:cubicBezTo>
                    <a:cubicBezTo>
                      <a:pt x="2041421" y="1793913"/>
                      <a:pt x="2039933" y="1793616"/>
                      <a:pt x="2038073" y="1793393"/>
                    </a:cubicBezTo>
                    <a:cubicBezTo>
                      <a:pt x="2036212" y="1793169"/>
                      <a:pt x="2033868" y="1793058"/>
                      <a:pt x="2031040" y="1793058"/>
                    </a:cubicBezTo>
                    <a:close/>
                    <a:moveTo>
                      <a:pt x="1678616" y="1793058"/>
                    </a:moveTo>
                    <a:cubicBezTo>
                      <a:pt x="1675714" y="1793058"/>
                      <a:pt x="1673332" y="1793169"/>
                      <a:pt x="1671472" y="1793393"/>
                    </a:cubicBezTo>
                    <a:cubicBezTo>
                      <a:pt x="1669612" y="1793616"/>
                      <a:pt x="1668105" y="1793913"/>
                      <a:pt x="1666951" y="1794286"/>
                    </a:cubicBezTo>
                    <a:cubicBezTo>
                      <a:pt x="1665798" y="1794658"/>
                      <a:pt x="1664998" y="1795141"/>
                      <a:pt x="1664551" y="1795737"/>
                    </a:cubicBezTo>
                    <a:cubicBezTo>
                      <a:pt x="1664105" y="1796332"/>
                      <a:pt x="1663882" y="1797002"/>
                      <a:pt x="1663882" y="1797746"/>
                    </a:cubicBezTo>
                    <a:lnTo>
                      <a:pt x="1663882" y="1885592"/>
                    </a:lnTo>
                    <a:cubicBezTo>
                      <a:pt x="1663882" y="1894819"/>
                      <a:pt x="1665203" y="1902874"/>
                      <a:pt x="1667844" y="1909758"/>
                    </a:cubicBezTo>
                    <a:cubicBezTo>
                      <a:pt x="1670486" y="1916641"/>
                      <a:pt x="1674300" y="1922389"/>
                      <a:pt x="1679285" y="1927003"/>
                    </a:cubicBezTo>
                    <a:cubicBezTo>
                      <a:pt x="1684271" y="1931617"/>
                      <a:pt x="1690373" y="1935058"/>
                      <a:pt x="1697591" y="1937328"/>
                    </a:cubicBezTo>
                    <a:cubicBezTo>
                      <a:pt x="1704809" y="1939598"/>
                      <a:pt x="1712958" y="1940732"/>
                      <a:pt x="1722036" y="1940732"/>
                    </a:cubicBezTo>
                    <a:cubicBezTo>
                      <a:pt x="1731710" y="1940732"/>
                      <a:pt x="1740268" y="1939467"/>
                      <a:pt x="1747709" y="1936937"/>
                    </a:cubicBezTo>
                    <a:cubicBezTo>
                      <a:pt x="1755150" y="1934407"/>
                      <a:pt x="1761401" y="1930724"/>
                      <a:pt x="1766461" y="1925887"/>
                    </a:cubicBezTo>
                    <a:cubicBezTo>
                      <a:pt x="1771521" y="1921050"/>
                      <a:pt x="1775354" y="1915134"/>
                      <a:pt x="1777958" y="1908139"/>
                    </a:cubicBezTo>
                    <a:cubicBezTo>
                      <a:pt x="1780563" y="1901144"/>
                      <a:pt x="1781865" y="1893219"/>
                      <a:pt x="1781865" y="1884364"/>
                    </a:cubicBezTo>
                    <a:lnTo>
                      <a:pt x="1781865" y="1797746"/>
                    </a:lnTo>
                    <a:cubicBezTo>
                      <a:pt x="1781865" y="1797002"/>
                      <a:pt x="1781642" y="1796332"/>
                      <a:pt x="1781195" y="1795737"/>
                    </a:cubicBezTo>
                    <a:cubicBezTo>
                      <a:pt x="1780749" y="1795141"/>
                      <a:pt x="1779967" y="1794658"/>
                      <a:pt x="1778851" y="1794286"/>
                    </a:cubicBezTo>
                    <a:cubicBezTo>
                      <a:pt x="1777735" y="1793913"/>
                      <a:pt x="1776265" y="1793616"/>
                      <a:pt x="1774442" y="1793393"/>
                    </a:cubicBezTo>
                    <a:cubicBezTo>
                      <a:pt x="1772619" y="1793169"/>
                      <a:pt x="1770294" y="1793058"/>
                      <a:pt x="1767466" y="1793058"/>
                    </a:cubicBezTo>
                    <a:cubicBezTo>
                      <a:pt x="1764638" y="1793058"/>
                      <a:pt x="1762275" y="1793169"/>
                      <a:pt x="1760378" y="1793393"/>
                    </a:cubicBezTo>
                    <a:cubicBezTo>
                      <a:pt x="1758480" y="1793616"/>
                      <a:pt x="1756973" y="1793913"/>
                      <a:pt x="1755857" y="1794286"/>
                    </a:cubicBezTo>
                    <a:cubicBezTo>
                      <a:pt x="1754741" y="1794658"/>
                      <a:pt x="1753960" y="1795141"/>
                      <a:pt x="1753513" y="1795737"/>
                    </a:cubicBezTo>
                    <a:cubicBezTo>
                      <a:pt x="1753067" y="1796332"/>
                      <a:pt x="1752844" y="1797002"/>
                      <a:pt x="1752844" y="1797746"/>
                    </a:cubicBezTo>
                    <a:lnTo>
                      <a:pt x="1752844" y="1884699"/>
                    </a:lnTo>
                    <a:cubicBezTo>
                      <a:pt x="1752844" y="1889759"/>
                      <a:pt x="1752155" y="1894279"/>
                      <a:pt x="1750779" y="1898261"/>
                    </a:cubicBezTo>
                    <a:cubicBezTo>
                      <a:pt x="1749402" y="1902242"/>
                      <a:pt x="1747449" y="1905590"/>
                      <a:pt x="1744919" y="1908306"/>
                    </a:cubicBezTo>
                    <a:cubicBezTo>
                      <a:pt x="1742389" y="1911023"/>
                      <a:pt x="1739300" y="1913088"/>
                      <a:pt x="1735654" y="1914501"/>
                    </a:cubicBezTo>
                    <a:cubicBezTo>
                      <a:pt x="1732008" y="1915915"/>
                      <a:pt x="1727878" y="1916622"/>
                      <a:pt x="1723264" y="1916622"/>
                    </a:cubicBezTo>
                    <a:cubicBezTo>
                      <a:pt x="1718725" y="1916622"/>
                      <a:pt x="1714614" y="1915934"/>
                      <a:pt x="1710930" y="1914557"/>
                    </a:cubicBezTo>
                    <a:cubicBezTo>
                      <a:pt x="1707247" y="1913181"/>
                      <a:pt x="1704084" y="1911116"/>
                      <a:pt x="1701442" y="1908362"/>
                    </a:cubicBezTo>
                    <a:cubicBezTo>
                      <a:pt x="1698801" y="1905609"/>
                      <a:pt x="1696773" y="1902130"/>
                      <a:pt x="1695359" y="1897926"/>
                    </a:cubicBezTo>
                    <a:cubicBezTo>
                      <a:pt x="1693945" y="1893721"/>
                      <a:pt x="1693238" y="1888754"/>
                      <a:pt x="1693238" y="1883024"/>
                    </a:cubicBezTo>
                    <a:lnTo>
                      <a:pt x="1693238" y="1797746"/>
                    </a:lnTo>
                    <a:cubicBezTo>
                      <a:pt x="1693238" y="1797002"/>
                      <a:pt x="1692996" y="1796332"/>
                      <a:pt x="1692513" y="1795737"/>
                    </a:cubicBezTo>
                    <a:cubicBezTo>
                      <a:pt x="1692029" y="1795141"/>
                      <a:pt x="1691229" y="1794658"/>
                      <a:pt x="1690113" y="1794286"/>
                    </a:cubicBezTo>
                    <a:cubicBezTo>
                      <a:pt x="1688996" y="1793913"/>
                      <a:pt x="1687508" y="1793616"/>
                      <a:pt x="1685648" y="1793393"/>
                    </a:cubicBezTo>
                    <a:cubicBezTo>
                      <a:pt x="1683787" y="1793169"/>
                      <a:pt x="1681443" y="1793058"/>
                      <a:pt x="1678616" y="1793058"/>
                    </a:cubicBezTo>
                    <a:close/>
                    <a:moveTo>
                      <a:pt x="1600220" y="1791383"/>
                    </a:moveTo>
                    <a:cubicBezTo>
                      <a:pt x="1590323" y="1791383"/>
                      <a:pt x="1581264" y="1793058"/>
                      <a:pt x="1573041" y="1796406"/>
                    </a:cubicBezTo>
                    <a:cubicBezTo>
                      <a:pt x="1564818" y="1799755"/>
                      <a:pt x="1557767" y="1804666"/>
                      <a:pt x="1551889" y="1811140"/>
                    </a:cubicBezTo>
                    <a:cubicBezTo>
                      <a:pt x="1546010" y="1817614"/>
                      <a:pt x="1541433" y="1825614"/>
                      <a:pt x="1538159" y="1835139"/>
                    </a:cubicBezTo>
                    <a:cubicBezTo>
                      <a:pt x="1534885" y="1844664"/>
                      <a:pt x="1533248" y="1855566"/>
                      <a:pt x="1533248" y="1867844"/>
                    </a:cubicBezTo>
                    <a:cubicBezTo>
                      <a:pt x="1533248" y="1879899"/>
                      <a:pt x="1534736" y="1890466"/>
                      <a:pt x="1537713" y="1899544"/>
                    </a:cubicBezTo>
                    <a:cubicBezTo>
                      <a:pt x="1540689" y="1908623"/>
                      <a:pt x="1544968" y="1916194"/>
                      <a:pt x="1550549" y="1922259"/>
                    </a:cubicBezTo>
                    <a:cubicBezTo>
                      <a:pt x="1556130" y="1928324"/>
                      <a:pt x="1562902" y="1932882"/>
                      <a:pt x="1570864" y="1935933"/>
                    </a:cubicBezTo>
                    <a:cubicBezTo>
                      <a:pt x="1578826" y="1938984"/>
                      <a:pt x="1587756" y="1940509"/>
                      <a:pt x="1597653" y="1940509"/>
                    </a:cubicBezTo>
                    <a:cubicBezTo>
                      <a:pt x="1602713" y="1940509"/>
                      <a:pt x="1607420" y="1940100"/>
                      <a:pt x="1611773" y="1939281"/>
                    </a:cubicBezTo>
                    <a:cubicBezTo>
                      <a:pt x="1616127" y="1938463"/>
                      <a:pt x="1619996" y="1937440"/>
                      <a:pt x="1623382" y="1936212"/>
                    </a:cubicBezTo>
                    <a:cubicBezTo>
                      <a:pt x="1626768" y="1934984"/>
                      <a:pt x="1629633" y="1933700"/>
                      <a:pt x="1631977" y="1932361"/>
                    </a:cubicBezTo>
                    <a:cubicBezTo>
                      <a:pt x="1634321" y="1931021"/>
                      <a:pt x="1635902" y="1929924"/>
                      <a:pt x="1636721" y="1929068"/>
                    </a:cubicBezTo>
                    <a:cubicBezTo>
                      <a:pt x="1637539" y="1928212"/>
                      <a:pt x="1638134" y="1927450"/>
                      <a:pt x="1638507" y="1926780"/>
                    </a:cubicBezTo>
                    <a:cubicBezTo>
                      <a:pt x="1638879" y="1926110"/>
                      <a:pt x="1639176" y="1925310"/>
                      <a:pt x="1639400" y="1924380"/>
                    </a:cubicBezTo>
                    <a:cubicBezTo>
                      <a:pt x="1639623" y="1923450"/>
                      <a:pt x="1639790" y="1922334"/>
                      <a:pt x="1639902" y="1921031"/>
                    </a:cubicBezTo>
                    <a:cubicBezTo>
                      <a:pt x="1640013" y="1919729"/>
                      <a:pt x="1640069" y="1918148"/>
                      <a:pt x="1640069" y="1916287"/>
                    </a:cubicBezTo>
                    <a:cubicBezTo>
                      <a:pt x="1640069" y="1913608"/>
                      <a:pt x="1639995" y="1911469"/>
                      <a:pt x="1639846" y="1909869"/>
                    </a:cubicBezTo>
                    <a:cubicBezTo>
                      <a:pt x="1639697" y="1908269"/>
                      <a:pt x="1639474" y="1907023"/>
                      <a:pt x="1639176" y="1906130"/>
                    </a:cubicBezTo>
                    <a:cubicBezTo>
                      <a:pt x="1638879" y="1905237"/>
                      <a:pt x="1638507" y="1904642"/>
                      <a:pt x="1638060" y="1904344"/>
                    </a:cubicBezTo>
                    <a:cubicBezTo>
                      <a:pt x="1637614" y="1904046"/>
                      <a:pt x="1637018" y="1903897"/>
                      <a:pt x="1636274" y="1903897"/>
                    </a:cubicBezTo>
                    <a:cubicBezTo>
                      <a:pt x="1635307" y="1903897"/>
                      <a:pt x="1633949" y="1904493"/>
                      <a:pt x="1632200" y="1905683"/>
                    </a:cubicBezTo>
                    <a:cubicBezTo>
                      <a:pt x="1630451" y="1906874"/>
                      <a:pt x="1628219" y="1908213"/>
                      <a:pt x="1625503" y="1909702"/>
                    </a:cubicBezTo>
                    <a:cubicBezTo>
                      <a:pt x="1622787" y="1911190"/>
                      <a:pt x="1619531" y="1912548"/>
                      <a:pt x="1615736" y="1913776"/>
                    </a:cubicBezTo>
                    <a:cubicBezTo>
                      <a:pt x="1611941" y="1915004"/>
                      <a:pt x="1607439" y="1915618"/>
                      <a:pt x="1602230" y="1915618"/>
                    </a:cubicBezTo>
                    <a:cubicBezTo>
                      <a:pt x="1596500" y="1915618"/>
                      <a:pt x="1591347" y="1914632"/>
                      <a:pt x="1586770" y="1912660"/>
                    </a:cubicBezTo>
                    <a:cubicBezTo>
                      <a:pt x="1582194" y="1910688"/>
                      <a:pt x="1578287" y="1907693"/>
                      <a:pt x="1575050" y="1903674"/>
                    </a:cubicBezTo>
                    <a:cubicBezTo>
                      <a:pt x="1571813" y="1899656"/>
                      <a:pt x="1569320" y="1894540"/>
                      <a:pt x="1567571" y="1888326"/>
                    </a:cubicBezTo>
                    <a:cubicBezTo>
                      <a:pt x="1565823" y="1882113"/>
                      <a:pt x="1564948" y="1874764"/>
                      <a:pt x="1564948" y="1866281"/>
                    </a:cubicBezTo>
                    <a:cubicBezTo>
                      <a:pt x="1564948" y="1858542"/>
                      <a:pt x="1565767" y="1851584"/>
                      <a:pt x="1567404" y="1845408"/>
                    </a:cubicBezTo>
                    <a:cubicBezTo>
                      <a:pt x="1569041" y="1839232"/>
                      <a:pt x="1571441" y="1833967"/>
                      <a:pt x="1574603" y="1829614"/>
                    </a:cubicBezTo>
                    <a:cubicBezTo>
                      <a:pt x="1577766" y="1825260"/>
                      <a:pt x="1581598" y="1821912"/>
                      <a:pt x="1586100" y="1819568"/>
                    </a:cubicBezTo>
                    <a:cubicBezTo>
                      <a:pt x="1590602" y="1817224"/>
                      <a:pt x="1595718" y="1816052"/>
                      <a:pt x="1601448" y="1816052"/>
                    </a:cubicBezTo>
                    <a:cubicBezTo>
                      <a:pt x="1606657" y="1816052"/>
                      <a:pt x="1611141" y="1816703"/>
                      <a:pt x="1614899" y="1818005"/>
                    </a:cubicBezTo>
                    <a:cubicBezTo>
                      <a:pt x="1618657" y="1819307"/>
                      <a:pt x="1621894" y="1820758"/>
                      <a:pt x="1624610" y="1822358"/>
                    </a:cubicBezTo>
                    <a:cubicBezTo>
                      <a:pt x="1627326" y="1823958"/>
                      <a:pt x="1629540" y="1825409"/>
                      <a:pt x="1631251" y="1826711"/>
                    </a:cubicBezTo>
                    <a:cubicBezTo>
                      <a:pt x="1632963" y="1828014"/>
                      <a:pt x="1634376" y="1828665"/>
                      <a:pt x="1635493" y="1828665"/>
                    </a:cubicBezTo>
                    <a:cubicBezTo>
                      <a:pt x="1636162" y="1828665"/>
                      <a:pt x="1636758" y="1828442"/>
                      <a:pt x="1637279" y="1827995"/>
                    </a:cubicBezTo>
                    <a:cubicBezTo>
                      <a:pt x="1637800" y="1827549"/>
                      <a:pt x="1638246" y="1826842"/>
                      <a:pt x="1638618" y="1825874"/>
                    </a:cubicBezTo>
                    <a:cubicBezTo>
                      <a:pt x="1638990" y="1824907"/>
                      <a:pt x="1639251" y="1823642"/>
                      <a:pt x="1639400" y="1822079"/>
                    </a:cubicBezTo>
                    <a:cubicBezTo>
                      <a:pt x="1639548" y="1820517"/>
                      <a:pt x="1639623" y="1818619"/>
                      <a:pt x="1639623" y="1816387"/>
                    </a:cubicBezTo>
                    <a:cubicBezTo>
                      <a:pt x="1639623" y="1814303"/>
                      <a:pt x="1639567" y="1812554"/>
                      <a:pt x="1639455" y="1811140"/>
                    </a:cubicBezTo>
                    <a:cubicBezTo>
                      <a:pt x="1639344" y="1809726"/>
                      <a:pt x="1639176" y="1808499"/>
                      <a:pt x="1638953" y="1807457"/>
                    </a:cubicBezTo>
                    <a:cubicBezTo>
                      <a:pt x="1638730" y="1806415"/>
                      <a:pt x="1638432" y="1805559"/>
                      <a:pt x="1638060" y="1804890"/>
                    </a:cubicBezTo>
                    <a:cubicBezTo>
                      <a:pt x="1637688" y="1804220"/>
                      <a:pt x="1637000" y="1803383"/>
                      <a:pt x="1635995" y="1802378"/>
                    </a:cubicBezTo>
                    <a:cubicBezTo>
                      <a:pt x="1634990" y="1801373"/>
                      <a:pt x="1633223" y="1800164"/>
                      <a:pt x="1630693" y="1798750"/>
                    </a:cubicBezTo>
                    <a:cubicBezTo>
                      <a:pt x="1628163" y="1797337"/>
                      <a:pt x="1625317" y="1796090"/>
                      <a:pt x="1622154" y="1795011"/>
                    </a:cubicBezTo>
                    <a:cubicBezTo>
                      <a:pt x="1618991" y="1793932"/>
                      <a:pt x="1615550" y="1793058"/>
                      <a:pt x="1611829" y="1792388"/>
                    </a:cubicBezTo>
                    <a:cubicBezTo>
                      <a:pt x="1608108" y="1791718"/>
                      <a:pt x="1604239" y="1791383"/>
                      <a:pt x="1600220" y="1791383"/>
                    </a:cubicBezTo>
                    <a:close/>
                    <a:moveTo>
                      <a:pt x="3493761" y="1791272"/>
                    </a:moveTo>
                    <a:cubicBezTo>
                      <a:pt x="3482375" y="1791272"/>
                      <a:pt x="3472050" y="1793021"/>
                      <a:pt x="3462786" y="1796518"/>
                    </a:cubicBezTo>
                    <a:cubicBezTo>
                      <a:pt x="3453521" y="1800015"/>
                      <a:pt x="3445615" y="1805057"/>
                      <a:pt x="3439066" y="1811643"/>
                    </a:cubicBezTo>
                    <a:cubicBezTo>
                      <a:pt x="3432518" y="1818228"/>
                      <a:pt x="3427458" y="1826228"/>
                      <a:pt x="3423886" y="1835641"/>
                    </a:cubicBezTo>
                    <a:cubicBezTo>
                      <a:pt x="3420314" y="1845055"/>
                      <a:pt x="3418528" y="1855677"/>
                      <a:pt x="3418528" y="1867509"/>
                    </a:cubicBezTo>
                    <a:cubicBezTo>
                      <a:pt x="3418528" y="1878969"/>
                      <a:pt x="3420202" y="1889219"/>
                      <a:pt x="3423551" y="1898261"/>
                    </a:cubicBezTo>
                    <a:cubicBezTo>
                      <a:pt x="3426899" y="1907302"/>
                      <a:pt x="3431737" y="1914967"/>
                      <a:pt x="3438062" y="1921255"/>
                    </a:cubicBezTo>
                    <a:cubicBezTo>
                      <a:pt x="3444387" y="1927543"/>
                      <a:pt x="3452107" y="1932342"/>
                      <a:pt x="3461223" y="1935654"/>
                    </a:cubicBezTo>
                    <a:cubicBezTo>
                      <a:pt x="3470339" y="1938965"/>
                      <a:pt x="3480664" y="1940621"/>
                      <a:pt x="3492198" y="1940621"/>
                    </a:cubicBezTo>
                    <a:cubicBezTo>
                      <a:pt x="3496142" y="1940621"/>
                      <a:pt x="3500067" y="1940435"/>
                      <a:pt x="3503974" y="1940063"/>
                    </a:cubicBezTo>
                    <a:cubicBezTo>
                      <a:pt x="3507881" y="1939691"/>
                      <a:pt x="3511750" y="1939133"/>
                      <a:pt x="3515583" y="1938388"/>
                    </a:cubicBezTo>
                    <a:cubicBezTo>
                      <a:pt x="3519415" y="1937644"/>
                      <a:pt x="3523117" y="1936751"/>
                      <a:pt x="3526689" y="1935709"/>
                    </a:cubicBezTo>
                    <a:cubicBezTo>
                      <a:pt x="3530261" y="1934668"/>
                      <a:pt x="3533256" y="1933663"/>
                      <a:pt x="3535674" y="1932696"/>
                    </a:cubicBezTo>
                    <a:cubicBezTo>
                      <a:pt x="3538093" y="1931728"/>
                      <a:pt x="3539693" y="1930407"/>
                      <a:pt x="3540474" y="1928733"/>
                    </a:cubicBezTo>
                    <a:cubicBezTo>
                      <a:pt x="3541255" y="1927059"/>
                      <a:pt x="3541646" y="1925105"/>
                      <a:pt x="3541646" y="1922873"/>
                    </a:cubicBezTo>
                    <a:lnTo>
                      <a:pt x="3541646" y="1865388"/>
                    </a:lnTo>
                    <a:cubicBezTo>
                      <a:pt x="3541646" y="1863900"/>
                      <a:pt x="3541460" y="1862579"/>
                      <a:pt x="3541088" y="1861426"/>
                    </a:cubicBezTo>
                    <a:cubicBezTo>
                      <a:pt x="3540716" y="1860272"/>
                      <a:pt x="3540176" y="1859286"/>
                      <a:pt x="3539469" y="1858468"/>
                    </a:cubicBezTo>
                    <a:cubicBezTo>
                      <a:pt x="3538763" y="1857649"/>
                      <a:pt x="3537944" y="1857035"/>
                      <a:pt x="3537014" y="1856626"/>
                    </a:cubicBezTo>
                    <a:cubicBezTo>
                      <a:pt x="3536083" y="1856217"/>
                      <a:pt x="3535023" y="1856012"/>
                      <a:pt x="3533833" y="1856012"/>
                    </a:cubicBezTo>
                    <a:lnTo>
                      <a:pt x="3485054" y="1856012"/>
                    </a:lnTo>
                    <a:cubicBezTo>
                      <a:pt x="3484385" y="1856012"/>
                      <a:pt x="3483789" y="1856217"/>
                      <a:pt x="3483268" y="1856626"/>
                    </a:cubicBezTo>
                    <a:cubicBezTo>
                      <a:pt x="3482747" y="1857035"/>
                      <a:pt x="3482301" y="1857668"/>
                      <a:pt x="3481929" y="1858523"/>
                    </a:cubicBezTo>
                    <a:cubicBezTo>
                      <a:pt x="3481557" y="1859379"/>
                      <a:pt x="3481278" y="1860514"/>
                      <a:pt x="3481091" y="1861928"/>
                    </a:cubicBezTo>
                    <a:cubicBezTo>
                      <a:pt x="3480905" y="1863342"/>
                      <a:pt x="3480813" y="1865091"/>
                      <a:pt x="3480813" y="1867174"/>
                    </a:cubicBezTo>
                    <a:cubicBezTo>
                      <a:pt x="3480813" y="1871192"/>
                      <a:pt x="3481185" y="1874039"/>
                      <a:pt x="3481929" y="1875713"/>
                    </a:cubicBezTo>
                    <a:cubicBezTo>
                      <a:pt x="3482673" y="1877387"/>
                      <a:pt x="3483715" y="1878225"/>
                      <a:pt x="3485054" y="1878225"/>
                    </a:cubicBezTo>
                    <a:lnTo>
                      <a:pt x="3512401" y="1878225"/>
                    </a:lnTo>
                    <a:lnTo>
                      <a:pt x="3512401" y="1911711"/>
                    </a:lnTo>
                    <a:cubicBezTo>
                      <a:pt x="3509648" y="1913199"/>
                      <a:pt x="3506671" y="1914315"/>
                      <a:pt x="3503471" y="1915060"/>
                    </a:cubicBezTo>
                    <a:cubicBezTo>
                      <a:pt x="3500272" y="1915804"/>
                      <a:pt x="3497035" y="1916176"/>
                      <a:pt x="3493761" y="1916176"/>
                    </a:cubicBezTo>
                    <a:cubicBezTo>
                      <a:pt x="3487063" y="1916176"/>
                      <a:pt x="3480943" y="1915097"/>
                      <a:pt x="3475399" y="1912939"/>
                    </a:cubicBezTo>
                    <a:cubicBezTo>
                      <a:pt x="3469855" y="1910781"/>
                      <a:pt x="3465111" y="1907581"/>
                      <a:pt x="3461167" y="1903339"/>
                    </a:cubicBezTo>
                    <a:cubicBezTo>
                      <a:pt x="3457223" y="1899098"/>
                      <a:pt x="3454154" y="1893833"/>
                      <a:pt x="3451959" y="1887545"/>
                    </a:cubicBezTo>
                    <a:cubicBezTo>
                      <a:pt x="3449763" y="1881257"/>
                      <a:pt x="3448666" y="1873983"/>
                      <a:pt x="3448666" y="1865723"/>
                    </a:cubicBezTo>
                    <a:cubicBezTo>
                      <a:pt x="3448666" y="1858207"/>
                      <a:pt x="3449745" y="1851343"/>
                      <a:pt x="3451903" y="1845129"/>
                    </a:cubicBezTo>
                    <a:cubicBezTo>
                      <a:pt x="3454061" y="1838915"/>
                      <a:pt x="3457149" y="1833595"/>
                      <a:pt x="3461167" y="1829167"/>
                    </a:cubicBezTo>
                    <a:cubicBezTo>
                      <a:pt x="3465185" y="1824739"/>
                      <a:pt x="3470023" y="1821316"/>
                      <a:pt x="3475678" y="1818898"/>
                    </a:cubicBezTo>
                    <a:cubicBezTo>
                      <a:pt x="3481333" y="1816480"/>
                      <a:pt x="3487659" y="1815270"/>
                      <a:pt x="3494653" y="1815270"/>
                    </a:cubicBezTo>
                    <a:cubicBezTo>
                      <a:pt x="3501202" y="1815270"/>
                      <a:pt x="3506951" y="1815940"/>
                      <a:pt x="3511899" y="1817279"/>
                    </a:cubicBezTo>
                    <a:cubicBezTo>
                      <a:pt x="3516847" y="1818619"/>
                      <a:pt x="3521108" y="1820070"/>
                      <a:pt x="3524680" y="1821633"/>
                    </a:cubicBezTo>
                    <a:cubicBezTo>
                      <a:pt x="3528251" y="1823195"/>
                      <a:pt x="3531117" y="1824646"/>
                      <a:pt x="3533275" y="1825986"/>
                    </a:cubicBezTo>
                    <a:cubicBezTo>
                      <a:pt x="3535433" y="1827325"/>
                      <a:pt x="3536995" y="1827995"/>
                      <a:pt x="3537963" y="1827995"/>
                    </a:cubicBezTo>
                    <a:cubicBezTo>
                      <a:pt x="3538632" y="1827995"/>
                      <a:pt x="3539209" y="1827809"/>
                      <a:pt x="3539693" y="1827437"/>
                    </a:cubicBezTo>
                    <a:cubicBezTo>
                      <a:pt x="3540176" y="1827065"/>
                      <a:pt x="3540586" y="1826414"/>
                      <a:pt x="3540921" y="1825484"/>
                    </a:cubicBezTo>
                    <a:cubicBezTo>
                      <a:pt x="3541255" y="1824553"/>
                      <a:pt x="3541516" y="1823307"/>
                      <a:pt x="3541702" y="1821744"/>
                    </a:cubicBezTo>
                    <a:cubicBezTo>
                      <a:pt x="3541888" y="1820182"/>
                      <a:pt x="3541981" y="1818321"/>
                      <a:pt x="3541981" y="1816163"/>
                    </a:cubicBezTo>
                    <a:cubicBezTo>
                      <a:pt x="3541981" y="1812443"/>
                      <a:pt x="3541758" y="1809633"/>
                      <a:pt x="3541311" y="1807736"/>
                    </a:cubicBezTo>
                    <a:cubicBezTo>
                      <a:pt x="3540865" y="1805838"/>
                      <a:pt x="3540139" y="1804369"/>
                      <a:pt x="3539135" y="1803327"/>
                    </a:cubicBezTo>
                    <a:cubicBezTo>
                      <a:pt x="3538130" y="1802285"/>
                      <a:pt x="3536363" y="1801057"/>
                      <a:pt x="3533833" y="1799643"/>
                    </a:cubicBezTo>
                    <a:cubicBezTo>
                      <a:pt x="3531303" y="1798229"/>
                      <a:pt x="3528121" y="1796909"/>
                      <a:pt x="3524289" y="1795681"/>
                    </a:cubicBezTo>
                    <a:cubicBezTo>
                      <a:pt x="3520457" y="1794453"/>
                      <a:pt x="3515973" y="1793411"/>
                      <a:pt x="3510839" y="1792555"/>
                    </a:cubicBezTo>
                    <a:cubicBezTo>
                      <a:pt x="3505704" y="1791700"/>
                      <a:pt x="3500011" y="1791272"/>
                      <a:pt x="3493761" y="1791272"/>
                    </a:cubicBezTo>
                    <a:close/>
                    <a:moveTo>
                      <a:pt x="3611186" y="1791160"/>
                    </a:moveTo>
                    <a:cubicBezTo>
                      <a:pt x="3604563" y="1791160"/>
                      <a:pt x="3598294" y="1792016"/>
                      <a:pt x="3592378" y="1793727"/>
                    </a:cubicBezTo>
                    <a:cubicBezTo>
                      <a:pt x="3586462" y="1795439"/>
                      <a:pt x="3581327" y="1798025"/>
                      <a:pt x="3576974" y="1801485"/>
                    </a:cubicBezTo>
                    <a:cubicBezTo>
                      <a:pt x="3572621" y="1804945"/>
                      <a:pt x="3569161" y="1809299"/>
                      <a:pt x="3566593" y="1814545"/>
                    </a:cubicBezTo>
                    <a:cubicBezTo>
                      <a:pt x="3564026" y="1819791"/>
                      <a:pt x="3562743" y="1825874"/>
                      <a:pt x="3562743" y="1832795"/>
                    </a:cubicBezTo>
                    <a:cubicBezTo>
                      <a:pt x="3562743" y="1838822"/>
                      <a:pt x="3563635" y="1843994"/>
                      <a:pt x="3565421" y="1848310"/>
                    </a:cubicBezTo>
                    <a:cubicBezTo>
                      <a:pt x="3567207" y="1852626"/>
                      <a:pt x="3569533" y="1856365"/>
                      <a:pt x="3572398" y="1859528"/>
                    </a:cubicBezTo>
                    <a:cubicBezTo>
                      <a:pt x="3575263" y="1862691"/>
                      <a:pt x="3578518" y="1865407"/>
                      <a:pt x="3582165" y="1867676"/>
                    </a:cubicBezTo>
                    <a:cubicBezTo>
                      <a:pt x="3585811" y="1869946"/>
                      <a:pt x="3589569" y="1871974"/>
                      <a:pt x="3593438" y="1873760"/>
                    </a:cubicBezTo>
                    <a:cubicBezTo>
                      <a:pt x="3597308" y="1875546"/>
                      <a:pt x="3601066" y="1877239"/>
                      <a:pt x="3604712" y="1878839"/>
                    </a:cubicBezTo>
                    <a:cubicBezTo>
                      <a:pt x="3608358" y="1880438"/>
                      <a:pt x="3611614" y="1882150"/>
                      <a:pt x="3614479" y="1883973"/>
                    </a:cubicBezTo>
                    <a:cubicBezTo>
                      <a:pt x="3617344" y="1885796"/>
                      <a:pt x="3619669" y="1887880"/>
                      <a:pt x="3621455" y="1890224"/>
                    </a:cubicBezTo>
                    <a:cubicBezTo>
                      <a:pt x="3623241" y="1892568"/>
                      <a:pt x="3624134" y="1895377"/>
                      <a:pt x="3624134" y="1898651"/>
                    </a:cubicBezTo>
                    <a:cubicBezTo>
                      <a:pt x="3624134" y="1901479"/>
                      <a:pt x="3623613" y="1904046"/>
                      <a:pt x="3622571" y="1906353"/>
                    </a:cubicBezTo>
                    <a:cubicBezTo>
                      <a:pt x="3621529" y="1908660"/>
                      <a:pt x="3620023" y="1910595"/>
                      <a:pt x="3618051" y="1912157"/>
                    </a:cubicBezTo>
                    <a:cubicBezTo>
                      <a:pt x="3616079" y="1913720"/>
                      <a:pt x="3613679" y="1914929"/>
                      <a:pt x="3610851" y="1915785"/>
                    </a:cubicBezTo>
                    <a:cubicBezTo>
                      <a:pt x="3608023" y="1916641"/>
                      <a:pt x="3604823" y="1917069"/>
                      <a:pt x="3601252" y="1917069"/>
                    </a:cubicBezTo>
                    <a:cubicBezTo>
                      <a:pt x="3595819" y="1917069"/>
                      <a:pt x="3591038" y="1916455"/>
                      <a:pt x="3586909" y="1915227"/>
                    </a:cubicBezTo>
                    <a:cubicBezTo>
                      <a:pt x="3582779" y="1913999"/>
                      <a:pt x="3579225" y="1912641"/>
                      <a:pt x="3576249" y="1911153"/>
                    </a:cubicBezTo>
                    <a:cubicBezTo>
                      <a:pt x="3573272" y="1909665"/>
                      <a:pt x="3570835" y="1908306"/>
                      <a:pt x="3568937" y="1907079"/>
                    </a:cubicBezTo>
                    <a:cubicBezTo>
                      <a:pt x="3567040" y="1905851"/>
                      <a:pt x="3565570" y="1905237"/>
                      <a:pt x="3564528" y="1905237"/>
                    </a:cubicBezTo>
                    <a:cubicBezTo>
                      <a:pt x="3563784" y="1905237"/>
                      <a:pt x="3563133" y="1905442"/>
                      <a:pt x="3562575" y="1905851"/>
                    </a:cubicBezTo>
                    <a:cubicBezTo>
                      <a:pt x="3562017" y="1906260"/>
                      <a:pt x="3561571" y="1906948"/>
                      <a:pt x="3561235" y="1907916"/>
                    </a:cubicBezTo>
                    <a:cubicBezTo>
                      <a:pt x="3560901" y="1908883"/>
                      <a:pt x="3560659" y="1910148"/>
                      <a:pt x="3560510" y="1911711"/>
                    </a:cubicBezTo>
                    <a:cubicBezTo>
                      <a:pt x="3560361" y="1913274"/>
                      <a:pt x="3560287" y="1915208"/>
                      <a:pt x="3560287" y="1917515"/>
                    </a:cubicBezTo>
                    <a:cubicBezTo>
                      <a:pt x="3560287" y="1920938"/>
                      <a:pt x="3560491" y="1923561"/>
                      <a:pt x="3560901" y="1925385"/>
                    </a:cubicBezTo>
                    <a:cubicBezTo>
                      <a:pt x="3561310" y="1927208"/>
                      <a:pt x="3561998" y="1928603"/>
                      <a:pt x="3562966" y="1929570"/>
                    </a:cubicBezTo>
                    <a:cubicBezTo>
                      <a:pt x="3563933" y="1930538"/>
                      <a:pt x="3565514" y="1931654"/>
                      <a:pt x="3567709" y="1932919"/>
                    </a:cubicBezTo>
                    <a:cubicBezTo>
                      <a:pt x="3569905" y="1934184"/>
                      <a:pt x="3572639" y="1935393"/>
                      <a:pt x="3575914" y="1936547"/>
                    </a:cubicBezTo>
                    <a:cubicBezTo>
                      <a:pt x="3579188" y="1937700"/>
                      <a:pt x="3582965" y="1938686"/>
                      <a:pt x="3587243" y="1939505"/>
                    </a:cubicBezTo>
                    <a:cubicBezTo>
                      <a:pt x="3591522" y="1940323"/>
                      <a:pt x="3596154" y="1940732"/>
                      <a:pt x="3601140" y="1940732"/>
                    </a:cubicBezTo>
                    <a:cubicBezTo>
                      <a:pt x="3608507" y="1940732"/>
                      <a:pt x="3615427" y="1939765"/>
                      <a:pt x="3621901" y="1937830"/>
                    </a:cubicBezTo>
                    <a:cubicBezTo>
                      <a:pt x="3628375" y="1935895"/>
                      <a:pt x="3634031" y="1933012"/>
                      <a:pt x="3638868" y="1929180"/>
                    </a:cubicBezTo>
                    <a:cubicBezTo>
                      <a:pt x="3643705" y="1925347"/>
                      <a:pt x="3647537" y="1920566"/>
                      <a:pt x="3650365" y="1914836"/>
                    </a:cubicBezTo>
                    <a:cubicBezTo>
                      <a:pt x="3653193" y="1909106"/>
                      <a:pt x="3654607" y="1902446"/>
                      <a:pt x="3654607" y="1894856"/>
                    </a:cubicBezTo>
                    <a:cubicBezTo>
                      <a:pt x="3654607" y="1889052"/>
                      <a:pt x="3653713" y="1884010"/>
                      <a:pt x="3651928" y="1879731"/>
                    </a:cubicBezTo>
                    <a:cubicBezTo>
                      <a:pt x="3650142" y="1875453"/>
                      <a:pt x="3647798" y="1871732"/>
                      <a:pt x="3644895" y="1868569"/>
                    </a:cubicBezTo>
                    <a:cubicBezTo>
                      <a:pt x="3641993" y="1865407"/>
                      <a:pt x="3638682" y="1862691"/>
                      <a:pt x="3634961" y="1860421"/>
                    </a:cubicBezTo>
                    <a:cubicBezTo>
                      <a:pt x="3631241" y="1858151"/>
                      <a:pt x="3627445" y="1856124"/>
                      <a:pt x="3623576" y="1854338"/>
                    </a:cubicBezTo>
                    <a:cubicBezTo>
                      <a:pt x="3619707" y="1852552"/>
                      <a:pt x="3615911" y="1850859"/>
                      <a:pt x="3612191" y="1849259"/>
                    </a:cubicBezTo>
                    <a:cubicBezTo>
                      <a:pt x="3608470" y="1847659"/>
                      <a:pt x="3605140" y="1845947"/>
                      <a:pt x="3602201" y="1844124"/>
                    </a:cubicBezTo>
                    <a:cubicBezTo>
                      <a:pt x="3599261" y="1842301"/>
                      <a:pt x="3596917" y="1840218"/>
                      <a:pt x="3595168" y="1837874"/>
                    </a:cubicBezTo>
                    <a:cubicBezTo>
                      <a:pt x="3593419" y="1835530"/>
                      <a:pt x="3592545" y="1832758"/>
                      <a:pt x="3592545" y="1829558"/>
                    </a:cubicBezTo>
                    <a:cubicBezTo>
                      <a:pt x="3592545" y="1827400"/>
                      <a:pt x="3592936" y="1825353"/>
                      <a:pt x="3593717" y="1823419"/>
                    </a:cubicBezTo>
                    <a:cubicBezTo>
                      <a:pt x="3594499" y="1821484"/>
                      <a:pt x="3595689" y="1819828"/>
                      <a:pt x="3597289" y="1818452"/>
                    </a:cubicBezTo>
                    <a:cubicBezTo>
                      <a:pt x="3598889" y="1817075"/>
                      <a:pt x="3600880" y="1815996"/>
                      <a:pt x="3603261" y="1815214"/>
                    </a:cubicBezTo>
                    <a:cubicBezTo>
                      <a:pt x="3605642" y="1814433"/>
                      <a:pt x="3608433" y="1814042"/>
                      <a:pt x="3611633" y="1814042"/>
                    </a:cubicBezTo>
                    <a:cubicBezTo>
                      <a:pt x="3615725" y="1814042"/>
                      <a:pt x="3619483" y="1814545"/>
                      <a:pt x="3622906" y="1815549"/>
                    </a:cubicBezTo>
                    <a:cubicBezTo>
                      <a:pt x="3626329" y="1816554"/>
                      <a:pt x="3629343" y="1817670"/>
                      <a:pt x="3631947" y="1818898"/>
                    </a:cubicBezTo>
                    <a:cubicBezTo>
                      <a:pt x="3634552" y="1820126"/>
                      <a:pt x="3636747" y="1821261"/>
                      <a:pt x="3638533" y="1822302"/>
                    </a:cubicBezTo>
                    <a:cubicBezTo>
                      <a:pt x="3640319" y="1823344"/>
                      <a:pt x="3641621" y="1823865"/>
                      <a:pt x="3642440" y="1823865"/>
                    </a:cubicBezTo>
                    <a:cubicBezTo>
                      <a:pt x="3643259" y="1823865"/>
                      <a:pt x="3643909" y="1823642"/>
                      <a:pt x="3644393" y="1823195"/>
                    </a:cubicBezTo>
                    <a:cubicBezTo>
                      <a:pt x="3644877" y="1822749"/>
                      <a:pt x="3645249" y="1822042"/>
                      <a:pt x="3645509" y="1821075"/>
                    </a:cubicBezTo>
                    <a:cubicBezTo>
                      <a:pt x="3645770" y="1820107"/>
                      <a:pt x="3645956" y="1818879"/>
                      <a:pt x="3646067" y="1817391"/>
                    </a:cubicBezTo>
                    <a:cubicBezTo>
                      <a:pt x="3646179" y="1815903"/>
                      <a:pt x="3646235" y="1814080"/>
                      <a:pt x="3646235" y="1811922"/>
                    </a:cubicBezTo>
                    <a:cubicBezTo>
                      <a:pt x="3646235" y="1809987"/>
                      <a:pt x="3646198" y="1808368"/>
                      <a:pt x="3646123" y="1807066"/>
                    </a:cubicBezTo>
                    <a:cubicBezTo>
                      <a:pt x="3646049" y="1805764"/>
                      <a:pt x="3645919" y="1804685"/>
                      <a:pt x="3645733" y="1803829"/>
                    </a:cubicBezTo>
                    <a:cubicBezTo>
                      <a:pt x="3645547" y="1802973"/>
                      <a:pt x="3645323" y="1802285"/>
                      <a:pt x="3645063" y="1801764"/>
                    </a:cubicBezTo>
                    <a:cubicBezTo>
                      <a:pt x="3644803" y="1801243"/>
                      <a:pt x="3644300" y="1800611"/>
                      <a:pt x="3643556" y="1799867"/>
                    </a:cubicBezTo>
                    <a:cubicBezTo>
                      <a:pt x="3642812" y="1799122"/>
                      <a:pt x="3641287" y="1798192"/>
                      <a:pt x="3638980" y="1797076"/>
                    </a:cubicBezTo>
                    <a:cubicBezTo>
                      <a:pt x="3636673" y="1795960"/>
                      <a:pt x="3634031" y="1794955"/>
                      <a:pt x="3631055" y="1794062"/>
                    </a:cubicBezTo>
                    <a:cubicBezTo>
                      <a:pt x="3628078" y="1793169"/>
                      <a:pt x="3624878" y="1792462"/>
                      <a:pt x="3621455" y="1791941"/>
                    </a:cubicBezTo>
                    <a:cubicBezTo>
                      <a:pt x="3618032" y="1791421"/>
                      <a:pt x="3614609" y="1791160"/>
                      <a:pt x="3611186" y="1791160"/>
                    </a:cubicBezTo>
                    <a:close/>
                    <a:moveTo>
                      <a:pt x="2887286" y="1791160"/>
                    </a:moveTo>
                    <a:cubicBezTo>
                      <a:pt x="2880663" y="1791160"/>
                      <a:pt x="2874393" y="1792016"/>
                      <a:pt x="2868478" y="1793727"/>
                    </a:cubicBezTo>
                    <a:cubicBezTo>
                      <a:pt x="2862562" y="1795439"/>
                      <a:pt x="2857427" y="1798025"/>
                      <a:pt x="2853074" y="1801485"/>
                    </a:cubicBezTo>
                    <a:cubicBezTo>
                      <a:pt x="2848721" y="1804945"/>
                      <a:pt x="2845261" y="1809299"/>
                      <a:pt x="2842693" y="1814545"/>
                    </a:cubicBezTo>
                    <a:cubicBezTo>
                      <a:pt x="2840126" y="1819791"/>
                      <a:pt x="2838842" y="1825874"/>
                      <a:pt x="2838842" y="1832795"/>
                    </a:cubicBezTo>
                    <a:cubicBezTo>
                      <a:pt x="2838842" y="1838822"/>
                      <a:pt x="2839735" y="1843994"/>
                      <a:pt x="2841521" y="1848310"/>
                    </a:cubicBezTo>
                    <a:cubicBezTo>
                      <a:pt x="2843307" y="1852626"/>
                      <a:pt x="2845633" y="1856365"/>
                      <a:pt x="2848497" y="1859528"/>
                    </a:cubicBezTo>
                    <a:cubicBezTo>
                      <a:pt x="2851363" y="1862691"/>
                      <a:pt x="2854618" y="1865407"/>
                      <a:pt x="2858264" y="1867676"/>
                    </a:cubicBezTo>
                    <a:cubicBezTo>
                      <a:pt x="2861911" y="1869946"/>
                      <a:pt x="2865669" y="1871974"/>
                      <a:pt x="2869538" y="1873760"/>
                    </a:cubicBezTo>
                    <a:cubicBezTo>
                      <a:pt x="2873407" y="1875546"/>
                      <a:pt x="2877165" y="1877239"/>
                      <a:pt x="2880812" y="1878839"/>
                    </a:cubicBezTo>
                    <a:cubicBezTo>
                      <a:pt x="2884458" y="1880438"/>
                      <a:pt x="2887714" y="1882150"/>
                      <a:pt x="2890579" y="1883973"/>
                    </a:cubicBezTo>
                    <a:cubicBezTo>
                      <a:pt x="2893443" y="1885796"/>
                      <a:pt x="2895769" y="1887880"/>
                      <a:pt x="2897555" y="1890224"/>
                    </a:cubicBezTo>
                    <a:cubicBezTo>
                      <a:pt x="2899341" y="1892568"/>
                      <a:pt x="2900234" y="1895377"/>
                      <a:pt x="2900234" y="1898651"/>
                    </a:cubicBezTo>
                    <a:cubicBezTo>
                      <a:pt x="2900234" y="1901479"/>
                      <a:pt x="2899713" y="1904046"/>
                      <a:pt x="2898671" y="1906353"/>
                    </a:cubicBezTo>
                    <a:cubicBezTo>
                      <a:pt x="2897629" y="1908660"/>
                      <a:pt x="2896123" y="1910595"/>
                      <a:pt x="2894151" y="1912157"/>
                    </a:cubicBezTo>
                    <a:cubicBezTo>
                      <a:pt x="2892179" y="1913720"/>
                      <a:pt x="2889779" y="1914929"/>
                      <a:pt x="2886951" y="1915785"/>
                    </a:cubicBezTo>
                    <a:cubicBezTo>
                      <a:pt x="2884123" y="1916641"/>
                      <a:pt x="2880923" y="1917069"/>
                      <a:pt x="2877351" y="1917069"/>
                    </a:cubicBezTo>
                    <a:cubicBezTo>
                      <a:pt x="2871919" y="1917069"/>
                      <a:pt x="2867138" y="1916455"/>
                      <a:pt x="2863008" y="1915227"/>
                    </a:cubicBezTo>
                    <a:cubicBezTo>
                      <a:pt x="2858878" y="1913999"/>
                      <a:pt x="2855325" y="1912641"/>
                      <a:pt x="2852349" y="1911153"/>
                    </a:cubicBezTo>
                    <a:cubicBezTo>
                      <a:pt x="2849372" y="1909665"/>
                      <a:pt x="2846935" y="1908306"/>
                      <a:pt x="2845037" y="1907079"/>
                    </a:cubicBezTo>
                    <a:cubicBezTo>
                      <a:pt x="2843140" y="1905851"/>
                      <a:pt x="2841670" y="1905237"/>
                      <a:pt x="2840628" y="1905237"/>
                    </a:cubicBezTo>
                    <a:cubicBezTo>
                      <a:pt x="2839884" y="1905237"/>
                      <a:pt x="2839233" y="1905442"/>
                      <a:pt x="2838675" y="1905851"/>
                    </a:cubicBezTo>
                    <a:cubicBezTo>
                      <a:pt x="2838117" y="1906260"/>
                      <a:pt x="2837670" y="1906948"/>
                      <a:pt x="2837335" y="1907916"/>
                    </a:cubicBezTo>
                    <a:cubicBezTo>
                      <a:pt x="2837001" y="1908883"/>
                      <a:pt x="2836759" y="1910148"/>
                      <a:pt x="2836610" y="1911711"/>
                    </a:cubicBezTo>
                    <a:cubicBezTo>
                      <a:pt x="2836461" y="1913274"/>
                      <a:pt x="2836387" y="1915208"/>
                      <a:pt x="2836387" y="1917515"/>
                    </a:cubicBezTo>
                    <a:cubicBezTo>
                      <a:pt x="2836387" y="1920938"/>
                      <a:pt x="2836591" y="1923561"/>
                      <a:pt x="2837001" y="1925385"/>
                    </a:cubicBezTo>
                    <a:cubicBezTo>
                      <a:pt x="2837410" y="1927208"/>
                      <a:pt x="2838098" y="1928603"/>
                      <a:pt x="2839065" y="1929570"/>
                    </a:cubicBezTo>
                    <a:cubicBezTo>
                      <a:pt x="2840033" y="1930538"/>
                      <a:pt x="2841614" y="1931654"/>
                      <a:pt x="2843809" y="1932919"/>
                    </a:cubicBezTo>
                    <a:cubicBezTo>
                      <a:pt x="2846005" y="1934184"/>
                      <a:pt x="2848739" y="1935393"/>
                      <a:pt x="2852013" y="1936547"/>
                    </a:cubicBezTo>
                    <a:cubicBezTo>
                      <a:pt x="2855288" y="1937700"/>
                      <a:pt x="2859064" y="1938686"/>
                      <a:pt x="2863343" y="1939505"/>
                    </a:cubicBezTo>
                    <a:cubicBezTo>
                      <a:pt x="2867622" y="1940323"/>
                      <a:pt x="2872254" y="1940732"/>
                      <a:pt x="2877240" y="1940732"/>
                    </a:cubicBezTo>
                    <a:cubicBezTo>
                      <a:pt x="2884607" y="1940732"/>
                      <a:pt x="2891527" y="1939765"/>
                      <a:pt x="2898001" y="1937830"/>
                    </a:cubicBezTo>
                    <a:cubicBezTo>
                      <a:pt x="2904475" y="1935895"/>
                      <a:pt x="2910131" y="1933012"/>
                      <a:pt x="2914968" y="1929180"/>
                    </a:cubicBezTo>
                    <a:cubicBezTo>
                      <a:pt x="2919805" y="1925347"/>
                      <a:pt x="2923637" y="1920566"/>
                      <a:pt x="2926465" y="1914836"/>
                    </a:cubicBezTo>
                    <a:cubicBezTo>
                      <a:pt x="2929293" y="1909106"/>
                      <a:pt x="2930707" y="1902446"/>
                      <a:pt x="2930707" y="1894856"/>
                    </a:cubicBezTo>
                    <a:cubicBezTo>
                      <a:pt x="2930707" y="1889052"/>
                      <a:pt x="2929813" y="1884010"/>
                      <a:pt x="2928027" y="1879731"/>
                    </a:cubicBezTo>
                    <a:cubicBezTo>
                      <a:pt x="2926241" y="1875453"/>
                      <a:pt x="2923897" y="1871732"/>
                      <a:pt x="2920995" y="1868569"/>
                    </a:cubicBezTo>
                    <a:cubicBezTo>
                      <a:pt x="2918093" y="1865407"/>
                      <a:pt x="2914782" y="1862691"/>
                      <a:pt x="2911061" y="1860421"/>
                    </a:cubicBezTo>
                    <a:cubicBezTo>
                      <a:pt x="2907341" y="1858151"/>
                      <a:pt x="2903545" y="1856124"/>
                      <a:pt x="2899676" y="1854338"/>
                    </a:cubicBezTo>
                    <a:cubicBezTo>
                      <a:pt x="2895806" y="1852552"/>
                      <a:pt x="2892011" y="1850859"/>
                      <a:pt x="2888291" y="1849259"/>
                    </a:cubicBezTo>
                    <a:cubicBezTo>
                      <a:pt x="2884570" y="1847659"/>
                      <a:pt x="2881240" y="1845947"/>
                      <a:pt x="2878300" y="1844124"/>
                    </a:cubicBezTo>
                    <a:cubicBezTo>
                      <a:pt x="2875361" y="1842301"/>
                      <a:pt x="2873017" y="1840218"/>
                      <a:pt x="2871268" y="1837874"/>
                    </a:cubicBezTo>
                    <a:cubicBezTo>
                      <a:pt x="2869519" y="1835530"/>
                      <a:pt x="2868645" y="1832758"/>
                      <a:pt x="2868645" y="1829558"/>
                    </a:cubicBezTo>
                    <a:cubicBezTo>
                      <a:pt x="2868645" y="1827400"/>
                      <a:pt x="2869036" y="1825353"/>
                      <a:pt x="2869817" y="1823419"/>
                    </a:cubicBezTo>
                    <a:cubicBezTo>
                      <a:pt x="2870599" y="1821484"/>
                      <a:pt x="2871789" y="1819828"/>
                      <a:pt x="2873389" y="1818452"/>
                    </a:cubicBezTo>
                    <a:cubicBezTo>
                      <a:pt x="2874989" y="1817075"/>
                      <a:pt x="2876979" y="1815996"/>
                      <a:pt x="2879361" y="1815214"/>
                    </a:cubicBezTo>
                    <a:cubicBezTo>
                      <a:pt x="2881742" y="1814433"/>
                      <a:pt x="2884533" y="1814042"/>
                      <a:pt x="2887732" y="1814042"/>
                    </a:cubicBezTo>
                    <a:cubicBezTo>
                      <a:pt x="2891825" y="1814042"/>
                      <a:pt x="2895583" y="1814545"/>
                      <a:pt x="2899006" y="1815549"/>
                    </a:cubicBezTo>
                    <a:cubicBezTo>
                      <a:pt x="2902429" y="1816554"/>
                      <a:pt x="2905443" y="1817670"/>
                      <a:pt x="2908047" y="1818898"/>
                    </a:cubicBezTo>
                    <a:cubicBezTo>
                      <a:pt x="2910652" y="1820126"/>
                      <a:pt x="2912847" y="1821261"/>
                      <a:pt x="2914633" y="1822302"/>
                    </a:cubicBezTo>
                    <a:cubicBezTo>
                      <a:pt x="2916419" y="1823344"/>
                      <a:pt x="2917721" y="1823865"/>
                      <a:pt x="2918540" y="1823865"/>
                    </a:cubicBezTo>
                    <a:cubicBezTo>
                      <a:pt x="2919358" y="1823865"/>
                      <a:pt x="2920009" y="1823642"/>
                      <a:pt x="2920493" y="1823195"/>
                    </a:cubicBezTo>
                    <a:cubicBezTo>
                      <a:pt x="2920977" y="1822749"/>
                      <a:pt x="2921349" y="1822042"/>
                      <a:pt x="2921609" y="1821075"/>
                    </a:cubicBezTo>
                    <a:cubicBezTo>
                      <a:pt x="2921870" y="1820107"/>
                      <a:pt x="2922056" y="1818879"/>
                      <a:pt x="2922167" y="1817391"/>
                    </a:cubicBezTo>
                    <a:cubicBezTo>
                      <a:pt x="2922279" y="1815903"/>
                      <a:pt x="2922335" y="1814080"/>
                      <a:pt x="2922335" y="1811922"/>
                    </a:cubicBezTo>
                    <a:cubicBezTo>
                      <a:pt x="2922335" y="1809987"/>
                      <a:pt x="2922298" y="1808368"/>
                      <a:pt x="2922223" y="1807066"/>
                    </a:cubicBezTo>
                    <a:cubicBezTo>
                      <a:pt x="2922149" y="1805764"/>
                      <a:pt x="2922019" y="1804685"/>
                      <a:pt x="2921833" y="1803829"/>
                    </a:cubicBezTo>
                    <a:cubicBezTo>
                      <a:pt x="2921647" y="1802973"/>
                      <a:pt x="2921423" y="1802285"/>
                      <a:pt x="2921163" y="1801764"/>
                    </a:cubicBezTo>
                    <a:cubicBezTo>
                      <a:pt x="2920903" y="1801243"/>
                      <a:pt x="2920400" y="1800611"/>
                      <a:pt x="2919656" y="1799867"/>
                    </a:cubicBezTo>
                    <a:cubicBezTo>
                      <a:pt x="2918912" y="1799122"/>
                      <a:pt x="2917386" y="1798192"/>
                      <a:pt x="2915079" y="1797076"/>
                    </a:cubicBezTo>
                    <a:cubicBezTo>
                      <a:pt x="2912773" y="1795960"/>
                      <a:pt x="2910131" y="1794955"/>
                      <a:pt x="2907155" y="1794062"/>
                    </a:cubicBezTo>
                    <a:cubicBezTo>
                      <a:pt x="2904178" y="1793169"/>
                      <a:pt x="2900978" y="1792462"/>
                      <a:pt x="2897555" y="1791941"/>
                    </a:cubicBezTo>
                    <a:cubicBezTo>
                      <a:pt x="2894132" y="1791421"/>
                      <a:pt x="2890709" y="1791160"/>
                      <a:pt x="2887286" y="1791160"/>
                    </a:cubicBezTo>
                    <a:close/>
                    <a:moveTo>
                      <a:pt x="3903091" y="1454900"/>
                    </a:moveTo>
                    <a:lnTo>
                      <a:pt x="3750691" y="1607300"/>
                    </a:lnTo>
                    <a:lnTo>
                      <a:pt x="3882041" y="1607300"/>
                    </a:lnTo>
                    <a:lnTo>
                      <a:pt x="3882041" y="2083341"/>
                    </a:lnTo>
                    <a:lnTo>
                      <a:pt x="3750691" y="2083341"/>
                    </a:lnTo>
                    <a:lnTo>
                      <a:pt x="3903091" y="2235740"/>
                    </a:lnTo>
                    <a:lnTo>
                      <a:pt x="4055490" y="2083341"/>
                    </a:lnTo>
                    <a:lnTo>
                      <a:pt x="3924140" y="2083341"/>
                    </a:lnTo>
                    <a:lnTo>
                      <a:pt x="3924140" y="1607300"/>
                    </a:lnTo>
                    <a:lnTo>
                      <a:pt x="4055490" y="1607300"/>
                    </a:lnTo>
                    <a:close/>
                    <a:moveTo>
                      <a:pt x="1320311" y="1454900"/>
                    </a:moveTo>
                    <a:lnTo>
                      <a:pt x="1167911" y="1607300"/>
                    </a:lnTo>
                    <a:lnTo>
                      <a:pt x="1299261" y="1607300"/>
                    </a:lnTo>
                    <a:lnTo>
                      <a:pt x="1299261" y="2083341"/>
                    </a:lnTo>
                    <a:lnTo>
                      <a:pt x="1167911" y="2083341"/>
                    </a:lnTo>
                    <a:lnTo>
                      <a:pt x="1320311" y="2235740"/>
                    </a:lnTo>
                    <a:lnTo>
                      <a:pt x="1472710" y="2083341"/>
                    </a:lnTo>
                    <a:lnTo>
                      <a:pt x="1341360" y="2083341"/>
                    </a:lnTo>
                    <a:lnTo>
                      <a:pt x="1341360" y="1607300"/>
                    </a:lnTo>
                    <a:lnTo>
                      <a:pt x="1472710" y="1607300"/>
                    </a:lnTo>
                    <a:close/>
                    <a:moveTo>
                      <a:pt x="4114857" y="0"/>
                    </a:moveTo>
                    <a:lnTo>
                      <a:pt x="4733043" y="0"/>
                    </a:lnTo>
                    <a:cubicBezTo>
                      <a:pt x="4738677" y="1203907"/>
                      <a:pt x="4741455" y="2762144"/>
                      <a:pt x="4746375" y="4054633"/>
                    </a:cubicBezTo>
                    <a:lnTo>
                      <a:pt x="4746606" y="4112683"/>
                    </a:lnTo>
                    <a:lnTo>
                      <a:pt x="4364862" y="4110532"/>
                    </a:lnTo>
                    <a:lnTo>
                      <a:pt x="4167557" y="3664989"/>
                    </a:lnTo>
                    <a:lnTo>
                      <a:pt x="3523835" y="3647658"/>
                    </a:lnTo>
                    <a:lnTo>
                      <a:pt x="3115948" y="2703771"/>
                    </a:lnTo>
                    <a:lnTo>
                      <a:pt x="2894993" y="3668190"/>
                    </a:lnTo>
                    <a:lnTo>
                      <a:pt x="2473371" y="3671402"/>
                    </a:lnTo>
                    <a:lnTo>
                      <a:pt x="2287719" y="3182346"/>
                    </a:lnTo>
                    <a:lnTo>
                      <a:pt x="1847408" y="3182005"/>
                    </a:lnTo>
                    <a:lnTo>
                      <a:pt x="1654674" y="2681308"/>
                    </a:lnTo>
                    <a:lnTo>
                      <a:pt x="1014185" y="2697855"/>
                    </a:lnTo>
                    <a:lnTo>
                      <a:pt x="822228" y="2240163"/>
                    </a:lnTo>
                    <a:lnTo>
                      <a:pt x="182798" y="2250748"/>
                    </a:lnTo>
                    <a:lnTo>
                      <a:pt x="0" y="1361395"/>
                    </a:lnTo>
                    <a:lnTo>
                      <a:pt x="57" y="1332963"/>
                    </a:lnTo>
                    <a:lnTo>
                      <a:pt x="186800" y="1332963"/>
                    </a:lnTo>
                    <a:lnTo>
                      <a:pt x="399302" y="817808"/>
                    </a:lnTo>
                    <a:lnTo>
                      <a:pt x="1023757" y="769682"/>
                    </a:lnTo>
                    <a:lnTo>
                      <a:pt x="1464690" y="1037767"/>
                    </a:lnTo>
                    <a:lnTo>
                      <a:pt x="2260299" y="386366"/>
                    </a:lnTo>
                    <a:lnTo>
                      <a:pt x="2492119" y="875763"/>
                    </a:lnTo>
                    <a:lnTo>
                      <a:pt x="2672423" y="379927"/>
                    </a:lnTo>
                    <a:lnTo>
                      <a:pt x="3322806" y="379927"/>
                    </a:lnTo>
                    <a:lnTo>
                      <a:pt x="3528868" y="856445"/>
                    </a:lnTo>
                    <a:lnTo>
                      <a:pt x="3741369" y="856445"/>
                    </a:lnTo>
                    <a:close/>
                  </a:path>
                </a:pathLst>
              </a:custGeom>
              <a:solidFill>
                <a:schemeClr val="bg1">
                  <a:lumMod val="75000"/>
                </a:schemeClr>
              </a:solidFill>
              <a:ln w="25400" cap="flat" cmpd="sng" algn="ctr">
                <a:noFill/>
                <a:prstDash val="solid"/>
              </a:ln>
              <a:effectLst/>
            </p:spPr>
            <p:txBody>
              <a:bodyPr wrap="square" rtlCol="0" anchor="ctr">
                <a:noAutofit/>
              </a:bodyPr>
              <a:lstStyle/>
              <a:p>
                <a:pPr algn="ctr" defTabSz="914400">
                  <a:defRPr/>
                </a:pPr>
                <a:endParaRPr lang="en-US" sz="1800" kern="0" dirty="0">
                  <a:solidFill>
                    <a:srgbClr val="FFFFFF"/>
                  </a:solidFill>
                  <a:latin typeface="Calibri"/>
                </a:endParaRPr>
              </a:p>
            </p:txBody>
          </p:sp>
          <p:sp>
            <p:nvSpPr>
              <p:cNvPr id="102" name="Freeform 101"/>
              <p:cNvSpPr/>
              <p:nvPr/>
            </p:nvSpPr>
            <p:spPr>
              <a:xfrm>
                <a:off x="1847499" y="3330321"/>
                <a:ext cx="4764506" cy="3299079"/>
              </a:xfrm>
              <a:custGeom>
                <a:avLst/>
                <a:gdLst>
                  <a:gd name="connsiteX0" fmla="*/ 3474050 w 4764505"/>
                  <a:gd name="connsiteY0" fmla="*/ 2908426 h 3299078"/>
                  <a:gd name="connsiteX1" fmla="*/ 3485045 w 4764505"/>
                  <a:gd name="connsiteY1" fmla="*/ 2911495 h 3299078"/>
                  <a:gd name="connsiteX2" fmla="*/ 3493695 w 4764505"/>
                  <a:gd name="connsiteY2" fmla="*/ 2920704 h 3299078"/>
                  <a:gd name="connsiteX3" fmla="*/ 3490570 w 4764505"/>
                  <a:gd name="connsiteY3" fmla="*/ 2935773 h 3299078"/>
                  <a:gd name="connsiteX4" fmla="*/ 3485603 w 4764505"/>
                  <a:gd name="connsiteY4" fmla="*/ 2950228 h 3299078"/>
                  <a:gd name="connsiteX5" fmla="*/ 3477733 w 4764505"/>
                  <a:gd name="connsiteY5" fmla="*/ 2962060 h 3299078"/>
                  <a:gd name="connsiteX6" fmla="*/ 3468134 w 4764505"/>
                  <a:gd name="connsiteY6" fmla="*/ 2970096 h 3299078"/>
                  <a:gd name="connsiteX7" fmla="*/ 3458088 w 4764505"/>
                  <a:gd name="connsiteY7" fmla="*/ 2973054 h 3299078"/>
                  <a:gd name="connsiteX8" fmla="*/ 3452395 w 4764505"/>
                  <a:gd name="connsiteY8" fmla="*/ 2971659 h 3299078"/>
                  <a:gd name="connsiteX9" fmla="*/ 3448824 w 4764505"/>
                  <a:gd name="connsiteY9" fmla="*/ 2967920 h 3299078"/>
                  <a:gd name="connsiteX10" fmla="*/ 3446982 w 4764505"/>
                  <a:gd name="connsiteY10" fmla="*/ 2962562 h 3299078"/>
                  <a:gd name="connsiteX11" fmla="*/ 3446480 w 4764505"/>
                  <a:gd name="connsiteY11" fmla="*/ 2956199 h 3299078"/>
                  <a:gd name="connsiteX12" fmla="*/ 3447205 w 4764505"/>
                  <a:gd name="connsiteY12" fmla="*/ 2946209 h 3299078"/>
                  <a:gd name="connsiteX13" fmla="*/ 3449438 w 4764505"/>
                  <a:gd name="connsiteY13" fmla="*/ 2935494 h 3299078"/>
                  <a:gd name="connsiteX14" fmla="*/ 3453233 w 4764505"/>
                  <a:gd name="connsiteY14" fmla="*/ 2925280 h 3299078"/>
                  <a:gd name="connsiteX15" fmla="*/ 3458535 w 4764505"/>
                  <a:gd name="connsiteY15" fmla="*/ 2916630 h 3299078"/>
                  <a:gd name="connsiteX16" fmla="*/ 3465455 w 4764505"/>
                  <a:gd name="connsiteY16" fmla="*/ 2910658 h 3299078"/>
                  <a:gd name="connsiteX17" fmla="*/ 3474050 w 4764505"/>
                  <a:gd name="connsiteY17" fmla="*/ 2908426 h 3299078"/>
                  <a:gd name="connsiteX18" fmla="*/ 3736732 w 4764505"/>
                  <a:gd name="connsiteY18" fmla="*/ 2886436 h 3299078"/>
                  <a:gd name="connsiteX19" fmla="*/ 3728304 w 4764505"/>
                  <a:gd name="connsiteY19" fmla="*/ 2886715 h 3299078"/>
                  <a:gd name="connsiteX20" fmla="*/ 3723616 w 4764505"/>
                  <a:gd name="connsiteY20" fmla="*/ 2887776 h 3299078"/>
                  <a:gd name="connsiteX21" fmla="*/ 3721886 w 4764505"/>
                  <a:gd name="connsiteY21" fmla="*/ 2889841 h 3299078"/>
                  <a:gd name="connsiteX22" fmla="*/ 3722332 w 4764505"/>
                  <a:gd name="connsiteY22" fmla="*/ 2893134 h 3299078"/>
                  <a:gd name="connsiteX23" fmla="*/ 3738964 w 4764505"/>
                  <a:gd name="connsiteY23" fmla="*/ 2939121 h 3299078"/>
                  <a:gd name="connsiteX24" fmla="*/ 3701124 w 4764505"/>
                  <a:gd name="connsiteY24" fmla="*/ 2988681 h 3299078"/>
                  <a:gd name="connsiteX25" fmla="*/ 3699729 w 4764505"/>
                  <a:gd name="connsiteY25" fmla="*/ 2991751 h 3299078"/>
                  <a:gd name="connsiteX26" fmla="*/ 3700901 w 4764505"/>
                  <a:gd name="connsiteY26" fmla="*/ 2993648 h 3299078"/>
                  <a:gd name="connsiteX27" fmla="*/ 3705143 w 4764505"/>
                  <a:gd name="connsiteY27" fmla="*/ 2994653 h 3299078"/>
                  <a:gd name="connsiteX28" fmla="*/ 3712845 w 4764505"/>
                  <a:gd name="connsiteY28" fmla="*/ 2994932 h 3299078"/>
                  <a:gd name="connsiteX29" fmla="*/ 3721384 w 4764505"/>
                  <a:gd name="connsiteY29" fmla="*/ 2994709 h 3299078"/>
                  <a:gd name="connsiteX30" fmla="*/ 3726518 w 4764505"/>
                  <a:gd name="connsiteY30" fmla="*/ 2994039 h 3299078"/>
                  <a:gd name="connsiteX31" fmla="*/ 3729309 w 4764505"/>
                  <a:gd name="connsiteY31" fmla="*/ 2992867 h 3299078"/>
                  <a:gd name="connsiteX32" fmla="*/ 3730816 w 4764505"/>
                  <a:gd name="connsiteY32" fmla="*/ 2991137 h 3299078"/>
                  <a:gd name="connsiteX33" fmla="*/ 3756042 w 4764505"/>
                  <a:gd name="connsiteY33" fmla="*/ 2955865 h 3299078"/>
                  <a:gd name="connsiteX34" fmla="*/ 3768097 w 4764505"/>
                  <a:gd name="connsiteY34" fmla="*/ 2991025 h 3299078"/>
                  <a:gd name="connsiteX35" fmla="*/ 3768823 w 4764505"/>
                  <a:gd name="connsiteY35" fmla="*/ 2992811 h 3299078"/>
                  <a:gd name="connsiteX36" fmla="*/ 3770776 w 4764505"/>
                  <a:gd name="connsiteY36" fmla="*/ 2994039 h 3299078"/>
                  <a:gd name="connsiteX37" fmla="*/ 3774906 w 4764505"/>
                  <a:gd name="connsiteY37" fmla="*/ 2994709 h 3299078"/>
                  <a:gd name="connsiteX38" fmla="*/ 3782273 w 4764505"/>
                  <a:gd name="connsiteY38" fmla="*/ 2994932 h 3299078"/>
                  <a:gd name="connsiteX39" fmla="*/ 3790645 w 4764505"/>
                  <a:gd name="connsiteY39" fmla="*/ 2994653 h 3299078"/>
                  <a:gd name="connsiteX40" fmla="*/ 3795612 w 4764505"/>
                  <a:gd name="connsiteY40" fmla="*/ 2993593 h 3299078"/>
                  <a:gd name="connsiteX41" fmla="*/ 3797677 w 4764505"/>
                  <a:gd name="connsiteY41" fmla="*/ 2991583 h 3299078"/>
                  <a:gd name="connsiteX42" fmla="*/ 3797453 w 4764505"/>
                  <a:gd name="connsiteY42" fmla="*/ 2988458 h 3299078"/>
                  <a:gd name="connsiteX43" fmla="*/ 3779594 w 4764505"/>
                  <a:gd name="connsiteY43" fmla="*/ 2938898 h 3299078"/>
                  <a:gd name="connsiteX44" fmla="*/ 3814197 w 4764505"/>
                  <a:gd name="connsiteY44" fmla="*/ 2892575 h 3299078"/>
                  <a:gd name="connsiteX45" fmla="*/ 3815815 w 4764505"/>
                  <a:gd name="connsiteY45" fmla="*/ 2889394 h 3299078"/>
                  <a:gd name="connsiteX46" fmla="*/ 3814532 w 4764505"/>
                  <a:gd name="connsiteY46" fmla="*/ 2887552 h 3299078"/>
                  <a:gd name="connsiteX47" fmla="*/ 3810011 w 4764505"/>
                  <a:gd name="connsiteY47" fmla="*/ 2886660 h 3299078"/>
                  <a:gd name="connsiteX48" fmla="*/ 3801807 w 4764505"/>
                  <a:gd name="connsiteY48" fmla="*/ 2886436 h 3299078"/>
                  <a:gd name="connsiteX49" fmla="*/ 3794551 w 4764505"/>
                  <a:gd name="connsiteY49" fmla="*/ 2886660 h 3299078"/>
                  <a:gd name="connsiteX50" fmla="*/ 3790198 w 4764505"/>
                  <a:gd name="connsiteY50" fmla="*/ 2887329 h 3299078"/>
                  <a:gd name="connsiteX51" fmla="*/ 3787742 w 4764505"/>
                  <a:gd name="connsiteY51" fmla="*/ 2888445 h 3299078"/>
                  <a:gd name="connsiteX52" fmla="*/ 3786291 w 4764505"/>
                  <a:gd name="connsiteY52" fmla="*/ 2890008 h 3299078"/>
                  <a:gd name="connsiteX53" fmla="*/ 3762293 w 4764505"/>
                  <a:gd name="connsiteY53" fmla="*/ 2923271 h 3299078"/>
                  <a:gd name="connsiteX54" fmla="*/ 3750684 w 4764505"/>
                  <a:gd name="connsiteY54" fmla="*/ 2890008 h 3299078"/>
                  <a:gd name="connsiteX55" fmla="*/ 3749847 w 4764505"/>
                  <a:gd name="connsiteY55" fmla="*/ 2888166 h 3299078"/>
                  <a:gd name="connsiteX56" fmla="*/ 3747950 w 4764505"/>
                  <a:gd name="connsiteY56" fmla="*/ 2887106 h 3299078"/>
                  <a:gd name="connsiteX57" fmla="*/ 3743931 w 4764505"/>
                  <a:gd name="connsiteY57" fmla="*/ 2886604 h 3299078"/>
                  <a:gd name="connsiteX58" fmla="*/ 3736732 w 4764505"/>
                  <a:gd name="connsiteY58" fmla="*/ 2886436 h 3299078"/>
                  <a:gd name="connsiteX59" fmla="*/ 3472376 w 4764505"/>
                  <a:gd name="connsiteY59" fmla="*/ 2884539 h 3299078"/>
                  <a:gd name="connsiteX60" fmla="*/ 3454572 w 4764505"/>
                  <a:gd name="connsiteY60" fmla="*/ 2888055 h 3299078"/>
                  <a:gd name="connsiteX61" fmla="*/ 3440619 w 4764505"/>
                  <a:gd name="connsiteY61" fmla="*/ 2897487 h 3299078"/>
                  <a:gd name="connsiteX62" fmla="*/ 3430183 w 4764505"/>
                  <a:gd name="connsiteY62" fmla="*/ 2911049 h 3299078"/>
                  <a:gd name="connsiteX63" fmla="*/ 3423039 w 4764505"/>
                  <a:gd name="connsiteY63" fmla="*/ 2926955 h 3299078"/>
                  <a:gd name="connsiteX64" fmla="*/ 3418909 w 4764505"/>
                  <a:gd name="connsiteY64" fmla="*/ 2943530 h 3299078"/>
                  <a:gd name="connsiteX65" fmla="*/ 3417570 w 4764505"/>
                  <a:gd name="connsiteY65" fmla="*/ 2958878 h 3299078"/>
                  <a:gd name="connsiteX66" fmla="*/ 3419077 w 4764505"/>
                  <a:gd name="connsiteY66" fmla="*/ 2973166 h 3299078"/>
                  <a:gd name="connsiteX67" fmla="*/ 3424155 w 4764505"/>
                  <a:gd name="connsiteY67" fmla="*/ 2985277 h 3299078"/>
                  <a:gd name="connsiteX68" fmla="*/ 3433643 w 4764505"/>
                  <a:gd name="connsiteY68" fmla="*/ 2993704 h 3299078"/>
                  <a:gd name="connsiteX69" fmla="*/ 3448489 w 4764505"/>
                  <a:gd name="connsiteY69" fmla="*/ 2996830 h 3299078"/>
                  <a:gd name="connsiteX70" fmla="*/ 3461046 w 4764505"/>
                  <a:gd name="connsiteY70" fmla="*/ 2994709 h 3299078"/>
                  <a:gd name="connsiteX71" fmla="*/ 3472152 w 4764505"/>
                  <a:gd name="connsiteY71" fmla="*/ 2989351 h 3299078"/>
                  <a:gd name="connsiteX72" fmla="*/ 3480859 w 4764505"/>
                  <a:gd name="connsiteY72" fmla="*/ 2982151 h 3299078"/>
                  <a:gd name="connsiteX73" fmla="*/ 3486217 w 4764505"/>
                  <a:gd name="connsiteY73" fmla="*/ 2974617 h 3299078"/>
                  <a:gd name="connsiteX74" fmla="*/ 3483091 w 4764505"/>
                  <a:gd name="connsiteY74" fmla="*/ 2990579 h 3299078"/>
                  <a:gd name="connsiteX75" fmla="*/ 3483259 w 4764505"/>
                  <a:gd name="connsiteY75" fmla="*/ 2992644 h 3299078"/>
                  <a:gd name="connsiteX76" fmla="*/ 3484989 w 4764505"/>
                  <a:gd name="connsiteY76" fmla="*/ 2993983 h 3299078"/>
                  <a:gd name="connsiteX77" fmla="*/ 3488505 w 4764505"/>
                  <a:gd name="connsiteY77" fmla="*/ 2994709 h 3299078"/>
                  <a:gd name="connsiteX78" fmla="*/ 3494142 w 4764505"/>
                  <a:gd name="connsiteY78" fmla="*/ 2994932 h 3299078"/>
                  <a:gd name="connsiteX79" fmla="*/ 3504020 w 4764505"/>
                  <a:gd name="connsiteY79" fmla="*/ 2993927 h 3299078"/>
                  <a:gd name="connsiteX80" fmla="*/ 3507536 w 4764505"/>
                  <a:gd name="connsiteY80" fmla="*/ 2990579 h 3299078"/>
                  <a:gd name="connsiteX81" fmla="*/ 3527516 w 4764505"/>
                  <a:gd name="connsiteY81" fmla="*/ 2890789 h 3299078"/>
                  <a:gd name="connsiteX82" fmla="*/ 3527293 w 4764505"/>
                  <a:gd name="connsiteY82" fmla="*/ 2888836 h 3299078"/>
                  <a:gd name="connsiteX83" fmla="*/ 3525563 w 4764505"/>
                  <a:gd name="connsiteY83" fmla="*/ 2887497 h 3299078"/>
                  <a:gd name="connsiteX84" fmla="*/ 3522047 w 4764505"/>
                  <a:gd name="connsiteY84" fmla="*/ 2886715 h 3299078"/>
                  <a:gd name="connsiteX85" fmla="*/ 3516466 w 4764505"/>
                  <a:gd name="connsiteY85" fmla="*/ 2886436 h 3299078"/>
                  <a:gd name="connsiteX86" fmla="*/ 3506588 w 4764505"/>
                  <a:gd name="connsiteY86" fmla="*/ 2887441 h 3299078"/>
                  <a:gd name="connsiteX87" fmla="*/ 3503071 w 4764505"/>
                  <a:gd name="connsiteY87" fmla="*/ 2890789 h 3299078"/>
                  <a:gd name="connsiteX88" fmla="*/ 3501286 w 4764505"/>
                  <a:gd name="connsiteY88" fmla="*/ 2899608 h 3299078"/>
                  <a:gd name="connsiteX89" fmla="*/ 3488784 w 4764505"/>
                  <a:gd name="connsiteY89" fmla="*/ 2888390 h 3299078"/>
                  <a:gd name="connsiteX90" fmla="*/ 3472376 w 4764505"/>
                  <a:gd name="connsiteY90" fmla="*/ 2884539 h 3299078"/>
                  <a:gd name="connsiteX91" fmla="*/ 4335542 w 4764505"/>
                  <a:gd name="connsiteY91" fmla="*/ 2877395 h 3299078"/>
                  <a:gd name="connsiteX92" fmla="*/ 4335653 w 4764505"/>
                  <a:gd name="connsiteY92" fmla="*/ 2877395 h 3299078"/>
                  <a:gd name="connsiteX93" fmla="*/ 4356080 w 4764505"/>
                  <a:gd name="connsiteY93" fmla="*/ 2938787 h 3299078"/>
                  <a:gd name="connsiteX94" fmla="*/ 4315115 w 4764505"/>
                  <a:gd name="connsiteY94" fmla="*/ 2938787 h 3299078"/>
                  <a:gd name="connsiteX95" fmla="*/ 3046169 w 4764505"/>
                  <a:gd name="connsiteY95" fmla="*/ 2872484 h 3299078"/>
                  <a:gd name="connsiteX96" fmla="*/ 3058671 w 4764505"/>
                  <a:gd name="connsiteY96" fmla="*/ 2872484 h 3299078"/>
                  <a:gd name="connsiteX97" fmla="*/ 3067545 w 4764505"/>
                  <a:gd name="connsiteY97" fmla="*/ 2873098 h 3299078"/>
                  <a:gd name="connsiteX98" fmla="*/ 3075749 w 4764505"/>
                  <a:gd name="connsiteY98" fmla="*/ 2876056 h 3299078"/>
                  <a:gd name="connsiteX99" fmla="*/ 3082334 w 4764505"/>
                  <a:gd name="connsiteY99" fmla="*/ 2883311 h 3299078"/>
                  <a:gd name="connsiteX100" fmla="*/ 3085013 w 4764505"/>
                  <a:gd name="connsiteY100" fmla="*/ 2895812 h 3299078"/>
                  <a:gd name="connsiteX101" fmla="*/ 3083451 w 4764505"/>
                  <a:gd name="connsiteY101" fmla="*/ 2906137 h 3299078"/>
                  <a:gd name="connsiteX102" fmla="*/ 3078874 w 4764505"/>
                  <a:gd name="connsiteY102" fmla="*/ 2914286 h 3299078"/>
                  <a:gd name="connsiteX103" fmla="*/ 3071116 w 4764505"/>
                  <a:gd name="connsiteY103" fmla="*/ 2919588 h 3299078"/>
                  <a:gd name="connsiteX104" fmla="*/ 3059340 w 4764505"/>
                  <a:gd name="connsiteY104" fmla="*/ 2921485 h 3299078"/>
                  <a:gd name="connsiteX105" fmla="*/ 3046169 w 4764505"/>
                  <a:gd name="connsiteY105" fmla="*/ 2921485 h 3299078"/>
                  <a:gd name="connsiteX106" fmla="*/ 3169994 w 4764505"/>
                  <a:gd name="connsiteY106" fmla="*/ 2872260 h 3299078"/>
                  <a:gd name="connsiteX107" fmla="*/ 3183165 w 4764505"/>
                  <a:gd name="connsiteY107" fmla="*/ 2872260 h 3299078"/>
                  <a:gd name="connsiteX108" fmla="*/ 3191035 w 4764505"/>
                  <a:gd name="connsiteY108" fmla="*/ 2872595 h 3299078"/>
                  <a:gd name="connsiteX109" fmla="*/ 3196113 w 4764505"/>
                  <a:gd name="connsiteY109" fmla="*/ 2873488 h 3299078"/>
                  <a:gd name="connsiteX110" fmla="*/ 3206717 w 4764505"/>
                  <a:gd name="connsiteY110" fmla="*/ 2880409 h 3299078"/>
                  <a:gd name="connsiteX111" fmla="*/ 3209954 w 4764505"/>
                  <a:gd name="connsiteY111" fmla="*/ 2892464 h 3299078"/>
                  <a:gd name="connsiteX112" fmla="*/ 3208392 w 4764505"/>
                  <a:gd name="connsiteY112" fmla="*/ 2900947 h 3299078"/>
                  <a:gd name="connsiteX113" fmla="*/ 3203704 w 4764505"/>
                  <a:gd name="connsiteY113" fmla="*/ 2907477 h 3299078"/>
                  <a:gd name="connsiteX114" fmla="*/ 3195890 w 4764505"/>
                  <a:gd name="connsiteY114" fmla="*/ 2911718 h 3299078"/>
                  <a:gd name="connsiteX115" fmla="*/ 3184951 w 4764505"/>
                  <a:gd name="connsiteY115" fmla="*/ 2913225 h 3299078"/>
                  <a:gd name="connsiteX116" fmla="*/ 3169994 w 4764505"/>
                  <a:gd name="connsiteY116" fmla="*/ 2913225 h 3299078"/>
                  <a:gd name="connsiteX117" fmla="*/ 4178342 w 4764505"/>
                  <a:gd name="connsiteY117" fmla="*/ 2849825 h 3299078"/>
                  <a:gd name="connsiteX118" fmla="*/ 4176444 w 4764505"/>
                  <a:gd name="connsiteY118" fmla="*/ 2850438 h 3299078"/>
                  <a:gd name="connsiteX119" fmla="*/ 4175105 w 4764505"/>
                  <a:gd name="connsiteY119" fmla="*/ 2852448 h 3299078"/>
                  <a:gd name="connsiteX120" fmla="*/ 4174268 w 4764505"/>
                  <a:gd name="connsiteY120" fmla="*/ 2856187 h 3299078"/>
                  <a:gd name="connsiteX121" fmla="*/ 4173989 w 4764505"/>
                  <a:gd name="connsiteY121" fmla="*/ 2861880 h 3299078"/>
                  <a:gd name="connsiteX122" fmla="*/ 4174268 w 4764505"/>
                  <a:gd name="connsiteY122" fmla="*/ 2867405 h 3299078"/>
                  <a:gd name="connsiteX123" fmla="*/ 4175105 w 4764505"/>
                  <a:gd name="connsiteY123" fmla="*/ 2871088 h 3299078"/>
                  <a:gd name="connsiteX124" fmla="*/ 4176444 w 4764505"/>
                  <a:gd name="connsiteY124" fmla="*/ 2873153 h 3299078"/>
                  <a:gd name="connsiteX125" fmla="*/ 4178342 w 4764505"/>
                  <a:gd name="connsiteY125" fmla="*/ 2873823 h 3299078"/>
                  <a:gd name="connsiteX126" fmla="*/ 4214507 w 4764505"/>
                  <a:gd name="connsiteY126" fmla="*/ 2873823 h 3299078"/>
                  <a:gd name="connsiteX127" fmla="*/ 4214507 w 4764505"/>
                  <a:gd name="connsiteY127" fmla="*/ 2990244 h 3299078"/>
                  <a:gd name="connsiteX128" fmla="*/ 4215233 w 4764505"/>
                  <a:gd name="connsiteY128" fmla="*/ 2992253 h 3299078"/>
                  <a:gd name="connsiteX129" fmla="*/ 4217632 w 4764505"/>
                  <a:gd name="connsiteY129" fmla="*/ 2993704 h 3299078"/>
                  <a:gd name="connsiteX130" fmla="*/ 4222153 w 4764505"/>
                  <a:gd name="connsiteY130" fmla="*/ 2994597 h 3299078"/>
                  <a:gd name="connsiteX131" fmla="*/ 4229241 w 4764505"/>
                  <a:gd name="connsiteY131" fmla="*/ 2994932 h 3299078"/>
                  <a:gd name="connsiteX132" fmla="*/ 4236329 w 4764505"/>
                  <a:gd name="connsiteY132" fmla="*/ 2994597 h 3299078"/>
                  <a:gd name="connsiteX133" fmla="*/ 4240850 w 4764505"/>
                  <a:gd name="connsiteY133" fmla="*/ 2993704 h 3299078"/>
                  <a:gd name="connsiteX134" fmla="*/ 4243250 w 4764505"/>
                  <a:gd name="connsiteY134" fmla="*/ 2992253 h 3299078"/>
                  <a:gd name="connsiteX135" fmla="*/ 4243975 w 4764505"/>
                  <a:gd name="connsiteY135" fmla="*/ 2990244 h 3299078"/>
                  <a:gd name="connsiteX136" fmla="*/ 4243975 w 4764505"/>
                  <a:gd name="connsiteY136" fmla="*/ 2873823 h 3299078"/>
                  <a:gd name="connsiteX137" fmla="*/ 4280140 w 4764505"/>
                  <a:gd name="connsiteY137" fmla="*/ 2873823 h 3299078"/>
                  <a:gd name="connsiteX138" fmla="*/ 4281982 w 4764505"/>
                  <a:gd name="connsiteY138" fmla="*/ 2873153 h 3299078"/>
                  <a:gd name="connsiteX139" fmla="*/ 4283377 w 4764505"/>
                  <a:gd name="connsiteY139" fmla="*/ 2871088 h 3299078"/>
                  <a:gd name="connsiteX140" fmla="*/ 4284214 w 4764505"/>
                  <a:gd name="connsiteY140" fmla="*/ 2867405 h 3299078"/>
                  <a:gd name="connsiteX141" fmla="*/ 4284494 w 4764505"/>
                  <a:gd name="connsiteY141" fmla="*/ 2861880 h 3299078"/>
                  <a:gd name="connsiteX142" fmla="*/ 4284214 w 4764505"/>
                  <a:gd name="connsiteY142" fmla="*/ 2856187 h 3299078"/>
                  <a:gd name="connsiteX143" fmla="*/ 4283377 w 4764505"/>
                  <a:gd name="connsiteY143" fmla="*/ 2852448 h 3299078"/>
                  <a:gd name="connsiteX144" fmla="*/ 4281982 w 4764505"/>
                  <a:gd name="connsiteY144" fmla="*/ 2850438 h 3299078"/>
                  <a:gd name="connsiteX145" fmla="*/ 4280140 w 4764505"/>
                  <a:gd name="connsiteY145" fmla="*/ 2849825 h 3299078"/>
                  <a:gd name="connsiteX146" fmla="*/ 3634710 w 4764505"/>
                  <a:gd name="connsiteY146" fmla="*/ 2849825 h 3299078"/>
                  <a:gd name="connsiteX147" fmla="*/ 3628013 w 4764505"/>
                  <a:gd name="connsiteY147" fmla="*/ 2852001 h 3299078"/>
                  <a:gd name="connsiteX148" fmla="*/ 3623994 w 4764505"/>
                  <a:gd name="connsiteY148" fmla="*/ 2859089 h 3299078"/>
                  <a:gd name="connsiteX149" fmla="*/ 3598768 w 4764505"/>
                  <a:gd name="connsiteY149" fmla="*/ 2984998 h 3299078"/>
                  <a:gd name="connsiteX150" fmla="*/ 3598656 w 4764505"/>
                  <a:gd name="connsiteY150" fmla="*/ 2989183 h 3299078"/>
                  <a:gd name="connsiteX151" fmla="*/ 3599940 w 4764505"/>
                  <a:gd name="connsiteY151" fmla="*/ 2992086 h 3299078"/>
                  <a:gd name="connsiteX152" fmla="*/ 3602340 w 4764505"/>
                  <a:gd name="connsiteY152" fmla="*/ 2993760 h 3299078"/>
                  <a:gd name="connsiteX153" fmla="*/ 3605577 w 4764505"/>
                  <a:gd name="connsiteY153" fmla="*/ 2994262 h 3299078"/>
                  <a:gd name="connsiteX154" fmla="*/ 3678131 w 4764505"/>
                  <a:gd name="connsiteY154" fmla="*/ 2994262 h 3299078"/>
                  <a:gd name="connsiteX155" fmla="*/ 3680698 w 4764505"/>
                  <a:gd name="connsiteY155" fmla="*/ 2993146 h 3299078"/>
                  <a:gd name="connsiteX156" fmla="*/ 3682651 w 4764505"/>
                  <a:gd name="connsiteY156" fmla="*/ 2990188 h 3299078"/>
                  <a:gd name="connsiteX157" fmla="*/ 3684046 w 4764505"/>
                  <a:gd name="connsiteY157" fmla="*/ 2986226 h 3299078"/>
                  <a:gd name="connsiteX158" fmla="*/ 3684995 w 4764505"/>
                  <a:gd name="connsiteY158" fmla="*/ 2982040 h 3299078"/>
                  <a:gd name="connsiteX159" fmla="*/ 3685498 w 4764505"/>
                  <a:gd name="connsiteY159" fmla="*/ 2978300 h 3299078"/>
                  <a:gd name="connsiteX160" fmla="*/ 3685609 w 4764505"/>
                  <a:gd name="connsiteY160" fmla="*/ 2975845 h 3299078"/>
                  <a:gd name="connsiteX161" fmla="*/ 3684939 w 4764505"/>
                  <a:gd name="connsiteY161" fmla="*/ 2972440 h 3299078"/>
                  <a:gd name="connsiteX162" fmla="*/ 3682930 w 4764505"/>
                  <a:gd name="connsiteY162" fmla="*/ 2971268 h 3299078"/>
                  <a:gd name="connsiteX163" fmla="*/ 3630692 w 4764505"/>
                  <a:gd name="connsiteY163" fmla="*/ 2971268 h 3299078"/>
                  <a:gd name="connsiteX164" fmla="*/ 3638952 w 4764505"/>
                  <a:gd name="connsiteY164" fmla="*/ 2930527 h 3299078"/>
                  <a:gd name="connsiteX165" fmla="*/ 3682595 w 4764505"/>
                  <a:gd name="connsiteY165" fmla="*/ 2930527 h 3299078"/>
                  <a:gd name="connsiteX166" fmla="*/ 3685051 w 4764505"/>
                  <a:gd name="connsiteY166" fmla="*/ 2929410 h 3299078"/>
                  <a:gd name="connsiteX167" fmla="*/ 3687004 w 4764505"/>
                  <a:gd name="connsiteY167" fmla="*/ 2926508 h 3299078"/>
                  <a:gd name="connsiteX168" fmla="*/ 3688400 w 4764505"/>
                  <a:gd name="connsiteY168" fmla="*/ 2922601 h 3299078"/>
                  <a:gd name="connsiteX169" fmla="*/ 3689293 w 4764505"/>
                  <a:gd name="connsiteY169" fmla="*/ 2918416 h 3299078"/>
                  <a:gd name="connsiteX170" fmla="*/ 3689795 w 4764505"/>
                  <a:gd name="connsiteY170" fmla="*/ 2914732 h 3299078"/>
                  <a:gd name="connsiteX171" fmla="*/ 3689962 w 4764505"/>
                  <a:gd name="connsiteY171" fmla="*/ 2912332 h 3299078"/>
                  <a:gd name="connsiteX172" fmla="*/ 3689293 w 4764505"/>
                  <a:gd name="connsiteY172" fmla="*/ 2909207 h 3299078"/>
                  <a:gd name="connsiteX173" fmla="*/ 3687060 w 4764505"/>
                  <a:gd name="connsiteY173" fmla="*/ 2908091 h 3299078"/>
                  <a:gd name="connsiteX174" fmla="*/ 3643305 w 4764505"/>
                  <a:gd name="connsiteY174" fmla="*/ 2908091 h 3299078"/>
                  <a:gd name="connsiteX175" fmla="*/ 3650448 w 4764505"/>
                  <a:gd name="connsiteY175" fmla="*/ 2872818 h 3299078"/>
                  <a:gd name="connsiteX176" fmla="*/ 3702017 w 4764505"/>
                  <a:gd name="connsiteY176" fmla="*/ 2872818 h 3299078"/>
                  <a:gd name="connsiteX177" fmla="*/ 3704529 w 4764505"/>
                  <a:gd name="connsiteY177" fmla="*/ 2871591 h 3299078"/>
                  <a:gd name="connsiteX178" fmla="*/ 3706538 w 4764505"/>
                  <a:gd name="connsiteY178" fmla="*/ 2868521 h 3299078"/>
                  <a:gd name="connsiteX179" fmla="*/ 3707933 w 4764505"/>
                  <a:gd name="connsiteY179" fmla="*/ 2864447 h 3299078"/>
                  <a:gd name="connsiteX180" fmla="*/ 3708826 w 4764505"/>
                  <a:gd name="connsiteY180" fmla="*/ 2860150 h 3299078"/>
                  <a:gd name="connsiteX181" fmla="*/ 3709329 w 4764505"/>
                  <a:gd name="connsiteY181" fmla="*/ 2856410 h 3299078"/>
                  <a:gd name="connsiteX182" fmla="*/ 3709496 w 4764505"/>
                  <a:gd name="connsiteY182" fmla="*/ 2854066 h 3299078"/>
                  <a:gd name="connsiteX183" fmla="*/ 3706594 w 4764505"/>
                  <a:gd name="connsiteY183" fmla="*/ 2849825 h 3299078"/>
                  <a:gd name="connsiteX184" fmla="*/ 3282694 w 4764505"/>
                  <a:gd name="connsiteY184" fmla="*/ 2849825 h 3299078"/>
                  <a:gd name="connsiteX185" fmla="*/ 3276499 w 4764505"/>
                  <a:gd name="connsiteY185" fmla="*/ 2852001 h 3299078"/>
                  <a:gd name="connsiteX186" fmla="*/ 3273988 w 4764505"/>
                  <a:gd name="connsiteY186" fmla="*/ 2859089 h 3299078"/>
                  <a:gd name="connsiteX187" fmla="*/ 3273988 w 4764505"/>
                  <a:gd name="connsiteY187" fmla="*/ 2984998 h 3299078"/>
                  <a:gd name="connsiteX188" fmla="*/ 3276499 w 4764505"/>
                  <a:gd name="connsiteY188" fmla="*/ 2992086 h 3299078"/>
                  <a:gd name="connsiteX189" fmla="*/ 3282694 w 4764505"/>
                  <a:gd name="connsiteY189" fmla="*/ 2994262 h 3299078"/>
                  <a:gd name="connsiteX190" fmla="*/ 3355248 w 4764505"/>
                  <a:gd name="connsiteY190" fmla="*/ 2994262 h 3299078"/>
                  <a:gd name="connsiteX191" fmla="*/ 3357090 w 4764505"/>
                  <a:gd name="connsiteY191" fmla="*/ 2993648 h 3299078"/>
                  <a:gd name="connsiteX192" fmla="*/ 3358485 w 4764505"/>
                  <a:gd name="connsiteY192" fmla="*/ 2991695 h 3299078"/>
                  <a:gd name="connsiteX193" fmla="*/ 3359322 w 4764505"/>
                  <a:gd name="connsiteY193" fmla="*/ 2988179 h 3299078"/>
                  <a:gd name="connsiteX194" fmla="*/ 3359601 w 4764505"/>
                  <a:gd name="connsiteY194" fmla="*/ 2982765 h 3299078"/>
                  <a:gd name="connsiteX195" fmla="*/ 3359322 w 4764505"/>
                  <a:gd name="connsiteY195" fmla="*/ 2977352 h 3299078"/>
                  <a:gd name="connsiteX196" fmla="*/ 3358485 w 4764505"/>
                  <a:gd name="connsiteY196" fmla="*/ 2973836 h 3299078"/>
                  <a:gd name="connsiteX197" fmla="*/ 3357090 w 4764505"/>
                  <a:gd name="connsiteY197" fmla="*/ 2971882 h 3299078"/>
                  <a:gd name="connsiteX198" fmla="*/ 3355248 w 4764505"/>
                  <a:gd name="connsiteY198" fmla="*/ 2971268 h 3299078"/>
                  <a:gd name="connsiteX199" fmla="*/ 3303232 w 4764505"/>
                  <a:gd name="connsiteY199" fmla="*/ 2971268 h 3299078"/>
                  <a:gd name="connsiteX200" fmla="*/ 3303232 w 4764505"/>
                  <a:gd name="connsiteY200" fmla="*/ 2930527 h 3299078"/>
                  <a:gd name="connsiteX201" fmla="*/ 3346876 w 4764505"/>
                  <a:gd name="connsiteY201" fmla="*/ 2930527 h 3299078"/>
                  <a:gd name="connsiteX202" fmla="*/ 3348718 w 4764505"/>
                  <a:gd name="connsiteY202" fmla="*/ 2929968 h 3299078"/>
                  <a:gd name="connsiteX203" fmla="*/ 3350113 w 4764505"/>
                  <a:gd name="connsiteY203" fmla="*/ 2928127 h 3299078"/>
                  <a:gd name="connsiteX204" fmla="*/ 3350951 w 4764505"/>
                  <a:gd name="connsiteY204" fmla="*/ 2924722 h 3299078"/>
                  <a:gd name="connsiteX205" fmla="*/ 3351230 w 4764505"/>
                  <a:gd name="connsiteY205" fmla="*/ 2919364 h 3299078"/>
                  <a:gd name="connsiteX206" fmla="*/ 3350951 w 4764505"/>
                  <a:gd name="connsiteY206" fmla="*/ 2914062 h 3299078"/>
                  <a:gd name="connsiteX207" fmla="*/ 3350113 w 4764505"/>
                  <a:gd name="connsiteY207" fmla="*/ 2910602 h 3299078"/>
                  <a:gd name="connsiteX208" fmla="*/ 3348718 w 4764505"/>
                  <a:gd name="connsiteY208" fmla="*/ 2908705 h 3299078"/>
                  <a:gd name="connsiteX209" fmla="*/ 3346876 w 4764505"/>
                  <a:gd name="connsiteY209" fmla="*/ 2908091 h 3299078"/>
                  <a:gd name="connsiteX210" fmla="*/ 3303232 w 4764505"/>
                  <a:gd name="connsiteY210" fmla="*/ 2908091 h 3299078"/>
                  <a:gd name="connsiteX211" fmla="*/ 3303232 w 4764505"/>
                  <a:gd name="connsiteY211" fmla="*/ 2872818 h 3299078"/>
                  <a:gd name="connsiteX212" fmla="*/ 3354801 w 4764505"/>
                  <a:gd name="connsiteY212" fmla="*/ 2872818 h 3299078"/>
                  <a:gd name="connsiteX213" fmla="*/ 3356587 w 4764505"/>
                  <a:gd name="connsiteY213" fmla="*/ 2872205 h 3299078"/>
                  <a:gd name="connsiteX214" fmla="*/ 3357927 w 4764505"/>
                  <a:gd name="connsiteY214" fmla="*/ 2870251 h 3299078"/>
                  <a:gd name="connsiteX215" fmla="*/ 3358764 w 4764505"/>
                  <a:gd name="connsiteY215" fmla="*/ 2866735 h 3299078"/>
                  <a:gd name="connsiteX216" fmla="*/ 3359043 w 4764505"/>
                  <a:gd name="connsiteY216" fmla="*/ 2861433 h 3299078"/>
                  <a:gd name="connsiteX217" fmla="*/ 3358764 w 4764505"/>
                  <a:gd name="connsiteY217" fmla="*/ 2855908 h 3299078"/>
                  <a:gd name="connsiteX218" fmla="*/ 3357927 w 4764505"/>
                  <a:gd name="connsiteY218" fmla="*/ 2852336 h 3299078"/>
                  <a:gd name="connsiteX219" fmla="*/ 3356587 w 4764505"/>
                  <a:gd name="connsiteY219" fmla="*/ 2850383 h 3299078"/>
                  <a:gd name="connsiteX220" fmla="*/ 3354801 w 4764505"/>
                  <a:gd name="connsiteY220" fmla="*/ 2849825 h 3299078"/>
                  <a:gd name="connsiteX221" fmla="*/ 3149344 w 4764505"/>
                  <a:gd name="connsiteY221" fmla="*/ 2849825 h 3299078"/>
                  <a:gd name="connsiteX222" fmla="*/ 3143149 w 4764505"/>
                  <a:gd name="connsiteY222" fmla="*/ 2852001 h 3299078"/>
                  <a:gd name="connsiteX223" fmla="*/ 3140638 w 4764505"/>
                  <a:gd name="connsiteY223" fmla="*/ 2859089 h 3299078"/>
                  <a:gd name="connsiteX224" fmla="*/ 3140638 w 4764505"/>
                  <a:gd name="connsiteY224" fmla="*/ 2990244 h 3299078"/>
                  <a:gd name="connsiteX225" fmla="*/ 3141307 w 4764505"/>
                  <a:gd name="connsiteY225" fmla="*/ 2992253 h 3299078"/>
                  <a:gd name="connsiteX226" fmla="*/ 3143652 w 4764505"/>
                  <a:gd name="connsiteY226" fmla="*/ 2993704 h 3299078"/>
                  <a:gd name="connsiteX227" fmla="*/ 3148172 w 4764505"/>
                  <a:gd name="connsiteY227" fmla="*/ 2994597 h 3299078"/>
                  <a:gd name="connsiteX228" fmla="*/ 3155260 w 4764505"/>
                  <a:gd name="connsiteY228" fmla="*/ 2994932 h 3299078"/>
                  <a:gd name="connsiteX229" fmla="*/ 3162404 w 4764505"/>
                  <a:gd name="connsiteY229" fmla="*/ 2994597 h 3299078"/>
                  <a:gd name="connsiteX230" fmla="*/ 3166869 w 4764505"/>
                  <a:gd name="connsiteY230" fmla="*/ 2993704 h 3299078"/>
                  <a:gd name="connsiteX231" fmla="*/ 3169269 w 4764505"/>
                  <a:gd name="connsiteY231" fmla="*/ 2992253 h 3299078"/>
                  <a:gd name="connsiteX232" fmla="*/ 3169994 w 4764505"/>
                  <a:gd name="connsiteY232" fmla="*/ 2990244 h 3299078"/>
                  <a:gd name="connsiteX233" fmla="*/ 3169994 w 4764505"/>
                  <a:gd name="connsiteY233" fmla="*/ 2935215 h 3299078"/>
                  <a:gd name="connsiteX234" fmla="*/ 3179147 w 4764505"/>
                  <a:gd name="connsiteY234" fmla="*/ 2935215 h 3299078"/>
                  <a:gd name="connsiteX235" fmla="*/ 3187407 w 4764505"/>
                  <a:gd name="connsiteY235" fmla="*/ 2936666 h 3299078"/>
                  <a:gd name="connsiteX236" fmla="*/ 3193714 w 4764505"/>
                  <a:gd name="connsiteY236" fmla="*/ 2940963 h 3299078"/>
                  <a:gd name="connsiteX237" fmla="*/ 3198681 w 4764505"/>
                  <a:gd name="connsiteY237" fmla="*/ 2948051 h 3299078"/>
                  <a:gd name="connsiteX238" fmla="*/ 3203257 w 4764505"/>
                  <a:gd name="connsiteY238" fmla="*/ 2957762 h 3299078"/>
                  <a:gd name="connsiteX239" fmla="*/ 3216205 w 4764505"/>
                  <a:gd name="connsiteY239" fmla="*/ 2990021 h 3299078"/>
                  <a:gd name="connsiteX240" fmla="*/ 3217321 w 4764505"/>
                  <a:gd name="connsiteY240" fmla="*/ 2992309 h 3299078"/>
                  <a:gd name="connsiteX241" fmla="*/ 3219610 w 4764505"/>
                  <a:gd name="connsiteY241" fmla="*/ 2993872 h 3299078"/>
                  <a:gd name="connsiteX242" fmla="*/ 3224019 w 4764505"/>
                  <a:gd name="connsiteY242" fmla="*/ 2994709 h 3299078"/>
                  <a:gd name="connsiteX243" fmla="*/ 3231497 w 4764505"/>
                  <a:gd name="connsiteY243" fmla="*/ 2994932 h 3299078"/>
                  <a:gd name="connsiteX244" fmla="*/ 3240315 w 4764505"/>
                  <a:gd name="connsiteY244" fmla="*/ 2994709 h 3299078"/>
                  <a:gd name="connsiteX245" fmla="*/ 3245227 w 4764505"/>
                  <a:gd name="connsiteY245" fmla="*/ 2993927 h 3299078"/>
                  <a:gd name="connsiteX246" fmla="*/ 3247348 w 4764505"/>
                  <a:gd name="connsiteY246" fmla="*/ 2992532 h 3299078"/>
                  <a:gd name="connsiteX247" fmla="*/ 3247794 w 4764505"/>
                  <a:gd name="connsiteY247" fmla="*/ 2990467 h 3299078"/>
                  <a:gd name="connsiteX248" fmla="*/ 3247236 w 4764505"/>
                  <a:gd name="connsiteY248" fmla="*/ 2987398 h 3299078"/>
                  <a:gd name="connsiteX249" fmla="*/ 3245003 w 4764505"/>
                  <a:gd name="connsiteY249" fmla="*/ 2981203 h 3299078"/>
                  <a:gd name="connsiteX250" fmla="*/ 3232837 w 4764505"/>
                  <a:gd name="connsiteY250" fmla="*/ 2952739 h 3299078"/>
                  <a:gd name="connsiteX251" fmla="*/ 3228484 w 4764505"/>
                  <a:gd name="connsiteY251" fmla="*/ 2943530 h 3299078"/>
                  <a:gd name="connsiteX252" fmla="*/ 3223740 w 4764505"/>
                  <a:gd name="connsiteY252" fmla="*/ 2936275 h 3299078"/>
                  <a:gd name="connsiteX253" fmla="*/ 3218382 w 4764505"/>
                  <a:gd name="connsiteY253" fmla="*/ 2930861 h 3299078"/>
                  <a:gd name="connsiteX254" fmla="*/ 3212298 w 4764505"/>
                  <a:gd name="connsiteY254" fmla="*/ 2927066 h 3299078"/>
                  <a:gd name="connsiteX255" fmla="*/ 3224242 w 4764505"/>
                  <a:gd name="connsiteY255" fmla="*/ 2921485 h 3299078"/>
                  <a:gd name="connsiteX256" fmla="*/ 3233060 w 4764505"/>
                  <a:gd name="connsiteY256" fmla="*/ 2913337 h 3299078"/>
                  <a:gd name="connsiteX257" fmla="*/ 3238474 w 4764505"/>
                  <a:gd name="connsiteY257" fmla="*/ 2902677 h 3299078"/>
                  <a:gd name="connsiteX258" fmla="*/ 3240315 w 4764505"/>
                  <a:gd name="connsiteY258" fmla="*/ 2889450 h 3299078"/>
                  <a:gd name="connsiteX259" fmla="*/ 3237748 w 4764505"/>
                  <a:gd name="connsiteY259" fmla="*/ 2874214 h 3299078"/>
                  <a:gd name="connsiteX260" fmla="*/ 3230325 w 4764505"/>
                  <a:gd name="connsiteY260" fmla="*/ 2862717 h 3299078"/>
                  <a:gd name="connsiteX261" fmla="*/ 3218493 w 4764505"/>
                  <a:gd name="connsiteY261" fmla="*/ 2854848 h 3299078"/>
                  <a:gd name="connsiteX262" fmla="*/ 3202811 w 4764505"/>
                  <a:gd name="connsiteY262" fmla="*/ 2850606 h 3299078"/>
                  <a:gd name="connsiteX263" fmla="*/ 3196113 w 4764505"/>
                  <a:gd name="connsiteY263" fmla="*/ 2850048 h 3299078"/>
                  <a:gd name="connsiteX264" fmla="*/ 3186737 w 4764505"/>
                  <a:gd name="connsiteY264" fmla="*/ 2849825 h 3299078"/>
                  <a:gd name="connsiteX265" fmla="*/ 3026747 w 4764505"/>
                  <a:gd name="connsiteY265" fmla="*/ 2849825 h 3299078"/>
                  <a:gd name="connsiteX266" fmla="*/ 3019547 w 4764505"/>
                  <a:gd name="connsiteY266" fmla="*/ 2852448 h 3299078"/>
                  <a:gd name="connsiteX267" fmla="*/ 3016813 w 4764505"/>
                  <a:gd name="connsiteY267" fmla="*/ 2860317 h 3299078"/>
                  <a:gd name="connsiteX268" fmla="*/ 3016813 w 4764505"/>
                  <a:gd name="connsiteY268" fmla="*/ 2990244 h 3299078"/>
                  <a:gd name="connsiteX269" fmla="*/ 3017482 w 4764505"/>
                  <a:gd name="connsiteY269" fmla="*/ 2992253 h 3299078"/>
                  <a:gd name="connsiteX270" fmla="*/ 3019827 w 4764505"/>
                  <a:gd name="connsiteY270" fmla="*/ 2993704 h 3299078"/>
                  <a:gd name="connsiteX271" fmla="*/ 3024347 w 4764505"/>
                  <a:gd name="connsiteY271" fmla="*/ 2994597 h 3299078"/>
                  <a:gd name="connsiteX272" fmla="*/ 3031435 w 4764505"/>
                  <a:gd name="connsiteY272" fmla="*/ 2994932 h 3299078"/>
                  <a:gd name="connsiteX273" fmla="*/ 3038579 w 4764505"/>
                  <a:gd name="connsiteY273" fmla="*/ 2994597 h 3299078"/>
                  <a:gd name="connsiteX274" fmla="*/ 3043044 w 4764505"/>
                  <a:gd name="connsiteY274" fmla="*/ 2993704 h 3299078"/>
                  <a:gd name="connsiteX275" fmla="*/ 3045444 w 4764505"/>
                  <a:gd name="connsiteY275" fmla="*/ 2992253 h 3299078"/>
                  <a:gd name="connsiteX276" fmla="*/ 3046169 w 4764505"/>
                  <a:gd name="connsiteY276" fmla="*/ 2990244 h 3299078"/>
                  <a:gd name="connsiteX277" fmla="*/ 3046169 w 4764505"/>
                  <a:gd name="connsiteY277" fmla="*/ 2944144 h 3299078"/>
                  <a:gd name="connsiteX278" fmla="*/ 3058224 w 4764505"/>
                  <a:gd name="connsiteY278" fmla="*/ 2944144 h 3299078"/>
                  <a:gd name="connsiteX279" fmla="*/ 3083060 w 4764505"/>
                  <a:gd name="connsiteY279" fmla="*/ 2940796 h 3299078"/>
                  <a:gd name="connsiteX280" fmla="*/ 3100863 w 4764505"/>
                  <a:gd name="connsiteY280" fmla="*/ 2931029 h 3299078"/>
                  <a:gd name="connsiteX281" fmla="*/ 3111914 w 4764505"/>
                  <a:gd name="connsiteY281" fmla="*/ 2915235 h 3299078"/>
                  <a:gd name="connsiteX282" fmla="*/ 3115709 w 4764505"/>
                  <a:gd name="connsiteY282" fmla="*/ 2893692 h 3299078"/>
                  <a:gd name="connsiteX283" fmla="*/ 3113253 w 4764505"/>
                  <a:gd name="connsiteY283" fmla="*/ 2877786 h 3299078"/>
                  <a:gd name="connsiteX284" fmla="*/ 3106110 w 4764505"/>
                  <a:gd name="connsiteY284" fmla="*/ 2865396 h 3299078"/>
                  <a:gd name="connsiteX285" fmla="*/ 3094780 w 4764505"/>
                  <a:gd name="connsiteY285" fmla="*/ 2856633 h 3299078"/>
                  <a:gd name="connsiteX286" fmla="*/ 3081665 w 4764505"/>
                  <a:gd name="connsiteY286" fmla="*/ 2851890 h 3299078"/>
                  <a:gd name="connsiteX287" fmla="*/ 3070558 w 4764505"/>
                  <a:gd name="connsiteY287" fmla="*/ 2850215 h 3299078"/>
                  <a:gd name="connsiteX288" fmla="*/ 3060791 w 4764505"/>
                  <a:gd name="connsiteY288" fmla="*/ 2849825 h 3299078"/>
                  <a:gd name="connsiteX289" fmla="*/ 4037476 w 4764505"/>
                  <a:gd name="connsiteY289" fmla="*/ 2849378 h 3299078"/>
                  <a:gd name="connsiteX290" fmla="*/ 4030890 w 4764505"/>
                  <a:gd name="connsiteY290" fmla="*/ 2849657 h 3299078"/>
                  <a:gd name="connsiteX291" fmla="*/ 4026760 w 4764505"/>
                  <a:gd name="connsiteY291" fmla="*/ 2850606 h 3299078"/>
                  <a:gd name="connsiteX292" fmla="*/ 4024528 w 4764505"/>
                  <a:gd name="connsiteY292" fmla="*/ 2852169 h 3299078"/>
                  <a:gd name="connsiteX293" fmla="*/ 4023858 w 4764505"/>
                  <a:gd name="connsiteY293" fmla="*/ 2854178 h 3299078"/>
                  <a:gd name="connsiteX294" fmla="*/ 4023858 w 4764505"/>
                  <a:gd name="connsiteY294" fmla="*/ 2921932 h 3299078"/>
                  <a:gd name="connsiteX295" fmla="*/ 4024026 w 4764505"/>
                  <a:gd name="connsiteY295" fmla="*/ 2938117 h 3299078"/>
                  <a:gd name="connsiteX296" fmla="*/ 4024528 w 4764505"/>
                  <a:gd name="connsiteY296" fmla="*/ 2954414 h 3299078"/>
                  <a:gd name="connsiteX297" fmla="*/ 4024416 w 4764505"/>
                  <a:gd name="connsiteY297" fmla="*/ 2954414 h 3299078"/>
                  <a:gd name="connsiteX298" fmla="*/ 4020286 w 4764505"/>
                  <a:gd name="connsiteY298" fmla="*/ 2945484 h 3299078"/>
                  <a:gd name="connsiteX299" fmla="*/ 4015933 w 4764505"/>
                  <a:gd name="connsiteY299" fmla="*/ 2936387 h 3299078"/>
                  <a:gd name="connsiteX300" fmla="*/ 4011301 w 4764505"/>
                  <a:gd name="connsiteY300" fmla="*/ 2927122 h 3299078"/>
                  <a:gd name="connsiteX301" fmla="*/ 4006445 w 4764505"/>
                  <a:gd name="connsiteY301" fmla="*/ 2917690 h 3299078"/>
                  <a:gd name="connsiteX302" fmla="*/ 3978317 w 4764505"/>
                  <a:gd name="connsiteY302" fmla="*/ 2864893 h 3299078"/>
                  <a:gd name="connsiteX303" fmla="*/ 3974187 w 4764505"/>
                  <a:gd name="connsiteY303" fmla="*/ 2857582 h 3299078"/>
                  <a:gd name="connsiteX304" fmla="*/ 3969889 w 4764505"/>
                  <a:gd name="connsiteY304" fmla="*/ 2852950 h 3299078"/>
                  <a:gd name="connsiteX305" fmla="*/ 3964699 w 4764505"/>
                  <a:gd name="connsiteY305" fmla="*/ 2850550 h 3299078"/>
                  <a:gd name="connsiteX306" fmla="*/ 3957555 w 4764505"/>
                  <a:gd name="connsiteY306" fmla="*/ 2849825 h 3299078"/>
                  <a:gd name="connsiteX307" fmla="*/ 3941817 w 4764505"/>
                  <a:gd name="connsiteY307" fmla="*/ 2849825 h 3299078"/>
                  <a:gd name="connsiteX308" fmla="*/ 3934282 w 4764505"/>
                  <a:gd name="connsiteY308" fmla="*/ 2852448 h 3299078"/>
                  <a:gd name="connsiteX309" fmla="*/ 3931213 w 4764505"/>
                  <a:gd name="connsiteY309" fmla="*/ 2860317 h 3299078"/>
                  <a:gd name="connsiteX310" fmla="*/ 3931213 w 4764505"/>
                  <a:gd name="connsiteY310" fmla="*/ 2990132 h 3299078"/>
                  <a:gd name="connsiteX311" fmla="*/ 3931771 w 4764505"/>
                  <a:gd name="connsiteY311" fmla="*/ 2992141 h 3299078"/>
                  <a:gd name="connsiteX312" fmla="*/ 3933780 w 4764505"/>
                  <a:gd name="connsiteY312" fmla="*/ 2993648 h 3299078"/>
                  <a:gd name="connsiteX313" fmla="*/ 3937798 w 4764505"/>
                  <a:gd name="connsiteY313" fmla="*/ 2994597 h 3299078"/>
                  <a:gd name="connsiteX314" fmla="*/ 3944272 w 4764505"/>
                  <a:gd name="connsiteY314" fmla="*/ 2994932 h 3299078"/>
                  <a:gd name="connsiteX315" fmla="*/ 3950858 w 4764505"/>
                  <a:gd name="connsiteY315" fmla="*/ 2994597 h 3299078"/>
                  <a:gd name="connsiteX316" fmla="*/ 3954932 w 4764505"/>
                  <a:gd name="connsiteY316" fmla="*/ 2993648 h 3299078"/>
                  <a:gd name="connsiteX317" fmla="*/ 3957053 w 4764505"/>
                  <a:gd name="connsiteY317" fmla="*/ 2992141 h 3299078"/>
                  <a:gd name="connsiteX318" fmla="*/ 3957667 w 4764505"/>
                  <a:gd name="connsiteY318" fmla="*/ 2990132 h 3299078"/>
                  <a:gd name="connsiteX319" fmla="*/ 3957667 w 4764505"/>
                  <a:gd name="connsiteY319" fmla="*/ 2914565 h 3299078"/>
                  <a:gd name="connsiteX320" fmla="*/ 3957444 w 4764505"/>
                  <a:gd name="connsiteY320" fmla="*/ 2898101 h 3299078"/>
                  <a:gd name="connsiteX321" fmla="*/ 3956774 w 4764505"/>
                  <a:gd name="connsiteY321" fmla="*/ 2882083 h 3299078"/>
                  <a:gd name="connsiteX322" fmla="*/ 3956997 w 4764505"/>
                  <a:gd name="connsiteY322" fmla="*/ 2882083 h 3299078"/>
                  <a:gd name="connsiteX323" fmla="*/ 3962802 w 4764505"/>
                  <a:gd name="connsiteY323" fmla="*/ 2895645 h 3299078"/>
                  <a:gd name="connsiteX324" fmla="*/ 3969164 w 4764505"/>
                  <a:gd name="connsiteY324" fmla="*/ 2908649 h 3299078"/>
                  <a:gd name="connsiteX325" fmla="*/ 4005106 w 4764505"/>
                  <a:gd name="connsiteY325" fmla="*/ 2976180 h 3299078"/>
                  <a:gd name="connsiteX326" fmla="*/ 4010129 w 4764505"/>
                  <a:gd name="connsiteY326" fmla="*/ 2985277 h 3299078"/>
                  <a:gd name="connsiteX327" fmla="*/ 4014761 w 4764505"/>
                  <a:gd name="connsiteY327" fmla="*/ 2990858 h 3299078"/>
                  <a:gd name="connsiteX328" fmla="*/ 4020007 w 4764505"/>
                  <a:gd name="connsiteY328" fmla="*/ 2993704 h 3299078"/>
                  <a:gd name="connsiteX329" fmla="*/ 4026760 w 4764505"/>
                  <a:gd name="connsiteY329" fmla="*/ 2994485 h 3299078"/>
                  <a:gd name="connsiteX330" fmla="*/ 4039262 w 4764505"/>
                  <a:gd name="connsiteY330" fmla="*/ 2994485 h 3299078"/>
                  <a:gd name="connsiteX331" fmla="*/ 4043448 w 4764505"/>
                  <a:gd name="connsiteY331" fmla="*/ 2993872 h 3299078"/>
                  <a:gd name="connsiteX332" fmla="*/ 4047020 w 4764505"/>
                  <a:gd name="connsiteY332" fmla="*/ 2991918 h 3299078"/>
                  <a:gd name="connsiteX333" fmla="*/ 4049419 w 4764505"/>
                  <a:gd name="connsiteY333" fmla="*/ 2988570 h 3299078"/>
                  <a:gd name="connsiteX334" fmla="*/ 4050312 w 4764505"/>
                  <a:gd name="connsiteY334" fmla="*/ 2983993 h 3299078"/>
                  <a:gd name="connsiteX335" fmla="*/ 4050312 w 4764505"/>
                  <a:gd name="connsiteY335" fmla="*/ 2854178 h 3299078"/>
                  <a:gd name="connsiteX336" fmla="*/ 4049754 w 4764505"/>
                  <a:gd name="connsiteY336" fmla="*/ 2852169 h 3299078"/>
                  <a:gd name="connsiteX337" fmla="*/ 4047801 w 4764505"/>
                  <a:gd name="connsiteY337" fmla="*/ 2850606 h 3299078"/>
                  <a:gd name="connsiteX338" fmla="*/ 4043838 w 4764505"/>
                  <a:gd name="connsiteY338" fmla="*/ 2849657 h 3299078"/>
                  <a:gd name="connsiteX339" fmla="*/ 4037476 w 4764505"/>
                  <a:gd name="connsiteY339" fmla="*/ 2849378 h 3299078"/>
                  <a:gd name="connsiteX340" fmla="*/ 4536497 w 4764505"/>
                  <a:gd name="connsiteY340" fmla="*/ 2849155 h 3299078"/>
                  <a:gd name="connsiteX341" fmla="*/ 4529409 w 4764505"/>
                  <a:gd name="connsiteY341" fmla="*/ 2849490 h 3299078"/>
                  <a:gd name="connsiteX342" fmla="*/ 4524888 w 4764505"/>
                  <a:gd name="connsiteY342" fmla="*/ 2850383 h 3299078"/>
                  <a:gd name="connsiteX343" fmla="*/ 4522488 w 4764505"/>
                  <a:gd name="connsiteY343" fmla="*/ 2851834 h 3299078"/>
                  <a:gd name="connsiteX344" fmla="*/ 4521763 w 4764505"/>
                  <a:gd name="connsiteY344" fmla="*/ 2853843 h 3299078"/>
                  <a:gd name="connsiteX345" fmla="*/ 4521763 w 4764505"/>
                  <a:gd name="connsiteY345" fmla="*/ 2984998 h 3299078"/>
                  <a:gd name="connsiteX346" fmla="*/ 4524274 w 4764505"/>
                  <a:gd name="connsiteY346" fmla="*/ 2992086 h 3299078"/>
                  <a:gd name="connsiteX347" fmla="*/ 4530469 w 4764505"/>
                  <a:gd name="connsiteY347" fmla="*/ 2994262 h 3299078"/>
                  <a:gd name="connsiteX348" fmla="*/ 4596661 w 4764505"/>
                  <a:gd name="connsiteY348" fmla="*/ 2994262 h 3299078"/>
                  <a:gd name="connsiteX349" fmla="*/ 4598614 w 4764505"/>
                  <a:gd name="connsiteY349" fmla="*/ 2993593 h 3299078"/>
                  <a:gd name="connsiteX350" fmla="*/ 4600009 w 4764505"/>
                  <a:gd name="connsiteY350" fmla="*/ 2991416 h 3299078"/>
                  <a:gd name="connsiteX351" fmla="*/ 4600846 w 4764505"/>
                  <a:gd name="connsiteY351" fmla="*/ 2987621 h 3299078"/>
                  <a:gd name="connsiteX352" fmla="*/ 4601125 w 4764505"/>
                  <a:gd name="connsiteY352" fmla="*/ 2981984 h 3299078"/>
                  <a:gd name="connsiteX353" fmla="*/ 4600846 w 4764505"/>
                  <a:gd name="connsiteY353" fmla="*/ 2976347 h 3299078"/>
                  <a:gd name="connsiteX354" fmla="*/ 4600009 w 4764505"/>
                  <a:gd name="connsiteY354" fmla="*/ 2972664 h 3299078"/>
                  <a:gd name="connsiteX355" fmla="*/ 4598614 w 4764505"/>
                  <a:gd name="connsiteY355" fmla="*/ 2970654 h 3299078"/>
                  <a:gd name="connsiteX356" fmla="*/ 4596661 w 4764505"/>
                  <a:gd name="connsiteY356" fmla="*/ 2970040 h 3299078"/>
                  <a:gd name="connsiteX357" fmla="*/ 4551231 w 4764505"/>
                  <a:gd name="connsiteY357" fmla="*/ 2970040 h 3299078"/>
                  <a:gd name="connsiteX358" fmla="*/ 4551231 w 4764505"/>
                  <a:gd name="connsiteY358" fmla="*/ 2853843 h 3299078"/>
                  <a:gd name="connsiteX359" fmla="*/ 4550505 w 4764505"/>
                  <a:gd name="connsiteY359" fmla="*/ 2851834 h 3299078"/>
                  <a:gd name="connsiteX360" fmla="*/ 4548105 w 4764505"/>
                  <a:gd name="connsiteY360" fmla="*/ 2850383 h 3299078"/>
                  <a:gd name="connsiteX361" fmla="*/ 4543640 w 4764505"/>
                  <a:gd name="connsiteY361" fmla="*/ 2849490 h 3299078"/>
                  <a:gd name="connsiteX362" fmla="*/ 4536497 w 4764505"/>
                  <a:gd name="connsiteY362" fmla="*/ 2849155 h 3299078"/>
                  <a:gd name="connsiteX363" fmla="*/ 4441247 w 4764505"/>
                  <a:gd name="connsiteY363" fmla="*/ 2849155 h 3299078"/>
                  <a:gd name="connsiteX364" fmla="*/ 4434159 w 4764505"/>
                  <a:gd name="connsiteY364" fmla="*/ 2849490 h 3299078"/>
                  <a:gd name="connsiteX365" fmla="*/ 4429638 w 4764505"/>
                  <a:gd name="connsiteY365" fmla="*/ 2850383 h 3299078"/>
                  <a:gd name="connsiteX366" fmla="*/ 4427238 w 4764505"/>
                  <a:gd name="connsiteY366" fmla="*/ 2851834 h 3299078"/>
                  <a:gd name="connsiteX367" fmla="*/ 4426513 w 4764505"/>
                  <a:gd name="connsiteY367" fmla="*/ 2853843 h 3299078"/>
                  <a:gd name="connsiteX368" fmla="*/ 4426513 w 4764505"/>
                  <a:gd name="connsiteY368" fmla="*/ 2984998 h 3299078"/>
                  <a:gd name="connsiteX369" fmla="*/ 4429024 w 4764505"/>
                  <a:gd name="connsiteY369" fmla="*/ 2992086 h 3299078"/>
                  <a:gd name="connsiteX370" fmla="*/ 4435219 w 4764505"/>
                  <a:gd name="connsiteY370" fmla="*/ 2994262 h 3299078"/>
                  <a:gd name="connsiteX371" fmla="*/ 4501411 w 4764505"/>
                  <a:gd name="connsiteY371" fmla="*/ 2994262 h 3299078"/>
                  <a:gd name="connsiteX372" fmla="*/ 4503364 w 4764505"/>
                  <a:gd name="connsiteY372" fmla="*/ 2993593 h 3299078"/>
                  <a:gd name="connsiteX373" fmla="*/ 4504759 w 4764505"/>
                  <a:gd name="connsiteY373" fmla="*/ 2991416 h 3299078"/>
                  <a:gd name="connsiteX374" fmla="*/ 4505596 w 4764505"/>
                  <a:gd name="connsiteY374" fmla="*/ 2987621 h 3299078"/>
                  <a:gd name="connsiteX375" fmla="*/ 4505875 w 4764505"/>
                  <a:gd name="connsiteY375" fmla="*/ 2981984 h 3299078"/>
                  <a:gd name="connsiteX376" fmla="*/ 4505596 w 4764505"/>
                  <a:gd name="connsiteY376" fmla="*/ 2976347 h 3299078"/>
                  <a:gd name="connsiteX377" fmla="*/ 4504759 w 4764505"/>
                  <a:gd name="connsiteY377" fmla="*/ 2972664 h 3299078"/>
                  <a:gd name="connsiteX378" fmla="*/ 4503364 w 4764505"/>
                  <a:gd name="connsiteY378" fmla="*/ 2970654 h 3299078"/>
                  <a:gd name="connsiteX379" fmla="*/ 4501411 w 4764505"/>
                  <a:gd name="connsiteY379" fmla="*/ 2970040 h 3299078"/>
                  <a:gd name="connsiteX380" fmla="*/ 4455981 w 4764505"/>
                  <a:gd name="connsiteY380" fmla="*/ 2970040 h 3299078"/>
                  <a:gd name="connsiteX381" fmla="*/ 4455981 w 4764505"/>
                  <a:gd name="connsiteY381" fmla="*/ 2853843 h 3299078"/>
                  <a:gd name="connsiteX382" fmla="*/ 4455255 w 4764505"/>
                  <a:gd name="connsiteY382" fmla="*/ 2851834 h 3299078"/>
                  <a:gd name="connsiteX383" fmla="*/ 4452855 w 4764505"/>
                  <a:gd name="connsiteY383" fmla="*/ 2850383 h 3299078"/>
                  <a:gd name="connsiteX384" fmla="*/ 4448390 w 4764505"/>
                  <a:gd name="connsiteY384" fmla="*/ 2849490 h 3299078"/>
                  <a:gd name="connsiteX385" fmla="*/ 4441247 w 4764505"/>
                  <a:gd name="connsiteY385" fmla="*/ 2849155 h 3299078"/>
                  <a:gd name="connsiteX386" fmla="*/ 4335988 w 4764505"/>
                  <a:gd name="connsiteY386" fmla="*/ 2849155 h 3299078"/>
                  <a:gd name="connsiteX387" fmla="*/ 4326835 w 4764505"/>
                  <a:gd name="connsiteY387" fmla="*/ 2849322 h 3299078"/>
                  <a:gd name="connsiteX388" fmla="*/ 4321421 w 4764505"/>
                  <a:gd name="connsiteY388" fmla="*/ 2850104 h 3299078"/>
                  <a:gd name="connsiteX389" fmla="*/ 4318575 w 4764505"/>
                  <a:gd name="connsiteY389" fmla="*/ 2851890 h 3299078"/>
                  <a:gd name="connsiteX390" fmla="*/ 4317012 w 4764505"/>
                  <a:gd name="connsiteY390" fmla="*/ 2854959 h 3299078"/>
                  <a:gd name="connsiteX391" fmla="*/ 4272476 w 4764505"/>
                  <a:gd name="connsiteY391" fmla="*/ 2983100 h 3299078"/>
                  <a:gd name="connsiteX392" fmla="*/ 4270801 w 4764505"/>
                  <a:gd name="connsiteY392" fmla="*/ 2989351 h 3299078"/>
                  <a:gd name="connsiteX393" fmla="*/ 4271583 w 4764505"/>
                  <a:gd name="connsiteY393" fmla="*/ 2992979 h 3299078"/>
                  <a:gd name="connsiteX394" fmla="*/ 4275601 w 4764505"/>
                  <a:gd name="connsiteY394" fmla="*/ 2994597 h 3299078"/>
                  <a:gd name="connsiteX395" fmla="*/ 4283638 w 4764505"/>
                  <a:gd name="connsiteY395" fmla="*/ 2994932 h 3299078"/>
                  <a:gd name="connsiteX396" fmla="*/ 4291395 w 4764505"/>
                  <a:gd name="connsiteY396" fmla="*/ 2994709 h 3299078"/>
                  <a:gd name="connsiteX397" fmla="*/ 4295972 w 4764505"/>
                  <a:gd name="connsiteY397" fmla="*/ 2993872 h 3299078"/>
                  <a:gd name="connsiteX398" fmla="*/ 4298316 w 4764505"/>
                  <a:gd name="connsiteY398" fmla="*/ 2992197 h 3299078"/>
                  <a:gd name="connsiteX399" fmla="*/ 4299488 w 4764505"/>
                  <a:gd name="connsiteY399" fmla="*/ 2989574 h 3299078"/>
                  <a:gd name="connsiteX400" fmla="*/ 4308641 w 4764505"/>
                  <a:gd name="connsiteY400" fmla="*/ 2961334 h 3299078"/>
                  <a:gd name="connsiteX401" fmla="*/ 4362889 w 4764505"/>
                  <a:gd name="connsiteY401" fmla="*/ 2961334 h 3299078"/>
                  <a:gd name="connsiteX402" fmla="*/ 4372600 w 4764505"/>
                  <a:gd name="connsiteY402" fmla="*/ 2990355 h 3299078"/>
                  <a:gd name="connsiteX403" fmla="*/ 4373716 w 4764505"/>
                  <a:gd name="connsiteY403" fmla="*/ 2992700 h 3299078"/>
                  <a:gd name="connsiteX404" fmla="*/ 4376060 w 4764505"/>
                  <a:gd name="connsiteY404" fmla="*/ 2994095 h 3299078"/>
                  <a:gd name="connsiteX405" fmla="*/ 4380916 w 4764505"/>
                  <a:gd name="connsiteY405" fmla="*/ 2994765 h 3299078"/>
                  <a:gd name="connsiteX406" fmla="*/ 4389789 w 4764505"/>
                  <a:gd name="connsiteY406" fmla="*/ 2994932 h 3299078"/>
                  <a:gd name="connsiteX407" fmla="*/ 4398384 w 4764505"/>
                  <a:gd name="connsiteY407" fmla="*/ 2994653 h 3299078"/>
                  <a:gd name="connsiteX408" fmla="*/ 4402737 w 4764505"/>
                  <a:gd name="connsiteY408" fmla="*/ 2993202 h 3299078"/>
                  <a:gd name="connsiteX409" fmla="*/ 4403630 w 4764505"/>
                  <a:gd name="connsiteY409" fmla="*/ 2989686 h 3299078"/>
                  <a:gd name="connsiteX410" fmla="*/ 4401956 w 4764505"/>
                  <a:gd name="connsiteY410" fmla="*/ 2983323 h 3299078"/>
                  <a:gd name="connsiteX411" fmla="*/ 4357308 w 4764505"/>
                  <a:gd name="connsiteY411" fmla="*/ 2855294 h 3299078"/>
                  <a:gd name="connsiteX412" fmla="*/ 4355689 w 4764505"/>
                  <a:gd name="connsiteY412" fmla="*/ 2851945 h 3299078"/>
                  <a:gd name="connsiteX413" fmla="*/ 4352564 w 4764505"/>
                  <a:gd name="connsiteY413" fmla="*/ 2850104 h 3299078"/>
                  <a:gd name="connsiteX414" fmla="*/ 4346480 w 4764505"/>
                  <a:gd name="connsiteY414" fmla="*/ 2849322 h 3299078"/>
                  <a:gd name="connsiteX415" fmla="*/ 4335988 w 4764505"/>
                  <a:gd name="connsiteY415" fmla="*/ 2849155 h 3299078"/>
                  <a:gd name="connsiteX416" fmla="*/ 3888797 w 4764505"/>
                  <a:gd name="connsiteY416" fmla="*/ 2849155 h 3299078"/>
                  <a:gd name="connsiteX417" fmla="*/ 3881765 w 4764505"/>
                  <a:gd name="connsiteY417" fmla="*/ 2849490 h 3299078"/>
                  <a:gd name="connsiteX418" fmla="*/ 3877244 w 4764505"/>
                  <a:gd name="connsiteY418" fmla="*/ 2850383 h 3299078"/>
                  <a:gd name="connsiteX419" fmla="*/ 3874788 w 4764505"/>
                  <a:gd name="connsiteY419" fmla="*/ 2851834 h 3299078"/>
                  <a:gd name="connsiteX420" fmla="*/ 3874063 w 4764505"/>
                  <a:gd name="connsiteY420" fmla="*/ 2853843 h 3299078"/>
                  <a:gd name="connsiteX421" fmla="*/ 3874063 w 4764505"/>
                  <a:gd name="connsiteY421" fmla="*/ 2990244 h 3299078"/>
                  <a:gd name="connsiteX422" fmla="*/ 3874788 w 4764505"/>
                  <a:gd name="connsiteY422" fmla="*/ 2992253 h 3299078"/>
                  <a:gd name="connsiteX423" fmla="*/ 3877188 w 4764505"/>
                  <a:gd name="connsiteY423" fmla="*/ 2993704 h 3299078"/>
                  <a:gd name="connsiteX424" fmla="*/ 3881709 w 4764505"/>
                  <a:gd name="connsiteY424" fmla="*/ 2994597 h 3299078"/>
                  <a:gd name="connsiteX425" fmla="*/ 3888797 w 4764505"/>
                  <a:gd name="connsiteY425" fmla="*/ 2994932 h 3299078"/>
                  <a:gd name="connsiteX426" fmla="*/ 3895940 w 4764505"/>
                  <a:gd name="connsiteY426" fmla="*/ 2994597 h 3299078"/>
                  <a:gd name="connsiteX427" fmla="*/ 3900405 w 4764505"/>
                  <a:gd name="connsiteY427" fmla="*/ 2993704 h 3299078"/>
                  <a:gd name="connsiteX428" fmla="*/ 3902805 w 4764505"/>
                  <a:gd name="connsiteY428" fmla="*/ 2992253 h 3299078"/>
                  <a:gd name="connsiteX429" fmla="*/ 3903531 w 4764505"/>
                  <a:gd name="connsiteY429" fmla="*/ 2990244 h 3299078"/>
                  <a:gd name="connsiteX430" fmla="*/ 3903531 w 4764505"/>
                  <a:gd name="connsiteY430" fmla="*/ 2853843 h 3299078"/>
                  <a:gd name="connsiteX431" fmla="*/ 3902805 w 4764505"/>
                  <a:gd name="connsiteY431" fmla="*/ 2851834 h 3299078"/>
                  <a:gd name="connsiteX432" fmla="*/ 3900405 w 4764505"/>
                  <a:gd name="connsiteY432" fmla="*/ 2850383 h 3299078"/>
                  <a:gd name="connsiteX433" fmla="*/ 3895940 w 4764505"/>
                  <a:gd name="connsiteY433" fmla="*/ 2849490 h 3299078"/>
                  <a:gd name="connsiteX434" fmla="*/ 3888797 w 4764505"/>
                  <a:gd name="connsiteY434" fmla="*/ 2849155 h 3299078"/>
                  <a:gd name="connsiteX435" fmla="*/ 4125806 w 4764505"/>
                  <a:gd name="connsiteY435" fmla="*/ 2847257 h 3299078"/>
                  <a:gd name="connsiteX436" fmla="*/ 4106997 w 4764505"/>
                  <a:gd name="connsiteY436" fmla="*/ 2849825 h 3299078"/>
                  <a:gd name="connsiteX437" fmla="*/ 4091594 w 4764505"/>
                  <a:gd name="connsiteY437" fmla="*/ 2857582 h 3299078"/>
                  <a:gd name="connsiteX438" fmla="*/ 4081213 w 4764505"/>
                  <a:gd name="connsiteY438" fmla="*/ 2870642 h 3299078"/>
                  <a:gd name="connsiteX439" fmla="*/ 4077362 w 4764505"/>
                  <a:gd name="connsiteY439" fmla="*/ 2888892 h 3299078"/>
                  <a:gd name="connsiteX440" fmla="*/ 4080041 w 4764505"/>
                  <a:gd name="connsiteY440" fmla="*/ 2904407 h 3299078"/>
                  <a:gd name="connsiteX441" fmla="*/ 4087017 w 4764505"/>
                  <a:gd name="connsiteY441" fmla="*/ 2915625 h 3299078"/>
                  <a:gd name="connsiteX442" fmla="*/ 4096784 w 4764505"/>
                  <a:gd name="connsiteY442" fmla="*/ 2923774 h 3299078"/>
                  <a:gd name="connsiteX443" fmla="*/ 4108058 w 4764505"/>
                  <a:gd name="connsiteY443" fmla="*/ 2929857 h 3299078"/>
                  <a:gd name="connsiteX444" fmla="*/ 4119332 w 4764505"/>
                  <a:gd name="connsiteY444" fmla="*/ 2934936 h 3299078"/>
                  <a:gd name="connsiteX445" fmla="*/ 4129098 w 4764505"/>
                  <a:gd name="connsiteY445" fmla="*/ 2940070 h 3299078"/>
                  <a:gd name="connsiteX446" fmla="*/ 4136075 w 4764505"/>
                  <a:gd name="connsiteY446" fmla="*/ 2946321 h 3299078"/>
                  <a:gd name="connsiteX447" fmla="*/ 4138754 w 4764505"/>
                  <a:gd name="connsiteY447" fmla="*/ 2954748 h 3299078"/>
                  <a:gd name="connsiteX448" fmla="*/ 4137191 w 4764505"/>
                  <a:gd name="connsiteY448" fmla="*/ 2962450 h 3299078"/>
                  <a:gd name="connsiteX449" fmla="*/ 4132670 w 4764505"/>
                  <a:gd name="connsiteY449" fmla="*/ 2968255 h 3299078"/>
                  <a:gd name="connsiteX450" fmla="*/ 4125471 w 4764505"/>
                  <a:gd name="connsiteY450" fmla="*/ 2971882 h 3299078"/>
                  <a:gd name="connsiteX451" fmla="*/ 4115871 w 4764505"/>
                  <a:gd name="connsiteY451" fmla="*/ 2973166 h 3299078"/>
                  <a:gd name="connsiteX452" fmla="*/ 4101528 w 4764505"/>
                  <a:gd name="connsiteY452" fmla="*/ 2971324 h 3299078"/>
                  <a:gd name="connsiteX453" fmla="*/ 4090868 w 4764505"/>
                  <a:gd name="connsiteY453" fmla="*/ 2967250 h 3299078"/>
                  <a:gd name="connsiteX454" fmla="*/ 4083557 w 4764505"/>
                  <a:gd name="connsiteY454" fmla="*/ 2963176 h 3299078"/>
                  <a:gd name="connsiteX455" fmla="*/ 4079148 w 4764505"/>
                  <a:gd name="connsiteY455" fmla="*/ 2961334 h 3299078"/>
                  <a:gd name="connsiteX456" fmla="*/ 4077195 w 4764505"/>
                  <a:gd name="connsiteY456" fmla="*/ 2961948 h 3299078"/>
                  <a:gd name="connsiteX457" fmla="*/ 4075855 w 4764505"/>
                  <a:gd name="connsiteY457" fmla="*/ 2964013 h 3299078"/>
                  <a:gd name="connsiteX458" fmla="*/ 4075130 w 4764505"/>
                  <a:gd name="connsiteY458" fmla="*/ 2967808 h 3299078"/>
                  <a:gd name="connsiteX459" fmla="*/ 4074906 w 4764505"/>
                  <a:gd name="connsiteY459" fmla="*/ 2973612 h 3299078"/>
                  <a:gd name="connsiteX460" fmla="*/ 4075520 w 4764505"/>
                  <a:gd name="connsiteY460" fmla="*/ 2981482 h 3299078"/>
                  <a:gd name="connsiteX461" fmla="*/ 4077585 w 4764505"/>
                  <a:gd name="connsiteY461" fmla="*/ 2985667 h 3299078"/>
                  <a:gd name="connsiteX462" fmla="*/ 4082329 w 4764505"/>
                  <a:gd name="connsiteY462" fmla="*/ 2989016 h 3299078"/>
                  <a:gd name="connsiteX463" fmla="*/ 4090533 w 4764505"/>
                  <a:gd name="connsiteY463" fmla="*/ 2992644 h 3299078"/>
                  <a:gd name="connsiteX464" fmla="*/ 4101863 w 4764505"/>
                  <a:gd name="connsiteY464" fmla="*/ 2995602 h 3299078"/>
                  <a:gd name="connsiteX465" fmla="*/ 4115760 w 4764505"/>
                  <a:gd name="connsiteY465" fmla="*/ 2996830 h 3299078"/>
                  <a:gd name="connsiteX466" fmla="*/ 4136521 w 4764505"/>
                  <a:gd name="connsiteY466" fmla="*/ 2993927 h 3299078"/>
                  <a:gd name="connsiteX467" fmla="*/ 4153488 w 4764505"/>
                  <a:gd name="connsiteY467" fmla="*/ 2985277 h 3299078"/>
                  <a:gd name="connsiteX468" fmla="*/ 4164985 w 4764505"/>
                  <a:gd name="connsiteY468" fmla="*/ 2970933 h 3299078"/>
                  <a:gd name="connsiteX469" fmla="*/ 4169226 w 4764505"/>
                  <a:gd name="connsiteY469" fmla="*/ 2950953 h 3299078"/>
                  <a:gd name="connsiteX470" fmla="*/ 4166547 w 4764505"/>
                  <a:gd name="connsiteY470" fmla="*/ 2935829 h 3299078"/>
                  <a:gd name="connsiteX471" fmla="*/ 4159515 w 4764505"/>
                  <a:gd name="connsiteY471" fmla="*/ 2924666 h 3299078"/>
                  <a:gd name="connsiteX472" fmla="*/ 4149581 w 4764505"/>
                  <a:gd name="connsiteY472" fmla="*/ 2916518 h 3299078"/>
                  <a:gd name="connsiteX473" fmla="*/ 4138195 w 4764505"/>
                  <a:gd name="connsiteY473" fmla="*/ 2910435 h 3299078"/>
                  <a:gd name="connsiteX474" fmla="*/ 4126810 w 4764505"/>
                  <a:gd name="connsiteY474" fmla="*/ 2905356 h 3299078"/>
                  <a:gd name="connsiteX475" fmla="*/ 4116820 w 4764505"/>
                  <a:gd name="connsiteY475" fmla="*/ 2900221 h 3299078"/>
                  <a:gd name="connsiteX476" fmla="*/ 4109788 w 4764505"/>
                  <a:gd name="connsiteY476" fmla="*/ 2893971 h 3299078"/>
                  <a:gd name="connsiteX477" fmla="*/ 4107165 w 4764505"/>
                  <a:gd name="connsiteY477" fmla="*/ 2885655 h 3299078"/>
                  <a:gd name="connsiteX478" fmla="*/ 4108337 w 4764505"/>
                  <a:gd name="connsiteY478" fmla="*/ 2879516 h 3299078"/>
                  <a:gd name="connsiteX479" fmla="*/ 4111909 w 4764505"/>
                  <a:gd name="connsiteY479" fmla="*/ 2874549 h 3299078"/>
                  <a:gd name="connsiteX480" fmla="*/ 4117880 w 4764505"/>
                  <a:gd name="connsiteY480" fmla="*/ 2871312 h 3299078"/>
                  <a:gd name="connsiteX481" fmla="*/ 4126252 w 4764505"/>
                  <a:gd name="connsiteY481" fmla="*/ 2870140 h 3299078"/>
                  <a:gd name="connsiteX482" fmla="*/ 4137526 w 4764505"/>
                  <a:gd name="connsiteY482" fmla="*/ 2871646 h 3299078"/>
                  <a:gd name="connsiteX483" fmla="*/ 4146567 w 4764505"/>
                  <a:gd name="connsiteY483" fmla="*/ 2874995 h 3299078"/>
                  <a:gd name="connsiteX484" fmla="*/ 4153153 w 4764505"/>
                  <a:gd name="connsiteY484" fmla="*/ 2878400 h 3299078"/>
                  <a:gd name="connsiteX485" fmla="*/ 4157059 w 4764505"/>
                  <a:gd name="connsiteY485" fmla="*/ 2879962 h 3299078"/>
                  <a:gd name="connsiteX486" fmla="*/ 4159013 w 4764505"/>
                  <a:gd name="connsiteY486" fmla="*/ 2879293 h 3299078"/>
                  <a:gd name="connsiteX487" fmla="*/ 4160129 w 4764505"/>
                  <a:gd name="connsiteY487" fmla="*/ 2877172 h 3299078"/>
                  <a:gd name="connsiteX488" fmla="*/ 4160687 w 4764505"/>
                  <a:gd name="connsiteY488" fmla="*/ 2873488 h 3299078"/>
                  <a:gd name="connsiteX489" fmla="*/ 4160855 w 4764505"/>
                  <a:gd name="connsiteY489" fmla="*/ 2868019 h 3299078"/>
                  <a:gd name="connsiteX490" fmla="*/ 4160743 w 4764505"/>
                  <a:gd name="connsiteY490" fmla="*/ 2863163 h 3299078"/>
                  <a:gd name="connsiteX491" fmla="*/ 4160352 w 4764505"/>
                  <a:gd name="connsiteY491" fmla="*/ 2859926 h 3299078"/>
                  <a:gd name="connsiteX492" fmla="*/ 4159683 w 4764505"/>
                  <a:gd name="connsiteY492" fmla="*/ 2857861 h 3299078"/>
                  <a:gd name="connsiteX493" fmla="*/ 4158176 w 4764505"/>
                  <a:gd name="connsiteY493" fmla="*/ 2855964 h 3299078"/>
                  <a:gd name="connsiteX494" fmla="*/ 4153599 w 4764505"/>
                  <a:gd name="connsiteY494" fmla="*/ 2853173 h 3299078"/>
                  <a:gd name="connsiteX495" fmla="*/ 4145674 w 4764505"/>
                  <a:gd name="connsiteY495" fmla="*/ 2850159 h 3299078"/>
                  <a:gd name="connsiteX496" fmla="*/ 4136075 w 4764505"/>
                  <a:gd name="connsiteY496" fmla="*/ 2848039 h 3299078"/>
                  <a:gd name="connsiteX497" fmla="*/ 4125806 w 4764505"/>
                  <a:gd name="connsiteY497" fmla="*/ 2847257 h 3299078"/>
                  <a:gd name="connsiteX498" fmla="*/ 3583253 w 4764505"/>
                  <a:gd name="connsiteY498" fmla="*/ 2838886 h 3299078"/>
                  <a:gd name="connsiteX499" fmla="*/ 3576388 w 4764505"/>
                  <a:gd name="connsiteY499" fmla="*/ 2839221 h 3299078"/>
                  <a:gd name="connsiteX500" fmla="*/ 3571867 w 4764505"/>
                  <a:gd name="connsiteY500" fmla="*/ 2840169 h 3299078"/>
                  <a:gd name="connsiteX501" fmla="*/ 3569300 w 4764505"/>
                  <a:gd name="connsiteY501" fmla="*/ 2841676 h 3299078"/>
                  <a:gd name="connsiteX502" fmla="*/ 3568295 w 4764505"/>
                  <a:gd name="connsiteY502" fmla="*/ 2843685 h 3299078"/>
                  <a:gd name="connsiteX503" fmla="*/ 3538939 w 4764505"/>
                  <a:gd name="connsiteY503" fmla="*/ 2990467 h 3299078"/>
                  <a:gd name="connsiteX504" fmla="*/ 3539218 w 4764505"/>
                  <a:gd name="connsiteY504" fmla="*/ 2992420 h 3299078"/>
                  <a:gd name="connsiteX505" fmla="*/ 3541171 w 4764505"/>
                  <a:gd name="connsiteY505" fmla="*/ 2993816 h 3299078"/>
                  <a:gd name="connsiteX506" fmla="*/ 3545246 w 4764505"/>
                  <a:gd name="connsiteY506" fmla="*/ 2994653 h 3299078"/>
                  <a:gd name="connsiteX507" fmla="*/ 3552110 w 4764505"/>
                  <a:gd name="connsiteY507" fmla="*/ 2994932 h 3299078"/>
                  <a:gd name="connsiteX508" fmla="*/ 3558919 w 4764505"/>
                  <a:gd name="connsiteY508" fmla="*/ 2994653 h 3299078"/>
                  <a:gd name="connsiteX509" fmla="*/ 3563384 w 4764505"/>
                  <a:gd name="connsiteY509" fmla="*/ 2993816 h 3299078"/>
                  <a:gd name="connsiteX510" fmla="*/ 3565896 w 4764505"/>
                  <a:gd name="connsiteY510" fmla="*/ 2992420 h 3299078"/>
                  <a:gd name="connsiteX511" fmla="*/ 3566956 w 4764505"/>
                  <a:gd name="connsiteY511" fmla="*/ 2990467 h 3299078"/>
                  <a:gd name="connsiteX512" fmla="*/ 3596201 w 4764505"/>
                  <a:gd name="connsiteY512" fmla="*/ 2843685 h 3299078"/>
                  <a:gd name="connsiteX513" fmla="*/ 3595977 w 4764505"/>
                  <a:gd name="connsiteY513" fmla="*/ 2841676 h 3299078"/>
                  <a:gd name="connsiteX514" fmla="*/ 3594080 w 4764505"/>
                  <a:gd name="connsiteY514" fmla="*/ 2840169 h 3299078"/>
                  <a:gd name="connsiteX515" fmla="*/ 3590006 w 4764505"/>
                  <a:gd name="connsiteY515" fmla="*/ 2839221 h 3299078"/>
                  <a:gd name="connsiteX516" fmla="*/ 3583253 w 4764505"/>
                  <a:gd name="connsiteY516" fmla="*/ 2838886 h 3299078"/>
                  <a:gd name="connsiteX517" fmla="*/ 2281369 w 4764505"/>
                  <a:gd name="connsiteY517" fmla="*/ 2765628 h 3299078"/>
                  <a:gd name="connsiteX518" fmla="*/ 2101355 w 4764505"/>
                  <a:gd name="connsiteY518" fmla="*/ 2934070 h 3299078"/>
                  <a:gd name="connsiteX519" fmla="*/ 2281369 w 4764505"/>
                  <a:gd name="connsiteY519" fmla="*/ 3102512 h 3299078"/>
                  <a:gd name="connsiteX520" fmla="*/ 2281369 w 4764505"/>
                  <a:gd name="connsiteY520" fmla="*/ 2963064 h 3299078"/>
                  <a:gd name="connsiteX521" fmla="*/ 2777852 w 4764505"/>
                  <a:gd name="connsiteY521" fmla="*/ 2963064 h 3299078"/>
                  <a:gd name="connsiteX522" fmla="*/ 2777852 w 4764505"/>
                  <a:gd name="connsiteY522" fmla="*/ 2905076 h 3299078"/>
                  <a:gd name="connsiteX523" fmla="*/ 2281369 w 4764505"/>
                  <a:gd name="connsiteY523" fmla="*/ 2905076 h 3299078"/>
                  <a:gd name="connsiteX524" fmla="*/ 4135660 w 4764505"/>
                  <a:gd name="connsiteY524" fmla="*/ 0 h 3299078"/>
                  <a:gd name="connsiteX525" fmla="*/ 4327616 w 4764505"/>
                  <a:gd name="connsiteY525" fmla="*/ 1877 h 3299078"/>
                  <a:gd name="connsiteX526" fmla="*/ 4535905 w 4764505"/>
                  <a:gd name="connsiteY526" fmla="*/ 495720 h 3299078"/>
                  <a:gd name="connsiteX527" fmla="*/ 4764505 w 4764505"/>
                  <a:gd name="connsiteY527" fmla="*/ 50552 h 3299078"/>
                  <a:gd name="connsiteX528" fmla="*/ 4764505 w 4764505"/>
                  <a:gd name="connsiteY528" fmla="*/ 3299078 h 3299078"/>
                  <a:gd name="connsiteX529" fmla="*/ 12031 w 4764505"/>
                  <a:gd name="connsiteY529" fmla="*/ 3299078 h 3299078"/>
                  <a:gd name="connsiteX530" fmla="*/ 0 w 4764505"/>
                  <a:gd name="connsiteY530" fmla="*/ 1410120 h 3299078"/>
                  <a:gd name="connsiteX531" fmla="*/ 818147 w 4764505"/>
                  <a:gd name="connsiteY531" fmla="*/ 1422152 h 3299078"/>
                  <a:gd name="connsiteX532" fmla="*/ 1022684 w 4764505"/>
                  <a:gd name="connsiteY532" fmla="*/ 952920 h 3299078"/>
                  <a:gd name="connsiteX533" fmla="*/ 1167063 w 4764505"/>
                  <a:gd name="connsiteY533" fmla="*/ 952920 h 3299078"/>
                  <a:gd name="connsiteX534" fmla="*/ 1431758 w 4764505"/>
                  <a:gd name="connsiteY534" fmla="*/ 1361994 h 3299078"/>
                  <a:gd name="connsiteX535" fmla="*/ 1612231 w 4764505"/>
                  <a:gd name="connsiteY535" fmla="*/ 531815 h 3299078"/>
                  <a:gd name="connsiteX536" fmla="*/ 1816768 w 4764505"/>
                  <a:gd name="connsiteY536" fmla="*/ 1434183 h 3299078"/>
                  <a:gd name="connsiteX537" fmla="*/ 2041616 w 4764505"/>
                  <a:gd name="connsiteY537" fmla="*/ 956122 h 3299078"/>
                  <a:gd name="connsiteX538" fmla="*/ 2245376 w 4764505"/>
                  <a:gd name="connsiteY538" fmla="*/ 956122 h 3299078"/>
                  <a:gd name="connsiteX539" fmla="*/ 2463271 w 4764505"/>
                  <a:gd name="connsiteY539" fmla="*/ 1418903 h 3299078"/>
                  <a:gd name="connsiteX540" fmla="*/ 2672612 w 4764505"/>
                  <a:gd name="connsiteY540" fmla="*/ 958273 h 3299078"/>
                  <a:gd name="connsiteX541" fmla="*/ 3089234 w 4764505"/>
                  <a:gd name="connsiteY541" fmla="*/ 953194 h 3299078"/>
                  <a:gd name="connsiteX542" fmla="*/ 3295372 w 4764505"/>
                  <a:gd name="connsiteY542" fmla="*/ 1415152 h 3299078"/>
                  <a:gd name="connsiteX543" fmla="*/ 3499908 w 4764505"/>
                  <a:gd name="connsiteY543" fmla="*/ 476186 h 3299078"/>
                  <a:gd name="connsiteX544" fmla="*/ 3881397 w 4764505"/>
                  <a:gd name="connsiteY544" fmla="*/ 478061 h 329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Lst>
                <a:rect l="l" t="t" r="r" b="b"/>
                <a:pathLst>
                  <a:path w="4764505" h="3299078">
                    <a:moveTo>
                      <a:pt x="3474050" y="2908426"/>
                    </a:moveTo>
                    <a:cubicBezTo>
                      <a:pt x="3478217" y="2908426"/>
                      <a:pt x="3481882" y="2909449"/>
                      <a:pt x="3485045" y="2911495"/>
                    </a:cubicBezTo>
                    <a:cubicBezTo>
                      <a:pt x="3488207" y="2913542"/>
                      <a:pt x="3491091" y="2916611"/>
                      <a:pt x="3493695" y="2920704"/>
                    </a:cubicBezTo>
                    <a:lnTo>
                      <a:pt x="3490570" y="2935773"/>
                    </a:lnTo>
                    <a:cubicBezTo>
                      <a:pt x="3489528" y="2940907"/>
                      <a:pt x="3487872" y="2945726"/>
                      <a:pt x="3485603" y="2950228"/>
                    </a:cubicBezTo>
                    <a:cubicBezTo>
                      <a:pt x="3483333" y="2954730"/>
                      <a:pt x="3480710" y="2958674"/>
                      <a:pt x="3477733" y="2962060"/>
                    </a:cubicBezTo>
                    <a:cubicBezTo>
                      <a:pt x="3474757" y="2965445"/>
                      <a:pt x="3471557" y="2968124"/>
                      <a:pt x="3468134" y="2970096"/>
                    </a:cubicBezTo>
                    <a:cubicBezTo>
                      <a:pt x="3464711" y="2972068"/>
                      <a:pt x="3461362" y="2973054"/>
                      <a:pt x="3458088" y="2973054"/>
                    </a:cubicBezTo>
                    <a:cubicBezTo>
                      <a:pt x="3455781" y="2973054"/>
                      <a:pt x="3453884" y="2972589"/>
                      <a:pt x="3452395" y="2971659"/>
                    </a:cubicBezTo>
                    <a:cubicBezTo>
                      <a:pt x="3450907" y="2970729"/>
                      <a:pt x="3449717" y="2969482"/>
                      <a:pt x="3448824" y="2967920"/>
                    </a:cubicBezTo>
                    <a:cubicBezTo>
                      <a:pt x="3447931" y="2966357"/>
                      <a:pt x="3447317" y="2964571"/>
                      <a:pt x="3446982" y="2962562"/>
                    </a:cubicBezTo>
                    <a:cubicBezTo>
                      <a:pt x="3446647" y="2960553"/>
                      <a:pt x="3446480" y="2958432"/>
                      <a:pt x="3446480" y="2956199"/>
                    </a:cubicBezTo>
                    <a:cubicBezTo>
                      <a:pt x="3446480" y="2953148"/>
                      <a:pt x="3446721" y="2949818"/>
                      <a:pt x="3447205" y="2946209"/>
                    </a:cubicBezTo>
                    <a:cubicBezTo>
                      <a:pt x="3447689" y="2942600"/>
                      <a:pt x="3448433" y="2939028"/>
                      <a:pt x="3449438" y="2935494"/>
                    </a:cubicBezTo>
                    <a:cubicBezTo>
                      <a:pt x="3450442" y="2931959"/>
                      <a:pt x="3451707" y="2928555"/>
                      <a:pt x="3453233" y="2925280"/>
                    </a:cubicBezTo>
                    <a:cubicBezTo>
                      <a:pt x="3454758" y="2922006"/>
                      <a:pt x="3456525" y="2919123"/>
                      <a:pt x="3458535" y="2916630"/>
                    </a:cubicBezTo>
                    <a:cubicBezTo>
                      <a:pt x="3460544" y="2914137"/>
                      <a:pt x="3462851" y="2912146"/>
                      <a:pt x="3465455" y="2910658"/>
                    </a:cubicBezTo>
                    <a:cubicBezTo>
                      <a:pt x="3468060" y="2909170"/>
                      <a:pt x="3470925" y="2908426"/>
                      <a:pt x="3474050" y="2908426"/>
                    </a:cubicBezTo>
                    <a:close/>
                    <a:moveTo>
                      <a:pt x="3736732" y="2886436"/>
                    </a:moveTo>
                    <a:cubicBezTo>
                      <a:pt x="3733234" y="2886436"/>
                      <a:pt x="3730425" y="2886529"/>
                      <a:pt x="3728304" y="2886715"/>
                    </a:cubicBezTo>
                    <a:cubicBezTo>
                      <a:pt x="3726183" y="2886901"/>
                      <a:pt x="3724621" y="2887255"/>
                      <a:pt x="3723616" y="2887776"/>
                    </a:cubicBezTo>
                    <a:cubicBezTo>
                      <a:pt x="3722612" y="2888297"/>
                      <a:pt x="3722035" y="2888985"/>
                      <a:pt x="3721886" y="2889841"/>
                    </a:cubicBezTo>
                    <a:cubicBezTo>
                      <a:pt x="3721737" y="2890696"/>
                      <a:pt x="3721886" y="2891794"/>
                      <a:pt x="3722332" y="2893134"/>
                    </a:cubicBezTo>
                    <a:lnTo>
                      <a:pt x="3738964" y="2939121"/>
                    </a:lnTo>
                    <a:lnTo>
                      <a:pt x="3701124" y="2988681"/>
                    </a:lnTo>
                    <a:cubicBezTo>
                      <a:pt x="3700306" y="2989946"/>
                      <a:pt x="3699841" y="2990969"/>
                      <a:pt x="3699729" y="2991751"/>
                    </a:cubicBezTo>
                    <a:cubicBezTo>
                      <a:pt x="3699618" y="2992532"/>
                      <a:pt x="3700008" y="2993165"/>
                      <a:pt x="3700901" y="2993648"/>
                    </a:cubicBezTo>
                    <a:cubicBezTo>
                      <a:pt x="3701794" y="2994132"/>
                      <a:pt x="3703208" y="2994467"/>
                      <a:pt x="3705143" y="2994653"/>
                    </a:cubicBezTo>
                    <a:cubicBezTo>
                      <a:pt x="3707078" y="2994839"/>
                      <a:pt x="3709645" y="2994932"/>
                      <a:pt x="3712845" y="2994932"/>
                    </a:cubicBezTo>
                    <a:cubicBezTo>
                      <a:pt x="3716417" y="2994932"/>
                      <a:pt x="3719263" y="2994858"/>
                      <a:pt x="3721384" y="2994709"/>
                    </a:cubicBezTo>
                    <a:cubicBezTo>
                      <a:pt x="3723505" y="2994560"/>
                      <a:pt x="3725216" y="2994337"/>
                      <a:pt x="3726518" y="2994039"/>
                    </a:cubicBezTo>
                    <a:cubicBezTo>
                      <a:pt x="3727821" y="2993741"/>
                      <a:pt x="3728751" y="2993351"/>
                      <a:pt x="3729309" y="2992867"/>
                    </a:cubicBezTo>
                    <a:cubicBezTo>
                      <a:pt x="3729867" y="2992383"/>
                      <a:pt x="3730369" y="2991807"/>
                      <a:pt x="3730816" y="2991137"/>
                    </a:cubicBezTo>
                    <a:lnTo>
                      <a:pt x="3756042" y="2955865"/>
                    </a:lnTo>
                    <a:lnTo>
                      <a:pt x="3768097" y="2991025"/>
                    </a:lnTo>
                    <a:cubicBezTo>
                      <a:pt x="3768246" y="2991695"/>
                      <a:pt x="3768488" y="2992290"/>
                      <a:pt x="3768823" y="2992811"/>
                    </a:cubicBezTo>
                    <a:cubicBezTo>
                      <a:pt x="3769158" y="2993332"/>
                      <a:pt x="3769809" y="2993741"/>
                      <a:pt x="3770776" y="2994039"/>
                    </a:cubicBezTo>
                    <a:cubicBezTo>
                      <a:pt x="3771743" y="2994337"/>
                      <a:pt x="3773120" y="2994560"/>
                      <a:pt x="3774906" y="2994709"/>
                    </a:cubicBezTo>
                    <a:cubicBezTo>
                      <a:pt x="3776692" y="2994858"/>
                      <a:pt x="3779148" y="2994932"/>
                      <a:pt x="3782273" y="2994932"/>
                    </a:cubicBezTo>
                    <a:cubicBezTo>
                      <a:pt x="3785696" y="2994932"/>
                      <a:pt x="3788487" y="2994839"/>
                      <a:pt x="3790645" y="2994653"/>
                    </a:cubicBezTo>
                    <a:cubicBezTo>
                      <a:pt x="3792803" y="2994467"/>
                      <a:pt x="3794458" y="2994113"/>
                      <a:pt x="3795612" y="2993593"/>
                    </a:cubicBezTo>
                    <a:cubicBezTo>
                      <a:pt x="3796765" y="2993072"/>
                      <a:pt x="3797453" y="2992402"/>
                      <a:pt x="3797677" y="2991583"/>
                    </a:cubicBezTo>
                    <a:cubicBezTo>
                      <a:pt x="3797900" y="2990765"/>
                      <a:pt x="3797826" y="2989723"/>
                      <a:pt x="3797453" y="2988458"/>
                    </a:cubicBezTo>
                    <a:lnTo>
                      <a:pt x="3779594" y="2938898"/>
                    </a:lnTo>
                    <a:lnTo>
                      <a:pt x="3814197" y="2892575"/>
                    </a:lnTo>
                    <a:cubicBezTo>
                      <a:pt x="3815164" y="2891236"/>
                      <a:pt x="3815704" y="2890176"/>
                      <a:pt x="3815815" y="2889394"/>
                    </a:cubicBezTo>
                    <a:cubicBezTo>
                      <a:pt x="3815927" y="2888613"/>
                      <a:pt x="3815499" y="2887999"/>
                      <a:pt x="3814532" y="2887552"/>
                    </a:cubicBezTo>
                    <a:cubicBezTo>
                      <a:pt x="3813564" y="2887106"/>
                      <a:pt x="3812057" y="2886808"/>
                      <a:pt x="3810011" y="2886660"/>
                    </a:cubicBezTo>
                    <a:cubicBezTo>
                      <a:pt x="3807964" y="2886511"/>
                      <a:pt x="3805230" y="2886436"/>
                      <a:pt x="3801807" y="2886436"/>
                    </a:cubicBezTo>
                    <a:cubicBezTo>
                      <a:pt x="3798756" y="2886436"/>
                      <a:pt x="3796337" y="2886511"/>
                      <a:pt x="3794551" y="2886660"/>
                    </a:cubicBezTo>
                    <a:cubicBezTo>
                      <a:pt x="3792765" y="2886808"/>
                      <a:pt x="3791314" y="2887032"/>
                      <a:pt x="3790198" y="2887329"/>
                    </a:cubicBezTo>
                    <a:cubicBezTo>
                      <a:pt x="3789082" y="2887627"/>
                      <a:pt x="3788263" y="2887999"/>
                      <a:pt x="3787742" y="2888445"/>
                    </a:cubicBezTo>
                    <a:cubicBezTo>
                      <a:pt x="3787222" y="2888892"/>
                      <a:pt x="3786738" y="2889413"/>
                      <a:pt x="3786291" y="2890008"/>
                    </a:cubicBezTo>
                    <a:lnTo>
                      <a:pt x="3762293" y="2923271"/>
                    </a:lnTo>
                    <a:lnTo>
                      <a:pt x="3750684" y="2890008"/>
                    </a:lnTo>
                    <a:cubicBezTo>
                      <a:pt x="3750461" y="2889264"/>
                      <a:pt x="3750182" y="2888650"/>
                      <a:pt x="3749847" y="2888166"/>
                    </a:cubicBezTo>
                    <a:cubicBezTo>
                      <a:pt x="3749512" y="2887683"/>
                      <a:pt x="3748880" y="2887329"/>
                      <a:pt x="3747950" y="2887106"/>
                    </a:cubicBezTo>
                    <a:cubicBezTo>
                      <a:pt x="3747019" y="2886883"/>
                      <a:pt x="3745680" y="2886715"/>
                      <a:pt x="3743931" y="2886604"/>
                    </a:cubicBezTo>
                    <a:cubicBezTo>
                      <a:pt x="3742182" y="2886492"/>
                      <a:pt x="3739783" y="2886436"/>
                      <a:pt x="3736732" y="2886436"/>
                    </a:cubicBezTo>
                    <a:close/>
                    <a:moveTo>
                      <a:pt x="3472376" y="2884539"/>
                    </a:moveTo>
                    <a:cubicBezTo>
                      <a:pt x="3465753" y="2884539"/>
                      <a:pt x="3459818" y="2885711"/>
                      <a:pt x="3454572" y="2888055"/>
                    </a:cubicBezTo>
                    <a:cubicBezTo>
                      <a:pt x="3449326" y="2890399"/>
                      <a:pt x="3444675" y="2893543"/>
                      <a:pt x="3440619" y="2897487"/>
                    </a:cubicBezTo>
                    <a:cubicBezTo>
                      <a:pt x="3436564" y="2901431"/>
                      <a:pt x="3433085" y="2905951"/>
                      <a:pt x="3430183" y="2911049"/>
                    </a:cubicBezTo>
                    <a:cubicBezTo>
                      <a:pt x="3427281" y="2916146"/>
                      <a:pt x="3424899" y="2921448"/>
                      <a:pt x="3423039" y="2926955"/>
                    </a:cubicBezTo>
                    <a:cubicBezTo>
                      <a:pt x="3421179" y="2932461"/>
                      <a:pt x="3419802" y="2937987"/>
                      <a:pt x="3418909" y="2943530"/>
                    </a:cubicBezTo>
                    <a:cubicBezTo>
                      <a:pt x="3418016" y="2949074"/>
                      <a:pt x="3417570" y="2954190"/>
                      <a:pt x="3417570" y="2958878"/>
                    </a:cubicBezTo>
                    <a:cubicBezTo>
                      <a:pt x="3417570" y="2963864"/>
                      <a:pt x="3418072" y="2968627"/>
                      <a:pt x="3419077" y="2973166"/>
                    </a:cubicBezTo>
                    <a:cubicBezTo>
                      <a:pt x="3420081" y="2977705"/>
                      <a:pt x="3421774" y="2981742"/>
                      <a:pt x="3424155" y="2985277"/>
                    </a:cubicBezTo>
                    <a:cubicBezTo>
                      <a:pt x="3426537" y="2988811"/>
                      <a:pt x="3429699" y="2991621"/>
                      <a:pt x="3433643" y="2993704"/>
                    </a:cubicBezTo>
                    <a:cubicBezTo>
                      <a:pt x="3437587" y="2995788"/>
                      <a:pt x="3442536" y="2996830"/>
                      <a:pt x="3448489" y="2996830"/>
                    </a:cubicBezTo>
                    <a:cubicBezTo>
                      <a:pt x="3452805" y="2996830"/>
                      <a:pt x="3456991" y="2996123"/>
                      <a:pt x="3461046" y="2994709"/>
                    </a:cubicBezTo>
                    <a:cubicBezTo>
                      <a:pt x="3465102" y="2993295"/>
                      <a:pt x="3468804" y="2991509"/>
                      <a:pt x="3472152" y="2989351"/>
                    </a:cubicBezTo>
                    <a:cubicBezTo>
                      <a:pt x="3475501" y="2987193"/>
                      <a:pt x="3478403" y="2984793"/>
                      <a:pt x="3480859" y="2982151"/>
                    </a:cubicBezTo>
                    <a:cubicBezTo>
                      <a:pt x="3483315" y="2979510"/>
                      <a:pt x="3485100" y="2976998"/>
                      <a:pt x="3486217" y="2974617"/>
                    </a:cubicBezTo>
                    <a:lnTo>
                      <a:pt x="3483091" y="2990579"/>
                    </a:lnTo>
                    <a:cubicBezTo>
                      <a:pt x="3482942" y="2991397"/>
                      <a:pt x="3482998" y="2992086"/>
                      <a:pt x="3483259" y="2992644"/>
                    </a:cubicBezTo>
                    <a:cubicBezTo>
                      <a:pt x="3483519" y="2993202"/>
                      <a:pt x="3484096" y="2993648"/>
                      <a:pt x="3484989" y="2993983"/>
                    </a:cubicBezTo>
                    <a:cubicBezTo>
                      <a:pt x="3485882" y="2994318"/>
                      <a:pt x="3487054" y="2994560"/>
                      <a:pt x="3488505" y="2994709"/>
                    </a:cubicBezTo>
                    <a:cubicBezTo>
                      <a:pt x="3489956" y="2994858"/>
                      <a:pt x="3491835" y="2994932"/>
                      <a:pt x="3494142" y="2994932"/>
                    </a:cubicBezTo>
                    <a:cubicBezTo>
                      <a:pt x="3498681" y="2994932"/>
                      <a:pt x="3501974" y="2994597"/>
                      <a:pt x="3504020" y="2993927"/>
                    </a:cubicBezTo>
                    <a:cubicBezTo>
                      <a:pt x="3506067" y="2993258"/>
                      <a:pt x="3507239" y="2992141"/>
                      <a:pt x="3507536" y="2990579"/>
                    </a:cubicBezTo>
                    <a:lnTo>
                      <a:pt x="3527516" y="2890789"/>
                    </a:lnTo>
                    <a:cubicBezTo>
                      <a:pt x="3527665" y="2890045"/>
                      <a:pt x="3527591" y="2889394"/>
                      <a:pt x="3527293" y="2888836"/>
                    </a:cubicBezTo>
                    <a:cubicBezTo>
                      <a:pt x="3526996" y="2888278"/>
                      <a:pt x="3526419" y="2887832"/>
                      <a:pt x="3525563" y="2887497"/>
                    </a:cubicBezTo>
                    <a:cubicBezTo>
                      <a:pt x="3524707" y="2887162"/>
                      <a:pt x="3523535" y="2886901"/>
                      <a:pt x="3522047" y="2886715"/>
                    </a:cubicBezTo>
                    <a:cubicBezTo>
                      <a:pt x="3520559" y="2886529"/>
                      <a:pt x="3518698" y="2886436"/>
                      <a:pt x="3516466" y="2886436"/>
                    </a:cubicBezTo>
                    <a:cubicBezTo>
                      <a:pt x="3511927" y="2886436"/>
                      <a:pt x="3508634" y="2886771"/>
                      <a:pt x="3506588" y="2887441"/>
                    </a:cubicBezTo>
                    <a:cubicBezTo>
                      <a:pt x="3504541" y="2888111"/>
                      <a:pt x="3503369" y="2889227"/>
                      <a:pt x="3503071" y="2890789"/>
                    </a:cubicBezTo>
                    <a:lnTo>
                      <a:pt x="3501286" y="2899608"/>
                    </a:lnTo>
                    <a:cubicBezTo>
                      <a:pt x="3497714" y="2894696"/>
                      <a:pt x="3493546" y="2890957"/>
                      <a:pt x="3488784" y="2888390"/>
                    </a:cubicBezTo>
                    <a:cubicBezTo>
                      <a:pt x="3484021" y="2885822"/>
                      <a:pt x="3478552" y="2884539"/>
                      <a:pt x="3472376" y="2884539"/>
                    </a:cubicBezTo>
                    <a:close/>
                    <a:moveTo>
                      <a:pt x="4335542" y="2877395"/>
                    </a:moveTo>
                    <a:lnTo>
                      <a:pt x="4335653" y="2877395"/>
                    </a:lnTo>
                    <a:lnTo>
                      <a:pt x="4356080" y="2938787"/>
                    </a:lnTo>
                    <a:lnTo>
                      <a:pt x="4315115" y="2938787"/>
                    </a:lnTo>
                    <a:close/>
                    <a:moveTo>
                      <a:pt x="3046169" y="2872484"/>
                    </a:moveTo>
                    <a:lnTo>
                      <a:pt x="3058671" y="2872484"/>
                    </a:lnTo>
                    <a:cubicBezTo>
                      <a:pt x="3061722" y="2872484"/>
                      <a:pt x="3064680" y="2872688"/>
                      <a:pt x="3067545" y="2873098"/>
                    </a:cubicBezTo>
                    <a:cubicBezTo>
                      <a:pt x="3070409" y="2873507"/>
                      <a:pt x="3073144" y="2874493"/>
                      <a:pt x="3075749" y="2876056"/>
                    </a:cubicBezTo>
                    <a:cubicBezTo>
                      <a:pt x="3078353" y="2877618"/>
                      <a:pt x="3080548" y="2880037"/>
                      <a:pt x="3082334" y="2883311"/>
                    </a:cubicBezTo>
                    <a:cubicBezTo>
                      <a:pt x="3084120" y="2886585"/>
                      <a:pt x="3085013" y="2890752"/>
                      <a:pt x="3085013" y="2895812"/>
                    </a:cubicBezTo>
                    <a:cubicBezTo>
                      <a:pt x="3085013" y="2899533"/>
                      <a:pt x="3084492" y="2902975"/>
                      <a:pt x="3083451" y="2906137"/>
                    </a:cubicBezTo>
                    <a:cubicBezTo>
                      <a:pt x="3082409" y="2909300"/>
                      <a:pt x="3080883" y="2912016"/>
                      <a:pt x="3078874" y="2914286"/>
                    </a:cubicBezTo>
                    <a:cubicBezTo>
                      <a:pt x="3076865" y="2916555"/>
                      <a:pt x="3074279" y="2918323"/>
                      <a:pt x="3071116" y="2919588"/>
                    </a:cubicBezTo>
                    <a:cubicBezTo>
                      <a:pt x="3067954" y="2920853"/>
                      <a:pt x="3064028" y="2921485"/>
                      <a:pt x="3059340" y="2921485"/>
                    </a:cubicBezTo>
                    <a:lnTo>
                      <a:pt x="3046169" y="2921485"/>
                    </a:lnTo>
                    <a:close/>
                    <a:moveTo>
                      <a:pt x="3169994" y="2872260"/>
                    </a:moveTo>
                    <a:lnTo>
                      <a:pt x="3183165" y="2872260"/>
                    </a:lnTo>
                    <a:cubicBezTo>
                      <a:pt x="3186514" y="2872260"/>
                      <a:pt x="3189137" y="2872372"/>
                      <a:pt x="3191035" y="2872595"/>
                    </a:cubicBezTo>
                    <a:cubicBezTo>
                      <a:pt x="3192932" y="2872818"/>
                      <a:pt x="3194625" y="2873116"/>
                      <a:pt x="3196113" y="2873488"/>
                    </a:cubicBezTo>
                    <a:cubicBezTo>
                      <a:pt x="3201025" y="2874828"/>
                      <a:pt x="3204559" y="2877135"/>
                      <a:pt x="3206717" y="2880409"/>
                    </a:cubicBezTo>
                    <a:cubicBezTo>
                      <a:pt x="3208875" y="2883683"/>
                      <a:pt x="3209954" y="2887701"/>
                      <a:pt x="3209954" y="2892464"/>
                    </a:cubicBezTo>
                    <a:cubicBezTo>
                      <a:pt x="3209954" y="2895589"/>
                      <a:pt x="3209434" y="2898417"/>
                      <a:pt x="3208392" y="2900947"/>
                    </a:cubicBezTo>
                    <a:cubicBezTo>
                      <a:pt x="3207350" y="2903477"/>
                      <a:pt x="3205787" y="2905654"/>
                      <a:pt x="3203704" y="2907477"/>
                    </a:cubicBezTo>
                    <a:cubicBezTo>
                      <a:pt x="3201620" y="2909300"/>
                      <a:pt x="3199016" y="2910714"/>
                      <a:pt x="3195890" y="2911718"/>
                    </a:cubicBezTo>
                    <a:cubicBezTo>
                      <a:pt x="3192765" y="2912723"/>
                      <a:pt x="3189119" y="2913225"/>
                      <a:pt x="3184951" y="2913225"/>
                    </a:cubicBezTo>
                    <a:lnTo>
                      <a:pt x="3169994" y="2913225"/>
                    </a:lnTo>
                    <a:close/>
                    <a:moveTo>
                      <a:pt x="4178342" y="2849825"/>
                    </a:moveTo>
                    <a:cubicBezTo>
                      <a:pt x="4177598" y="2849825"/>
                      <a:pt x="4176965" y="2850029"/>
                      <a:pt x="4176444" y="2850438"/>
                    </a:cubicBezTo>
                    <a:cubicBezTo>
                      <a:pt x="4175923" y="2850848"/>
                      <a:pt x="4175477" y="2851517"/>
                      <a:pt x="4175105" y="2852448"/>
                    </a:cubicBezTo>
                    <a:cubicBezTo>
                      <a:pt x="4174733" y="2853378"/>
                      <a:pt x="4174454" y="2854624"/>
                      <a:pt x="4174268" y="2856187"/>
                    </a:cubicBezTo>
                    <a:cubicBezTo>
                      <a:pt x="4174082" y="2857750"/>
                      <a:pt x="4173989" y="2859647"/>
                      <a:pt x="4173989" y="2861880"/>
                    </a:cubicBezTo>
                    <a:cubicBezTo>
                      <a:pt x="4173989" y="2864038"/>
                      <a:pt x="4174082" y="2865879"/>
                      <a:pt x="4174268" y="2867405"/>
                    </a:cubicBezTo>
                    <a:cubicBezTo>
                      <a:pt x="4174454" y="2868930"/>
                      <a:pt x="4174733" y="2870158"/>
                      <a:pt x="4175105" y="2871088"/>
                    </a:cubicBezTo>
                    <a:cubicBezTo>
                      <a:pt x="4175477" y="2872019"/>
                      <a:pt x="4175923" y="2872707"/>
                      <a:pt x="4176444" y="2873153"/>
                    </a:cubicBezTo>
                    <a:cubicBezTo>
                      <a:pt x="4176965" y="2873600"/>
                      <a:pt x="4177598" y="2873823"/>
                      <a:pt x="4178342" y="2873823"/>
                    </a:cubicBezTo>
                    <a:lnTo>
                      <a:pt x="4214507" y="2873823"/>
                    </a:lnTo>
                    <a:lnTo>
                      <a:pt x="4214507" y="2990244"/>
                    </a:lnTo>
                    <a:cubicBezTo>
                      <a:pt x="4214507" y="2990988"/>
                      <a:pt x="4214749" y="2991658"/>
                      <a:pt x="4215233" y="2992253"/>
                    </a:cubicBezTo>
                    <a:cubicBezTo>
                      <a:pt x="4215716" y="2992848"/>
                      <a:pt x="4216516" y="2993332"/>
                      <a:pt x="4217632" y="2993704"/>
                    </a:cubicBezTo>
                    <a:cubicBezTo>
                      <a:pt x="4218749" y="2994076"/>
                      <a:pt x="4220256" y="2994374"/>
                      <a:pt x="4222153" y="2994597"/>
                    </a:cubicBezTo>
                    <a:cubicBezTo>
                      <a:pt x="4224051" y="2994820"/>
                      <a:pt x="4226413" y="2994932"/>
                      <a:pt x="4229241" y="2994932"/>
                    </a:cubicBezTo>
                    <a:cubicBezTo>
                      <a:pt x="4232069" y="2994932"/>
                      <a:pt x="4234431" y="2994820"/>
                      <a:pt x="4236329" y="2994597"/>
                    </a:cubicBezTo>
                    <a:cubicBezTo>
                      <a:pt x="4238227" y="2994374"/>
                      <a:pt x="4239733" y="2994076"/>
                      <a:pt x="4240850" y="2993704"/>
                    </a:cubicBezTo>
                    <a:cubicBezTo>
                      <a:pt x="4241966" y="2993332"/>
                      <a:pt x="4242766" y="2992848"/>
                      <a:pt x="4243250" y="2992253"/>
                    </a:cubicBezTo>
                    <a:cubicBezTo>
                      <a:pt x="4243733" y="2991658"/>
                      <a:pt x="4243975" y="2990988"/>
                      <a:pt x="4243975" y="2990244"/>
                    </a:cubicBezTo>
                    <a:lnTo>
                      <a:pt x="4243975" y="2873823"/>
                    </a:lnTo>
                    <a:lnTo>
                      <a:pt x="4280140" y="2873823"/>
                    </a:lnTo>
                    <a:cubicBezTo>
                      <a:pt x="4280810" y="2873823"/>
                      <a:pt x="4281424" y="2873600"/>
                      <a:pt x="4281982" y="2873153"/>
                    </a:cubicBezTo>
                    <a:cubicBezTo>
                      <a:pt x="4282540" y="2872707"/>
                      <a:pt x="4283005" y="2872019"/>
                      <a:pt x="4283377" y="2871088"/>
                    </a:cubicBezTo>
                    <a:cubicBezTo>
                      <a:pt x="4283749" y="2870158"/>
                      <a:pt x="4284028" y="2868930"/>
                      <a:pt x="4284214" y="2867405"/>
                    </a:cubicBezTo>
                    <a:cubicBezTo>
                      <a:pt x="4284401" y="2865879"/>
                      <a:pt x="4284494" y="2864038"/>
                      <a:pt x="4284494" y="2861880"/>
                    </a:cubicBezTo>
                    <a:cubicBezTo>
                      <a:pt x="4284494" y="2859647"/>
                      <a:pt x="4284401" y="2857750"/>
                      <a:pt x="4284214" y="2856187"/>
                    </a:cubicBezTo>
                    <a:cubicBezTo>
                      <a:pt x="4284028" y="2854624"/>
                      <a:pt x="4283749" y="2853378"/>
                      <a:pt x="4283377" y="2852448"/>
                    </a:cubicBezTo>
                    <a:cubicBezTo>
                      <a:pt x="4283005" y="2851517"/>
                      <a:pt x="4282540" y="2850848"/>
                      <a:pt x="4281982" y="2850438"/>
                    </a:cubicBezTo>
                    <a:cubicBezTo>
                      <a:pt x="4281424" y="2850029"/>
                      <a:pt x="4280810" y="2849825"/>
                      <a:pt x="4280140" y="2849825"/>
                    </a:cubicBezTo>
                    <a:close/>
                    <a:moveTo>
                      <a:pt x="3634710" y="2849825"/>
                    </a:moveTo>
                    <a:cubicBezTo>
                      <a:pt x="3632254" y="2849825"/>
                      <a:pt x="3630022" y="2850550"/>
                      <a:pt x="3628013" y="2852001"/>
                    </a:cubicBezTo>
                    <a:cubicBezTo>
                      <a:pt x="3626003" y="2853452"/>
                      <a:pt x="3624664" y="2855815"/>
                      <a:pt x="3623994" y="2859089"/>
                    </a:cubicBezTo>
                    <a:lnTo>
                      <a:pt x="3598768" y="2984998"/>
                    </a:lnTo>
                    <a:cubicBezTo>
                      <a:pt x="3598470" y="2986635"/>
                      <a:pt x="3598433" y="2988030"/>
                      <a:pt x="3598656" y="2989183"/>
                    </a:cubicBezTo>
                    <a:cubicBezTo>
                      <a:pt x="3598880" y="2990337"/>
                      <a:pt x="3599307" y="2991304"/>
                      <a:pt x="3599940" y="2992086"/>
                    </a:cubicBezTo>
                    <a:cubicBezTo>
                      <a:pt x="3600572" y="2992867"/>
                      <a:pt x="3601372" y="2993425"/>
                      <a:pt x="3602340" y="2993760"/>
                    </a:cubicBezTo>
                    <a:cubicBezTo>
                      <a:pt x="3603307" y="2994095"/>
                      <a:pt x="3604386" y="2994262"/>
                      <a:pt x="3605577" y="2994262"/>
                    </a:cubicBezTo>
                    <a:lnTo>
                      <a:pt x="3678131" y="2994262"/>
                    </a:lnTo>
                    <a:cubicBezTo>
                      <a:pt x="3679098" y="2994262"/>
                      <a:pt x="3679954" y="2993890"/>
                      <a:pt x="3680698" y="2993146"/>
                    </a:cubicBezTo>
                    <a:cubicBezTo>
                      <a:pt x="3681442" y="2992402"/>
                      <a:pt x="3682093" y="2991416"/>
                      <a:pt x="3682651" y="2990188"/>
                    </a:cubicBezTo>
                    <a:cubicBezTo>
                      <a:pt x="3683209" y="2988960"/>
                      <a:pt x="3683674" y="2987639"/>
                      <a:pt x="3684046" y="2986226"/>
                    </a:cubicBezTo>
                    <a:cubicBezTo>
                      <a:pt x="3684419" y="2984812"/>
                      <a:pt x="3684735" y="2983416"/>
                      <a:pt x="3684995" y="2982040"/>
                    </a:cubicBezTo>
                    <a:cubicBezTo>
                      <a:pt x="3685256" y="2980663"/>
                      <a:pt x="3685423" y="2979417"/>
                      <a:pt x="3685498" y="2978300"/>
                    </a:cubicBezTo>
                    <a:cubicBezTo>
                      <a:pt x="3685572" y="2977184"/>
                      <a:pt x="3685609" y="2976366"/>
                      <a:pt x="3685609" y="2975845"/>
                    </a:cubicBezTo>
                    <a:cubicBezTo>
                      <a:pt x="3685609" y="2974356"/>
                      <a:pt x="3685386" y="2973222"/>
                      <a:pt x="3684939" y="2972440"/>
                    </a:cubicBezTo>
                    <a:cubicBezTo>
                      <a:pt x="3684493" y="2971659"/>
                      <a:pt x="3683823" y="2971268"/>
                      <a:pt x="3682930" y="2971268"/>
                    </a:cubicBezTo>
                    <a:lnTo>
                      <a:pt x="3630692" y="2971268"/>
                    </a:lnTo>
                    <a:lnTo>
                      <a:pt x="3638952" y="2930527"/>
                    </a:lnTo>
                    <a:lnTo>
                      <a:pt x="3682595" y="2930527"/>
                    </a:lnTo>
                    <a:cubicBezTo>
                      <a:pt x="3683488" y="2930527"/>
                      <a:pt x="3684307" y="2930155"/>
                      <a:pt x="3685051" y="2929410"/>
                    </a:cubicBezTo>
                    <a:cubicBezTo>
                      <a:pt x="3685795" y="2928666"/>
                      <a:pt x="3686446" y="2927699"/>
                      <a:pt x="3687004" y="2926508"/>
                    </a:cubicBezTo>
                    <a:cubicBezTo>
                      <a:pt x="3687563" y="2925318"/>
                      <a:pt x="3688028" y="2924015"/>
                      <a:pt x="3688400" y="2922601"/>
                    </a:cubicBezTo>
                    <a:cubicBezTo>
                      <a:pt x="3688772" y="2921188"/>
                      <a:pt x="3689069" y="2919792"/>
                      <a:pt x="3689293" y="2918416"/>
                    </a:cubicBezTo>
                    <a:cubicBezTo>
                      <a:pt x="3689516" y="2917039"/>
                      <a:pt x="3689683" y="2915811"/>
                      <a:pt x="3689795" y="2914732"/>
                    </a:cubicBezTo>
                    <a:cubicBezTo>
                      <a:pt x="3689907" y="2913653"/>
                      <a:pt x="3689962" y="2912853"/>
                      <a:pt x="3689962" y="2912332"/>
                    </a:cubicBezTo>
                    <a:cubicBezTo>
                      <a:pt x="3689962" y="2910993"/>
                      <a:pt x="3689739" y="2909951"/>
                      <a:pt x="3689293" y="2909207"/>
                    </a:cubicBezTo>
                    <a:cubicBezTo>
                      <a:pt x="3688846" y="2908463"/>
                      <a:pt x="3688102" y="2908091"/>
                      <a:pt x="3687060" y="2908091"/>
                    </a:cubicBezTo>
                    <a:lnTo>
                      <a:pt x="3643305" y="2908091"/>
                    </a:lnTo>
                    <a:lnTo>
                      <a:pt x="3650448" y="2872818"/>
                    </a:lnTo>
                    <a:lnTo>
                      <a:pt x="3702017" y="2872818"/>
                    </a:lnTo>
                    <a:cubicBezTo>
                      <a:pt x="3702910" y="2872818"/>
                      <a:pt x="3703748" y="2872409"/>
                      <a:pt x="3704529" y="2871591"/>
                    </a:cubicBezTo>
                    <a:cubicBezTo>
                      <a:pt x="3705310" y="2870772"/>
                      <a:pt x="3705980" y="2869749"/>
                      <a:pt x="3706538" y="2868521"/>
                    </a:cubicBezTo>
                    <a:cubicBezTo>
                      <a:pt x="3707096" y="2867293"/>
                      <a:pt x="3707561" y="2865935"/>
                      <a:pt x="3707933" y="2864447"/>
                    </a:cubicBezTo>
                    <a:cubicBezTo>
                      <a:pt x="3708305" y="2862959"/>
                      <a:pt x="3708603" y="2861526"/>
                      <a:pt x="3708826" y="2860150"/>
                    </a:cubicBezTo>
                    <a:cubicBezTo>
                      <a:pt x="3709050" y="2858773"/>
                      <a:pt x="3709217" y="2857526"/>
                      <a:pt x="3709329" y="2856410"/>
                    </a:cubicBezTo>
                    <a:cubicBezTo>
                      <a:pt x="3709440" y="2855294"/>
                      <a:pt x="3709496" y="2854513"/>
                      <a:pt x="3709496" y="2854066"/>
                    </a:cubicBezTo>
                    <a:cubicBezTo>
                      <a:pt x="3709496" y="2851238"/>
                      <a:pt x="3708529" y="2849825"/>
                      <a:pt x="3706594" y="2849825"/>
                    </a:cubicBezTo>
                    <a:close/>
                    <a:moveTo>
                      <a:pt x="3282694" y="2849825"/>
                    </a:moveTo>
                    <a:cubicBezTo>
                      <a:pt x="3280239" y="2849825"/>
                      <a:pt x="3278174" y="2850550"/>
                      <a:pt x="3276499" y="2852001"/>
                    </a:cubicBezTo>
                    <a:cubicBezTo>
                      <a:pt x="3274825" y="2853452"/>
                      <a:pt x="3273988" y="2855815"/>
                      <a:pt x="3273988" y="2859089"/>
                    </a:cubicBezTo>
                    <a:lnTo>
                      <a:pt x="3273988" y="2984998"/>
                    </a:lnTo>
                    <a:cubicBezTo>
                      <a:pt x="3273988" y="2988272"/>
                      <a:pt x="3274825" y="2990635"/>
                      <a:pt x="3276499" y="2992086"/>
                    </a:cubicBezTo>
                    <a:cubicBezTo>
                      <a:pt x="3278174" y="2993537"/>
                      <a:pt x="3280239" y="2994262"/>
                      <a:pt x="3282694" y="2994262"/>
                    </a:cubicBezTo>
                    <a:lnTo>
                      <a:pt x="3355248" y="2994262"/>
                    </a:lnTo>
                    <a:cubicBezTo>
                      <a:pt x="3355918" y="2994262"/>
                      <a:pt x="3356532" y="2994058"/>
                      <a:pt x="3357090" y="2993648"/>
                    </a:cubicBezTo>
                    <a:cubicBezTo>
                      <a:pt x="3357648" y="2993239"/>
                      <a:pt x="3358113" y="2992588"/>
                      <a:pt x="3358485" y="2991695"/>
                    </a:cubicBezTo>
                    <a:cubicBezTo>
                      <a:pt x="3358857" y="2990802"/>
                      <a:pt x="3359136" y="2989630"/>
                      <a:pt x="3359322" y="2988179"/>
                    </a:cubicBezTo>
                    <a:cubicBezTo>
                      <a:pt x="3359508" y="2986728"/>
                      <a:pt x="3359601" y="2984923"/>
                      <a:pt x="3359601" y="2982765"/>
                    </a:cubicBezTo>
                    <a:cubicBezTo>
                      <a:pt x="3359601" y="2980607"/>
                      <a:pt x="3359508" y="2978803"/>
                      <a:pt x="3359322" y="2977352"/>
                    </a:cubicBezTo>
                    <a:cubicBezTo>
                      <a:pt x="3359136" y="2975901"/>
                      <a:pt x="3358857" y="2974729"/>
                      <a:pt x="3358485" y="2973836"/>
                    </a:cubicBezTo>
                    <a:cubicBezTo>
                      <a:pt x="3358113" y="2972943"/>
                      <a:pt x="3357648" y="2972291"/>
                      <a:pt x="3357090" y="2971882"/>
                    </a:cubicBezTo>
                    <a:cubicBezTo>
                      <a:pt x="3356532" y="2971473"/>
                      <a:pt x="3355918" y="2971268"/>
                      <a:pt x="3355248" y="2971268"/>
                    </a:cubicBezTo>
                    <a:lnTo>
                      <a:pt x="3303232" y="2971268"/>
                    </a:lnTo>
                    <a:lnTo>
                      <a:pt x="3303232" y="2930527"/>
                    </a:lnTo>
                    <a:lnTo>
                      <a:pt x="3346876" y="2930527"/>
                    </a:lnTo>
                    <a:cubicBezTo>
                      <a:pt x="3347546" y="2930527"/>
                      <a:pt x="3348160" y="2930341"/>
                      <a:pt x="3348718" y="2929968"/>
                    </a:cubicBezTo>
                    <a:cubicBezTo>
                      <a:pt x="3349276" y="2929596"/>
                      <a:pt x="3349741" y="2928982"/>
                      <a:pt x="3350113" y="2928127"/>
                    </a:cubicBezTo>
                    <a:cubicBezTo>
                      <a:pt x="3350485" y="2927271"/>
                      <a:pt x="3350764" y="2926136"/>
                      <a:pt x="3350951" y="2924722"/>
                    </a:cubicBezTo>
                    <a:cubicBezTo>
                      <a:pt x="3351137" y="2923308"/>
                      <a:pt x="3351230" y="2921522"/>
                      <a:pt x="3351230" y="2919364"/>
                    </a:cubicBezTo>
                    <a:cubicBezTo>
                      <a:pt x="3351230" y="2917281"/>
                      <a:pt x="3351137" y="2915514"/>
                      <a:pt x="3350951" y="2914062"/>
                    </a:cubicBezTo>
                    <a:cubicBezTo>
                      <a:pt x="3350764" y="2912611"/>
                      <a:pt x="3350485" y="2911458"/>
                      <a:pt x="3350113" y="2910602"/>
                    </a:cubicBezTo>
                    <a:cubicBezTo>
                      <a:pt x="3349741" y="2909746"/>
                      <a:pt x="3349276" y="2909114"/>
                      <a:pt x="3348718" y="2908705"/>
                    </a:cubicBezTo>
                    <a:cubicBezTo>
                      <a:pt x="3348160" y="2908295"/>
                      <a:pt x="3347546" y="2908091"/>
                      <a:pt x="3346876" y="2908091"/>
                    </a:cubicBezTo>
                    <a:lnTo>
                      <a:pt x="3303232" y="2908091"/>
                    </a:lnTo>
                    <a:lnTo>
                      <a:pt x="3303232" y="2872818"/>
                    </a:lnTo>
                    <a:lnTo>
                      <a:pt x="3354801" y="2872818"/>
                    </a:lnTo>
                    <a:cubicBezTo>
                      <a:pt x="3355471" y="2872818"/>
                      <a:pt x="3356066" y="2872614"/>
                      <a:pt x="3356587" y="2872205"/>
                    </a:cubicBezTo>
                    <a:cubicBezTo>
                      <a:pt x="3357108" y="2871795"/>
                      <a:pt x="3357555" y="2871144"/>
                      <a:pt x="3357927" y="2870251"/>
                    </a:cubicBezTo>
                    <a:cubicBezTo>
                      <a:pt x="3358299" y="2869358"/>
                      <a:pt x="3358578" y="2868186"/>
                      <a:pt x="3358764" y="2866735"/>
                    </a:cubicBezTo>
                    <a:cubicBezTo>
                      <a:pt x="3358950" y="2865284"/>
                      <a:pt x="3359043" y="2863517"/>
                      <a:pt x="3359043" y="2861433"/>
                    </a:cubicBezTo>
                    <a:cubicBezTo>
                      <a:pt x="3359043" y="2859201"/>
                      <a:pt x="3358950" y="2857359"/>
                      <a:pt x="3358764" y="2855908"/>
                    </a:cubicBezTo>
                    <a:cubicBezTo>
                      <a:pt x="3358578" y="2854457"/>
                      <a:pt x="3358299" y="2853266"/>
                      <a:pt x="3357927" y="2852336"/>
                    </a:cubicBezTo>
                    <a:cubicBezTo>
                      <a:pt x="3357555" y="2851406"/>
                      <a:pt x="3357108" y="2850755"/>
                      <a:pt x="3356587" y="2850383"/>
                    </a:cubicBezTo>
                    <a:cubicBezTo>
                      <a:pt x="3356066" y="2850011"/>
                      <a:pt x="3355471" y="2849825"/>
                      <a:pt x="3354801" y="2849825"/>
                    </a:cubicBezTo>
                    <a:close/>
                    <a:moveTo>
                      <a:pt x="3149344" y="2849825"/>
                    </a:moveTo>
                    <a:cubicBezTo>
                      <a:pt x="3146889" y="2849825"/>
                      <a:pt x="3144824" y="2850550"/>
                      <a:pt x="3143149" y="2852001"/>
                    </a:cubicBezTo>
                    <a:cubicBezTo>
                      <a:pt x="3141475" y="2853452"/>
                      <a:pt x="3140638" y="2855815"/>
                      <a:pt x="3140638" y="2859089"/>
                    </a:cubicBezTo>
                    <a:lnTo>
                      <a:pt x="3140638" y="2990244"/>
                    </a:lnTo>
                    <a:cubicBezTo>
                      <a:pt x="3140638" y="2990988"/>
                      <a:pt x="3140861" y="2991658"/>
                      <a:pt x="3141307" y="2992253"/>
                    </a:cubicBezTo>
                    <a:cubicBezTo>
                      <a:pt x="3141754" y="2992848"/>
                      <a:pt x="3142535" y="2993332"/>
                      <a:pt x="3143652" y="2993704"/>
                    </a:cubicBezTo>
                    <a:cubicBezTo>
                      <a:pt x="3144768" y="2994076"/>
                      <a:pt x="3146275" y="2994374"/>
                      <a:pt x="3148172" y="2994597"/>
                    </a:cubicBezTo>
                    <a:cubicBezTo>
                      <a:pt x="3150070" y="2994820"/>
                      <a:pt x="3152432" y="2994932"/>
                      <a:pt x="3155260" y="2994932"/>
                    </a:cubicBezTo>
                    <a:cubicBezTo>
                      <a:pt x="3158162" y="2994932"/>
                      <a:pt x="3160544" y="2994820"/>
                      <a:pt x="3162404" y="2994597"/>
                    </a:cubicBezTo>
                    <a:cubicBezTo>
                      <a:pt x="3164264" y="2994374"/>
                      <a:pt x="3165753" y="2994076"/>
                      <a:pt x="3166869" y="2993704"/>
                    </a:cubicBezTo>
                    <a:cubicBezTo>
                      <a:pt x="3167985" y="2993332"/>
                      <a:pt x="3168785" y="2992848"/>
                      <a:pt x="3169269" y="2992253"/>
                    </a:cubicBezTo>
                    <a:cubicBezTo>
                      <a:pt x="3169752" y="2991658"/>
                      <a:pt x="3169994" y="2990988"/>
                      <a:pt x="3169994" y="2990244"/>
                    </a:cubicBezTo>
                    <a:lnTo>
                      <a:pt x="3169994" y="2935215"/>
                    </a:lnTo>
                    <a:lnTo>
                      <a:pt x="3179147" y="2935215"/>
                    </a:lnTo>
                    <a:cubicBezTo>
                      <a:pt x="3182272" y="2935215"/>
                      <a:pt x="3185026" y="2935698"/>
                      <a:pt x="3187407" y="2936666"/>
                    </a:cubicBezTo>
                    <a:cubicBezTo>
                      <a:pt x="3189788" y="2937633"/>
                      <a:pt x="3191890" y="2939066"/>
                      <a:pt x="3193714" y="2940963"/>
                    </a:cubicBezTo>
                    <a:cubicBezTo>
                      <a:pt x="3195537" y="2942861"/>
                      <a:pt x="3197192" y="2945223"/>
                      <a:pt x="3198681" y="2948051"/>
                    </a:cubicBezTo>
                    <a:cubicBezTo>
                      <a:pt x="3200169" y="2950879"/>
                      <a:pt x="3201694" y="2954116"/>
                      <a:pt x="3203257" y="2957762"/>
                    </a:cubicBezTo>
                    <a:lnTo>
                      <a:pt x="3216205" y="2990021"/>
                    </a:lnTo>
                    <a:cubicBezTo>
                      <a:pt x="3216503" y="2990914"/>
                      <a:pt x="3216875" y="2991676"/>
                      <a:pt x="3217321" y="2992309"/>
                    </a:cubicBezTo>
                    <a:cubicBezTo>
                      <a:pt x="3217768" y="2992941"/>
                      <a:pt x="3218531" y="2993462"/>
                      <a:pt x="3219610" y="2993872"/>
                    </a:cubicBezTo>
                    <a:cubicBezTo>
                      <a:pt x="3220689" y="2994281"/>
                      <a:pt x="3222158" y="2994560"/>
                      <a:pt x="3224019" y="2994709"/>
                    </a:cubicBezTo>
                    <a:cubicBezTo>
                      <a:pt x="3225879" y="2994858"/>
                      <a:pt x="3228372" y="2994932"/>
                      <a:pt x="3231497" y="2994932"/>
                    </a:cubicBezTo>
                    <a:cubicBezTo>
                      <a:pt x="3235218" y="2994932"/>
                      <a:pt x="3238157" y="2994858"/>
                      <a:pt x="3240315" y="2994709"/>
                    </a:cubicBezTo>
                    <a:cubicBezTo>
                      <a:pt x="3242473" y="2994560"/>
                      <a:pt x="3244111" y="2994299"/>
                      <a:pt x="3245227" y="2993927"/>
                    </a:cubicBezTo>
                    <a:cubicBezTo>
                      <a:pt x="3246343" y="2993555"/>
                      <a:pt x="3247050" y="2993090"/>
                      <a:pt x="3247348" y="2992532"/>
                    </a:cubicBezTo>
                    <a:cubicBezTo>
                      <a:pt x="3247645" y="2991974"/>
                      <a:pt x="3247794" y="2991286"/>
                      <a:pt x="3247794" y="2990467"/>
                    </a:cubicBezTo>
                    <a:cubicBezTo>
                      <a:pt x="3247794" y="2989723"/>
                      <a:pt x="3247608" y="2988700"/>
                      <a:pt x="3247236" y="2987398"/>
                    </a:cubicBezTo>
                    <a:cubicBezTo>
                      <a:pt x="3246864" y="2986095"/>
                      <a:pt x="3246120" y="2984030"/>
                      <a:pt x="3245003" y="2981203"/>
                    </a:cubicBezTo>
                    <a:lnTo>
                      <a:pt x="3232837" y="2952739"/>
                    </a:lnTo>
                    <a:cubicBezTo>
                      <a:pt x="3231423" y="2949316"/>
                      <a:pt x="3229972" y="2946247"/>
                      <a:pt x="3228484" y="2943530"/>
                    </a:cubicBezTo>
                    <a:cubicBezTo>
                      <a:pt x="3226995" y="2940814"/>
                      <a:pt x="3225414" y="2938396"/>
                      <a:pt x="3223740" y="2936275"/>
                    </a:cubicBezTo>
                    <a:cubicBezTo>
                      <a:pt x="3222065" y="2934154"/>
                      <a:pt x="3220279" y="2932350"/>
                      <a:pt x="3218382" y="2930861"/>
                    </a:cubicBezTo>
                    <a:cubicBezTo>
                      <a:pt x="3216484" y="2929373"/>
                      <a:pt x="3214457" y="2928108"/>
                      <a:pt x="3212298" y="2927066"/>
                    </a:cubicBezTo>
                    <a:cubicBezTo>
                      <a:pt x="3216763" y="2925652"/>
                      <a:pt x="3220744" y="2923792"/>
                      <a:pt x="3224242" y="2921485"/>
                    </a:cubicBezTo>
                    <a:cubicBezTo>
                      <a:pt x="3227739" y="2919178"/>
                      <a:pt x="3230679" y="2916462"/>
                      <a:pt x="3233060" y="2913337"/>
                    </a:cubicBezTo>
                    <a:cubicBezTo>
                      <a:pt x="3235441" y="2910212"/>
                      <a:pt x="3237246" y="2906658"/>
                      <a:pt x="3238474" y="2902677"/>
                    </a:cubicBezTo>
                    <a:cubicBezTo>
                      <a:pt x="3239701" y="2898696"/>
                      <a:pt x="3240315" y="2894287"/>
                      <a:pt x="3240315" y="2889450"/>
                    </a:cubicBezTo>
                    <a:cubicBezTo>
                      <a:pt x="3240315" y="2883720"/>
                      <a:pt x="3239460" y="2878641"/>
                      <a:pt x="3237748" y="2874214"/>
                    </a:cubicBezTo>
                    <a:cubicBezTo>
                      <a:pt x="3236037" y="2869786"/>
                      <a:pt x="3233562" y="2865954"/>
                      <a:pt x="3230325" y="2862717"/>
                    </a:cubicBezTo>
                    <a:cubicBezTo>
                      <a:pt x="3227088" y="2859480"/>
                      <a:pt x="3223144" y="2856857"/>
                      <a:pt x="3218493" y="2854848"/>
                    </a:cubicBezTo>
                    <a:cubicBezTo>
                      <a:pt x="3213843" y="2852838"/>
                      <a:pt x="3208615" y="2851424"/>
                      <a:pt x="3202811" y="2850606"/>
                    </a:cubicBezTo>
                    <a:cubicBezTo>
                      <a:pt x="3200802" y="2850383"/>
                      <a:pt x="3198569" y="2850197"/>
                      <a:pt x="3196113" y="2850048"/>
                    </a:cubicBezTo>
                    <a:cubicBezTo>
                      <a:pt x="3193658" y="2849899"/>
                      <a:pt x="3190532" y="2849825"/>
                      <a:pt x="3186737" y="2849825"/>
                    </a:cubicBezTo>
                    <a:close/>
                    <a:moveTo>
                      <a:pt x="3026747" y="2849825"/>
                    </a:moveTo>
                    <a:cubicBezTo>
                      <a:pt x="3023770" y="2849825"/>
                      <a:pt x="3021371" y="2850699"/>
                      <a:pt x="3019547" y="2852448"/>
                    </a:cubicBezTo>
                    <a:cubicBezTo>
                      <a:pt x="3017724" y="2854196"/>
                      <a:pt x="3016813" y="2856819"/>
                      <a:pt x="3016813" y="2860317"/>
                    </a:cubicBezTo>
                    <a:lnTo>
                      <a:pt x="3016813" y="2990244"/>
                    </a:lnTo>
                    <a:cubicBezTo>
                      <a:pt x="3016813" y="2990988"/>
                      <a:pt x="3017036" y="2991658"/>
                      <a:pt x="3017482" y="2992253"/>
                    </a:cubicBezTo>
                    <a:cubicBezTo>
                      <a:pt x="3017929" y="2992848"/>
                      <a:pt x="3018710" y="2993332"/>
                      <a:pt x="3019827" y="2993704"/>
                    </a:cubicBezTo>
                    <a:cubicBezTo>
                      <a:pt x="3020943" y="2994076"/>
                      <a:pt x="3022450" y="2994374"/>
                      <a:pt x="3024347" y="2994597"/>
                    </a:cubicBezTo>
                    <a:cubicBezTo>
                      <a:pt x="3026245" y="2994820"/>
                      <a:pt x="3028607" y="2994932"/>
                      <a:pt x="3031435" y="2994932"/>
                    </a:cubicBezTo>
                    <a:cubicBezTo>
                      <a:pt x="3034337" y="2994932"/>
                      <a:pt x="3036719" y="2994820"/>
                      <a:pt x="3038579" y="2994597"/>
                    </a:cubicBezTo>
                    <a:cubicBezTo>
                      <a:pt x="3040439" y="2994374"/>
                      <a:pt x="3041928" y="2994076"/>
                      <a:pt x="3043044" y="2993704"/>
                    </a:cubicBezTo>
                    <a:cubicBezTo>
                      <a:pt x="3044160" y="2993332"/>
                      <a:pt x="3044960" y="2992848"/>
                      <a:pt x="3045444" y="2992253"/>
                    </a:cubicBezTo>
                    <a:cubicBezTo>
                      <a:pt x="3045927" y="2991658"/>
                      <a:pt x="3046169" y="2990988"/>
                      <a:pt x="3046169" y="2990244"/>
                    </a:cubicBezTo>
                    <a:lnTo>
                      <a:pt x="3046169" y="2944144"/>
                    </a:lnTo>
                    <a:lnTo>
                      <a:pt x="3058224" y="2944144"/>
                    </a:lnTo>
                    <a:cubicBezTo>
                      <a:pt x="3067749" y="2944144"/>
                      <a:pt x="3076028" y="2943028"/>
                      <a:pt x="3083060" y="2940796"/>
                    </a:cubicBezTo>
                    <a:cubicBezTo>
                      <a:pt x="3090092" y="2938563"/>
                      <a:pt x="3096027" y="2935308"/>
                      <a:pt x="3100863" y="2931029"/>
                    </a:cubicBezTo>
                    <a:cubicBezTo>
                      <a:pt x="3105700" y="2926750"/>
                      <a:pt x="3109384" y="2921485"/>
                      <a:pt x="3111914" y="2915235"/>
                    </a:cubicBezTo>
                    <a:cubicBezTo>
                      <a:pt x="3114444" y="2908984"/>
                      <a:pt x="3115709" y="2901803"/>
                      <a:pt x="3115709" y="2893692"/>
                    </a:cubicBezTo>
                    <a:cubicBezTo>
                      <a:pt x="3115709" y="2887813"/>
                      <a:pt x="3114890" y="2882511"/>
                      <a:pt x="3113253" y="2877786"/>
                    </a:cubicBezTo>
                    <a:cubicBezTo>
                      <a:pt x="3111616" y="2873060"/>
                      <a:pt x="3109235" y="2868930"/>
                      <a:pt x="3106110" y="2865396"/>
                    </a:cubicBezTo>
                    <a:cubicBezTo>
                      <a:pt x="3102984" y="2861861"/>
                      <a:pt x="3099208" y="2858940"/>
                      <a:pt x="3094780" y="2856633"/>
                    </a:cubicBezTo>
                    <a:cubicBezTo>
                      <a:pt x="3090352" y="2854327"/>
                      <a:pt x="3085981" y="2852745"/>
                      <a:pt x="3081665" y="2851890"/>
                    </a:cubicBezTo>
                    <a:cubicBezTo>
                      <a:pt x="3077349" y="2851034"/>
                      <a:pt x="3073646" y="2850476"/>
                      <a:pt x="3070558" y="2850215"/>
                    </a:cubicBezTo>
                    <a:cubicBezTo>
                      <a:pt x="3067470" y="2849955"/>
                      <a:pt x="3064215" y="2849825"/>
                      <a:pt x="3060791" y="2849825"/>
                    </a:cubicBezTo>
                    <a:close/>
                    <a:moveTo>
                      <a:pt x="4037476" y="2849378"/>
                    </a:moveTo>
                    <a:cubicBezTo>
                      <a:pt x="4034797" y="2849378"/>
                      <a:pt x="4032602" y="2849471"/>
                      <a:pt x="4030890" y="2849657"/>
                    </a:cubicBezTo>
                    <a:cubicBezTo>
                      <a:pt x="4029179" y="2849843"/>
                      <a:pt x="4027802" y="2850159"/>
                      <a:pt x="4026760" y="2850606"/>
                    </a:cubicBezTo>
                    <a:cubicBezTo>
                      <a:pt x="4025719" y="2851052"/>
                      <a:pt x="4024974" y="2851573"/>
                      <a:pt x="4024528" y="2852169"/>
                    </a:cubicBezTo>
                    <a:cubicBezTo>
                      <a:pt x="4024082" y="2852764"/>
                      <a:pt x="4023858" y="2853434"/>
                      <a:pt x="4023858" y="2854178"/>
                    </a:cubicBezTo>
                    <a:lnTo>
                      <a:pt x="4023858" y="2921932"/>
                    </a:lnTo>
                    <a:cubicBezTo>
                      <a:pt x="4023858" y="2927066"/>
                      <a:pt x="4023914" y="2932461"/>
                      <a:pt x="4024026" y="2938117"/>
                    </a:cubicBezTo>
                    <a:cubicBezTo>
                      <a:pt x="4024137" y="2943772"/>
                      <a:pt x="4024305" y="2949205"/>
                      <a:pt x="4024528" y="2954414"/>
                    </a:cubicBezTo>
                    <a:lnTo>
                      <a:pt x="4024416" y="2954414"/>
                    </a:lnTo>
                    <a:cubicBezTo>
                      <a:pt x="4023077" y="2951437"/>
                      <a:pt x="4021700" y="2948460"/>
                      <a:pt x="4020286" y="2945484"/>
                    </a:cubicBezTo>
                    <a:cubicBezTo>
                      <a:pt x="4018873" y="2942507"/>
                      <a:pt x="4017421" y="2939475"/>
                      <a:pt x="4015933" y="2936387"/>
                    </a:cubicBezTo>
                    <a:cubicBezTo>
                      <a:pt x="4014445" y="2933299"/>
                      <a:pt x="4012901" y="2930210"/>
                      <a:pt x="4011301" y="2927122"/>
                    </a:cubicBezTo>
                    <a:cubicBezTo>
                      <a:pt x="4009701" y="2924034"/>
                      <a:pt x="4008082" y="2920890"/>
                      <a:pt x="4006445" y="2917690"/>
                    </a:cubicBezTo>
                    <a:lnTo>
                      <a:pt x="3978317" y="2864893"/>
                    </a:lnTo>
                    <a:cubicBezTo>
                      <a:pt x="3976903" y="2861991"/>
                      <a:pt x="3975526" y="2859554"/>
                      <a:pt x="3974187" y="2857582"/>
                    </a:cubicBezTo>
                    <a:cubicBezTo>
                      <a:pt x="3972847" y="2855610"/>
                      <a:pt x="3971415" y="2854066"/>
                      <a:pt x="3969889" y="2852950"/>
                    </a:cubicBezTo>
                    <a:cubicBezTo>
                      <a:pt x="3968364" y="2851834"/>
                      <a:pt x="3966634" y="2851034"/>
                      <a:pt x="3964699" y="2850550"/>
                    </a:cubicBezTo>
                    <a:cubicBezTo>
                      <a:pt x="3962764" y="2850066"/>
                      <a:pt x="3960383" y="2849825"/>
                      <a:pt x="3957555" y="2849825"/>
                    </a:cubicBezTo>
                    <a:lnTo>
                      <a:pt x="3941817" y="2849825"/>
                    </a:lnTo>
                    <a:cubicBezTo>
                      <a:pt x="3938840" y="2849825"/>
                      <a:pt x="3936329" y="2850699"/>
                      <a:pt x="3934282" y="2852448"/>
                    </a:cubicBezTo>
                    <a:cubicBezTo>
                      <a:pt x="3932236" y="2854196"/>
                      <a:pt x="3931213" y="2856819"/>
                      <a:pt x="3931213" y="2860317"/>
                    </a:cubicBezTo>
                    <a:lnTo>
                      <a:pt x="3931213" y="2990132"/>
                    </a:lnTo>
                    <a:cubicBezTo>
                      <a:pt x="3931213" y="2990876"/>
                      <a:pt x="3931399" y="2991546"/>
                      <a:pt x="3931771" y="2992141"/>
                    </a:cubicBezTo>
                    <a:cubicBezTo>
                      <a:pt x="3932143" y="2992737"/>
                      <a:pt x="3932813" y="2993239"/>
                      <a:pt x="3933780" y="2993648"/>
                    </a:cubicBezTo>
                    <a:cubicBezTo>
                      <a:pt x="3934747" y="2994058"/>
                      <a:pt x="3936087" y="2994374"/>
                      <a:pt x="3937798" y="2994597"/>
                    </a:cubicBezTo>
                    <a:cubicBezTo>
                      <a:pt x="3939510" y="2994820"/>
                      <a:pt x="3941668" y="2994932"/>
                      <a:pt x="3944272" y="2994932"/>
                    </a:cubicBezTo>
                    <a:cubicBezTo>
                      <a:pt x="3946951" y="2994932"/>
                      <a:pt x="3949147" y="2994820"/>
                      <a:pt x="3950858" y="2994597"/>
                    </a:cubicBezTo>
                    <a:cubicBezTo>
                      <a:pt x="3952570" y="2994374"/>
                      <a:pt x="3953928" y="2994058"/>
                      <a:pt x="3954932" y="2993648"/>
                    </a:cubicBezTo>
                    <a:cubicBezTo>
                      <a:pt x="3955937" y="2993239"/>
                      <a:pt x="3956644" y="2992737"/>
                      <a:pt x="3957053" y="2992141"/>
                    </a:cubicBezTo>
                    <a:cubicBezTo>
                      <a:pt x="3957462" y="2991546"/>
                      <a:pt x="3957667" y="2990876"/>
                      <a:pt x="3957667" y="2990132"/>
                    </a:cubicBezTo>
                    <a:lnTo>
                      <a:pt x="3957667" y="2914565"/>
                    </a:lnTo>
                    <a:cubicBezTo>
                      <a:pt x="3957667" y="2908909"/>
                      <a:pt x="3957593" y="2903421"/>
                      <a:pt x="3957444" y="2898101"/>
                    </a:cubicBezTo>
                    <a:cubicBezTo>
                      <a:pt x="3957295" y="2892780"/>
                      <a:pt x="3957072" y="2887441"/>
                      <a:pt x="3956774" y="2882083"/>
                    </a:cubicBezTo>
                    <a:lnTo>
                      <a:pt x="3956997" y="2882083"/>
                    </a:lnTo>
                    <a:cubicBezTo>
                      <a:pt x="3958709" y="2886473"/>
                      <a:pt x="3960644" y="2890994"/>
                      <a:pt x="3962802" y="2895645"/>
                    </a:cubicBezTo>
                    <a:cubicBezTo>
                      <a:pt x="3964960" y="2900296"/>
                      <a:pt x="3967080" y="2904630"/>
                      <a:pt x="3969164" y="2908649"/>
                    </a:cubicBezTo>
                    <a:lnTo>
                      <a:pt x="4005106" y="2976180"/>
                    </a:lnTo>
                    <a:cubicBezTo>
                      <a:pt x="4006966" y="2979900"/>
                      <a:pt x="4008641" y="2982933"/>
                      <a:pt x="4010129" y="2985277"/>
                    </a:cubicBezTo>
                    <a:cubicBezTo>
                      <a:pt x="4011617" y="2987621"/>
                      <a:pt x="4013161" y="2989481"/>
                      <a:pt x="4014761" y="2990858"/>
                    </a:cubicBezTo>
                    <a:cubicBezTo>
                      <a:pt x="4016361" y="2992234"/>
                      <a:pt x="4018110" y="2993183"/>
                      <a:pt x="4020007" y="2993704"/>
                    </a:cubicBezTo>
                    <a:cubicBezTo>
                      <a:pt x="4021905" y="2994225"/>
                      <a:pt x="4024156" y="2994485"/>
                      <a:pt x="4026760" y="2994485"/>
                    </a:cubicBezTo>
                    <a:lnTo>
                      <a:pt x="4039262" y="2994485"/>
                    </a:lnTo>
                    <a:cubicBezTo>
                      <a:pt x="4040676" y="2994485"/>
                      <a:pt x="4042071" y="2994281"/>
                      <a:pt x="4043448" y="2993872"/>
                    </a:cubicBezTo>
                    <a:cubicBezTo>
                      <a:pt x="4044824" y="2993462"/>
                      <a:pt x="4046015" y="2992811"/>
                      <a:pt x="4047020" y="2991918"/>
                    </a:cubicBezTo>
                    <a:cubicBezTo>
                      <a:pt x="4048024" y="2991025"/>
                      <a:pt x="4048824" y="2989909"/>
                      <a:pt x="4049419" y="2988570"/>
                    </a:cubicBezTo>
                    <a:cubicBezTo>
                      <a:pt x="4050015" y="2987230"/>
                      <a:pt x="4050312" y="2985705"/>
                      <a:pt x="4050312" y="2983993"/>
                    </a:cubicBezTo>
                    <a:lnTo>
                      <a:pt x="4050312" y="2854178"/>
                    </a:lnTo>
                    <a:cubicBezTo>
                      <a:pt x="4050312" y="2853434"/>
                      <a:pt x="4050126" y="2852764"/>
                      <a:pt x="4049754" y="2852169"/>
                    </a:cubicBezTo>
                    <a:cubicBezTo>
                      <a:pt x="4049382" y="2851573"/>
                      <a:pt x="4048731" y="2851052"/>
                      <a:pt x="4047801" y="2850606"/>
                    </a:cubicBezTo>
                    <a:cubicBezTo>
                      <a:pt x="4046871" y="2850159"/>
                      <a:pt x="4045550" y="2849843"/>
                      <a:pt x="4043838" y="2849657"/>
                    </a:cubicBezTo>
                    <a:cubicBezTo>
                      <a:pt x="4042127" y="2849471"/>
                      <a:pt x="4040006" y="2849378"/>
                      <a:pt x="4037476" y="2849378"/>
                    </a:cubicBezTo>
                    <a:close/>
                    <a:moveTo>
                      <a:pt x="4536497" y="2849155"/>
                    </a:moveTo>
                    <a:cubicBezTo>
                      <a:pt x="4533669" y="2849155"/>
                      <a:pt x="4531306" y="2849266"/>
                      <a:pt x="4529409" y="2849490"/>
                    </a:cubicBezTo>
                    <a:cubicBezTo>
                      <a:pt x="4527511" y="2849713"/>
                      <a:pt x="4526004" y="2850011"/>
                      <a:pt x="4524888" y="2850383"/>
                    </a:cubicBezTo>
                    <a:cubicBezTo>
                      <a:pt x="4523772" y="2850755"/>
                      <a:pt x="4522972" y="2851238"/>
                      <a:pt x="4522488" y="2851834"/>
                    </a:cubicBezTo>
                    <a:cubicBezTo>
                      <a:pt x="4522005" y="2852429"/>
                      <a:pt x="4521763" y="2853099"/>
                      <a:pt x="4521763" y="2853843"/>
                    </a:cubicBezTo>
                    <a:lnTo>
                      <a:pt x="4521763" y="2984998"/>
                    </a:lnTo>
                    <a:cubicBezTo>
                      <a:pt x="4521763" y="2988272"/>
                      <a:pt x="4522600" y="2990635"/>
                      <a:pt x="4524274" y="2992086"/>
                    </a:cubicBezTo>
                    <a:cubicBezTo>
                      <a:pt x="4525949" y="2993537"/>
                      <a:pt x="4528014" y="2994262"/>
                      <a:pt x="4530469" y="2994262"/>
                    </a:cubicBezTo>
                    <a:lnTo>
                      <a:pt x="4596661" y="2994262"/>
                    </a:lnTo>
                    <a:cubicBezTo>
                      <a:pt x="4597405" y="2994262"/>
                      <a:pt x="4598056" y="2994039"/>
                      <a:pt x="4598614" y="2993593"/>
                    </a:cubicBezTo>
                    <a:cubicBezTo>
                      <a:pt x="4599172" y="2993146"/>
                      <a:pt x="4599637" y="2992420"/>
                      <a:pt x="4600009" y="2991416"/>
                    </a:cubicBezTo>
                    <a:cubicBezTo>
                      <a:pt x="4600381" y="2990411"/>
                      <a:pt x="4600660" y="2989146"/>
                      <a:pt x="4600846" y="2987621"/>
                    </a:cubicBezTo>
                    <a:cubicBezTo>
                      <a:pt x="4601032" y="2986095"/>
                      <a:pt x="4601125" y="2984216"/>
                      <a:pt x="4601125" y="2981984"/>
                    </a:cubicBezTo>
                    <a:cubicBezTo>
                      <a:pt x="4601125" y="2979751"/>
                      <a:pt x="4601032" y="2977873"/>
                      <a:pt x="4600846" y="2976347"/>
                    </a:cubicBezTo>
                    <a:cubicBezTo>
                      <a:pt x="4600660" y="2974822"/>
                      <a:pt x="4600381" y="2973594"/>
                      <a:pt x="4600009" y="2972664"/>
                    </a:cubicBezTo>
                    <a:cubicBezTo>
                      <a:pt x="4599637" y="2971733"/>
                      <a:pt x="4599172" y="2971064"/>
                      <a:pt x="4598614" y="2970654"/>
                    </a:cubicBezTo>
                    <a:cubicBezTo>
                      <a:pt x="4598056" y="2970245"/>
                      <a:pt x="4597405" y="2970040"/>
                      <a:pt x="4596661" y="2970040"/>
                    </a:cubicBezTo>
                    <a:lnTo>
                      <a:pt x="4551231" y="2970040"/>
                    </a:lnTo>
                    <a:lnTo>
                      <a:pt x="4551231" y="2853843"/>
                    </a:lnTo>
                    <a:cubicBezTo>
                      <a:pt x="4551231" y="2853099"/>
                      <a:pt x="4550989" y="2852429"/>
                      <a:pt x="4550505" y="2851834"/>
                    </a:cubicBezTo>
                    <a:cubicBezTo>
                      <a:pt x="4550021" y="2851238"/>
                      <a:pt x="4549222" y="2850755"/>
                      <a:pt x="4548105" y="2850383"/>
                    </a:cubicBezTo>
                    <a:cubicBezTo>
                      <a:pt x="4546989" y="2850011"/>
                      <a:pt x="4545501" y="2849713"/>
                      <a:pt x="4543640" y="2849490"/>
                    </a:cubicBezTo>
                    <a:cubicBezTo>
                      <a:pt x="4541780" y="2849266"/>
                      <a:pt x="4539399" y="2849155"/>
                      <a:pt x="4536497" y="2849155"/>
                    </a:cubicBezTo>
                    <a:close/>
                    <a:moveTo>
                      <a:pt x="4441247" y="2849155"/>
                    </a:moveTo>
                    <a:cubicBezTo>
                      <a:pt x="4438419" y="2849155"/>
                      <a:pt x="4436056" y="2849266"/>
                      <a:pt x="4434159" y="2849490"/>
                    </a:cubicBezTo>
                    <a:cubicBezTo>
                      <a:pt x="4432261" y="2849713"/>
                      <a:pt x="4430754" y="2850011"/>
                      <a:pt x="4429638" y="2850383"/>
                    </a:cubicBezTo>
                    <a:cubicBezTo>
                      <a:pt x="4428522" y="2850755"/>
                      <a:pt x="4427722" y="2851238"/>
                      <a:pt x="4427238" y="2851834"/>
                    </a:cubicBezTo>
                    <a:cubicBezTo>
                      <a:pt x="4426755" y="2852429"/>
                      <a:pt x="4426513" y="2853099"/>
                      <a:pt x="4426513" y="2853843"/>
                    </a:cubicBezTo>
                    <a:lnTo>
                      <a:pt x="4426513" y="2984998"/>
                    </a:lnTo>
                    <a:cubicBezTo>
                      <a:pt x="4426513" y="2988272"/>
                      <a:pt x="4427350" y="2990635"/>
                      <a:pt x="4429024" y="2992086"/>
                    </a:cubicBezTo>
                    <a:cubicBezTo>
                      <a:pt x="4430699" y="2993537"/>
                      <a:pt x="4432764" y="2994262"/>
                      <a:pt x="4435219" y="2994262"/>
                    </a:cubicBezTo>
                    <a:lnTo>
                      <a:pt x="4501411" y="2994262"/>
                    </a:lnTo>
                    <a:cubicBezTo>
                      <a:pt x="4502155" y="2994262"/>
                      <a:pt x="4502806" y="2994039"/>
                      <a:pt x="4503364" y="2993593"/>
                    </a:cubicBezTo>
                    <a:cubicBezTo>
                      <a:pt x="4503922" y="2993146"/>
                      <a:pt x="4504387" y="2992420"/>
                      <a:pt x="4504759" y="2991416"/>
                    </a:cubicBezTo>
                    <a:cubicBezTo>
                      <a:pt x="4505131" y="2990411"/>
                      <a:pt x="4505410" y="2989146"/>
                      <a:pt x="4505596" y="2987621"/>
                    </a:cubicBezTo>
                    <a:cubicBezTo>
                      <a:pt x="4505782" y="2986095"/>
                      <a:pt x="4505875" y="2984216"/>
                      <a:pt x="4505875" y="2981984"/>
                    </a:cubicBezTo>
                    <a:cubicBezTo>
                      <a:pt x="4505875" y="2979751"/>
                      <a:pt x="4505782" y="2977873"/>
                      <a:pt x="4505596" y="2976347"/>
                    </a:cubicBezTo>
                    <a:cubicBezTo>
                      <a:pt x="4505410" y="2974822"/>
                      <a:pt x="4505131" y="2973594"/>
                      <a:pt x="4504759" y="2972664"/>
                    </a:cubicBezTo>
                    <a:cubicBezTo>
                      <a:pt x="4504387" y="2971733"/>
                      <a:pt x="4503922" y="2971064"/>
                      <a:pt x="4503364" y="2970654"/>
                    </a:cubicBezTo>
                    <a:cubicBezTo>
                      <a:pt x="4502806" y="2970245"/>
                      <a:pt x="4502155" y="2970040"/>
                      <a:pt x="4501411" y="2970040"/>
                    </a:cubicBezTo>
                    <a:lnTo>
                      <a:pt x="4455981" y="2970040"/>
                    </a:lnTo>
                    <a:lnTo>
                      <a:pt x="4455981" y="2853843"/>
                    </a:lnTo>
                    <a:cubicBezTo>
                      <a:pt x="4455981" y="2853099"/>
                      <a:pt x="4455739" y="2852429"/>
                      <a:pt x="4455255" y="2851834"/>
                    </a:cubicBezTo>
                    <a:cubicBezTo>
                      <a:pt x="4454771" y="2851238"/>
                      <a:pt x="4453972" y="2850755"/>
                      <a:pt x="4452855" y="2850383"/>
                    </a:cubicBezTo>
                    <a:cubicBezTo>
                      <a:pt x="4451739" y="2850011"/>
                      <a:pt x="4450251" y="2849713"/>
                      <a:pt x="4448390" y="2849490"/>
                    </a:cubicBezTo>
                    <a:cubicBezTo>
                      <a:pt x="4446530" y="2849266"/>
                      <a:pt x="4444149" y="2849155"/>
                      <a:pt x="4441247" y="2849155"/>
                    </a:cubicBezTo>
                    <a:close/>
                    <a:moveTo>
                      <a:pt x="4335988" y="2849155"/>
                    </a:moveTo>
                    <a:cubicBezTo>
                      <a:pt x="4332193" y="2849155"/>
                      <a:pt x="4329142" y="2849211"/>
                      <a:pt x="4326835" y="2849322"/>
                    </a:cubicBezTo>
                    <a:cubicBezTo>
                      <a:pt x="4324528" y="2849434"/>
                      <a:pt x="4322724" y="2849694"/>
                      <a:pt x="4321421" y="2850104"/>
                    </a:cubicBezTo>
                    <a:cubicBezTo>
                      <a:pt x="4320119" y="2850513"/>
                      <a:pt x="4319170" y="2851108"/>
                      <a:pt x="4318575" y="2851890"/>
                    </a:cubicBezTo>
                    <a:cubicBezTo>
                      <a:pt x="4317980" y="2852671"/>
                      <a:pt x="4317459" y="2853694"/>
                      <a:pt x="4317012" y="2854959"/>
                    </a:cubicBezTo>
                    <a:lnTo>
                      <a:pt x="4272476" y="2983100"/>
                    </a:lnTo>
                    <a:cubicBezTo>
                      <a:pt x="4271583" y="2985705"/>
                      <a:pt x="4271025" y="2987788"/>
                      <a:pt x="4270801" y="2989351"/>
                    </a:cubicBezTo>
                    <a:cubicBezTo>
                      <a:pt x="4270578" y="2990914"/>
                      <a:pt x="4270839" y="2992123"/>
                      <a:pt x="4271583" y="2992979"/>
                    </a:cubicBezTo>
                    <a:cubicBezTo>
                      <a:pt x="4272327" y="2993834"/>
                      <a:pt x="4273666" y="2994374"/>
                      <a:pt x="4275601" y="2994597"/>
                    </a:cubicBezTo>
                    <a:cubicBezTo>
                      <a:pt x="4277536" y="2994820"/>
                      <a:pt x="4280215" y="2994932"/>
                      <a:pt x="4283638" y="2994932"/>
                    </a:cubicBezTo>
                    <a:cubicBezTo>
                      <a:pt x="4286838" y="2994932"/>
                      <a:pt x="4289423" y="2994858"/>
                      <a:pt x="4291395" y="2994709"/>
                    </a:cubicBezTo>
                    <a:cubicBezTo>
                      <a:pt x="4293367" y="2994560"/>
                      <a:pt x="4294893" y="2994281"/>
                      <a:pt x="4295972" y="2993872"/>
                    </a:cubicBezTo>
                    <a:cubicBezTo>
                      <a:pt x="4297051" y="2993462"/>
                      <a:pt x="4297832" y="2992904"/>
                      <a:pt x="4298316" y="2992197"/>
                    </a:cubicBezTo>
                    <a:cubicBezTo>
                      <a:pt x="4298800" y="2991490"/>
                      <a:pt x="4299190" y="2990616"/>
                      <a:pt x="4299488" y="2989574"/>
                    </a:cubicBezTo>
                    <a:lnTo>
                      <a:pt x="4308641" y="2961334"/>
                    </a:lnTo>
                    <a:lnTo>
                      <a:pt x="4362889" y="2961334"/>
                    </a:lnTo>
                    <a:lnTo>
                      <a:pt x="4372600" y="2990355"/>
                    </a:lnTo>
                    <a:cubicBezTo>
                      <a:pt x="4372897" y="2991323"/>
                      <a:pt x="4373269" y="2992104"/>
                      <a:pt x="4373716" y="2992700"/>
                    </a:cubicBezTo>
                    <a:cubicBezTo>
                      <a:pt x="4374162" y="2993295"/>
                      <a:pt x="4374944" y="2993760"/>
                      <a:pt x="4376060" y="2994095"/>
                    </a:cubicBezTo>
                    <a:cubicBezTo>
                      <a:pt x="4377176" y="2994430"/>
                      <a:pt x="4378795" y="2994653"/>
                      <a:pt x="4380916" y="2994765"/>
                    </a:cubicBezTo>
                    <a:cubicBezTo>
                      <a:pt x="4383036" y="2994876"/>
                      <a:pt x="4385994" y="2994932"/>
                      <a:pt x="4389789" y="2994932"/>
                    </a:cubicBezTo>
                    <a:cubicBezTo>
                      <a:pt x="4393436" y="2994932"/>
                      <a:pt x="4396301" y="2994839"/>
                      <a:pt x="4398384" y="2994653"/>
                    </a:cubicBezTo>
                    <a:cubicBezTo>
                      <a:pt x="4400468" y="2994467"/>
                      <a:pt x="4401919" y="2993983"/>
                      <a:pt x="4402737" y="2993202"/>
                    </a:cubicBezTo>
                    <a:cubicBezTo>
                      <a:pt x="4403556" y="2992420"/>
                      <a:pt x="4403854" y="2991248"/>
                      <a:pt x="4403630" y="2989686"/>
                    </a:cubicBezTo>
                    <a:cubicBezTo>
                      <a:pt x="4403407" y="2988123"/>
                      <a:pt x="4402849" y="2986002"/>
                      <a:pt x="4401956" y="2983323"/>
                    </a:cubicBezTo>
                    <a:lnTo>
                      <a:pt x="4357308" y="2855294"/>
                    </a:lnTo>
                    <a:cubicBezTo>
                      <a:pt x="4356861" y="2853880"/>
                      <a:pt x="4356322" y="2852764"/>
                      <a:pt x="4355689" y="2851945"/>
                    </a:cubicBezTo>
                    <a:cubicBezTo>
                      <a:pt x="4355057" y="2851127"/>
                      <a:pt x="4354015" y="2850513"/>
                      <a:pt x="4352564" y="2850104"/>
                    </a:cubicBezTo>
                    <a:cubicBezTo>
                      <a:pt x="4351113" y="2849694"/>
                      <a:pt x="4349085" y="2849434"/>
                      <a:pt x="4346480" y="2849322"/>
                    </a:cubicBezTo>
                    <a:cubicBezTo>
                      <a:pt x="4343876" y="2849211"/>
                      <a:pt x="4340378" y="2849155"/>
                      <a:pt x="4335988" y="2849155"/>
                    </a:cubicBezTo>
                    <a:close/>
                    <a:moveTo>
                      <a:pt x="3888797" y="2849155"/>
                    </a:moveTo>
                    <a:cubicBezTo>
                      <a:pt x="3885969" y="2849155"/>
                      <a:pt x="3883625" y="2849266"/>
                      <a:pt x="3881765" y="2849490"/>
                    </a:cubicBezTo>
                    <a:cubicBezTo>
                      <a:pt x="3879904" y="2849713"/>
                      <a:pt x="3878397" y="2850011"/>
                      <a:pt x="3877244" y="2850383"/>
                    </a:cubicBezTo>
                    <a:cubicBezTo>
                      <a:pt x="3876091" y="2850755"/>
                      <a:pt x="3875272" y="2851238"/>
                      <a:pt x="3874788" y="2851834"/>
                    </a:cubicBezTo>
                    <a:cubicBezTo>
                      <a:pt x="3874305" y="2852429"/>
                      <a:pt x="3874063" y="2853099"/>
                      <a:pt x="3874063" y="2853843"/>
                    </a:cubicBezTo>
                    <a:lnTo>
                      <a:pt x="3874063" y="2990244"/>
                    </a:lnTo>
                    <a:cubicBezTo>
                      <a:pt x="3874063" y="2990988"/>
                      <a:pt x="3874305" y="2991658"/>
                      <a:pt x="3874788" y="2992253"/>
                    </a:cubicBezTo>
                    <a:cubicBezTo>
                      <a:pt x="3875272" y="2992848"/>
                      <a:pt x="3876072" y="2993332"/>
                      <a:pt x="3877188" y="2993704"/>
                    </a:cubicBezTo>
                    <a:cubicBezTo>
                      <a:pt x="3878304" y="2994076"/>
                      <a:pt x="3879811" y="2994374"/>
                      <a:pt x="3881709" y="2994597"/>
                    </a:cubicBezTo>
                    <a:cubicBezTo>
                      <a:pt x="3883606" y="2994820"/>
                      <a:pt x="3885969" y="2994932"/>
                      <a:pt x="3888797" y="2994932"/>
                    </a:cubicBezTo>
                    <a:cubicBezTo>
                      <a:pt x="3891699" y="2994932"/>
                      <a:pt x="3894080" y="2994820"/>
                      <a:pt x="3895940" y="2994597"/>
                    </a:cubicBezTo>
                    <a:cubicBezTo>
                      <a:pt x="3897801" y="2994374"/>
                      <a:pt x="3899289" y="2994076"/>
                      <a:pt x="3900405" y="2993704"/>
                    </a:cubicBezTo>
                    <a:cubicBezTo>
                      <a:pt x="3901522" y="2993332"/>
                      <a:pt x="3902321" y="2992848"/>
                      <a:pt x="3902805" y="2992253"/>
                    </a:cubicBezTo>
                    <a:cubicBezTo>
                      <a:pt x="3903289" y="2991658"/>
                      <a:pt x="3903531" y="2990988"/>
                      <a:pt x="3903531" y="2990244"/>
                    </a:cubicBezTo>
                    <a:lnTo>
                      <a:pt x="3903531" y="2853843"/>
                    </a:lnTo>
                    <a:cubicBezTo>
                      <a:pt x="3903531" y="2853099"/>
                      <a:pt x="3903289" y="2852429"/>
                      <a:pt x="3902805" y="2851834"/>
                    </a:cubicBezTo>
                    <a:cubicBezTo>
                      <a:pt x="3902321" y="2851238"/>
                      <a:pt x="3901522" y="2850755"/>
                      <a:pt x="3900405" y="2850383"/>
                    </a:cubicBezTo>
                    <a:cubicBezTo>
                      <a:pt x="3899289" y="2850011"/>
                      <a:pt x="3897801" y="2849713"/>
                      <a:pt x="3895940" y="2849490"/>
                    </a:cubicBezTo>
                    <a:cubicBezTo>
                      <a:pt x="3894080" y="2849266"/>
                      <a:pt x="3891699" y="2849155"/>
                      <a:pt x="3888797" y="2849155"/>
                    </a:cubicBezTo>
                    <a:close/>
                    <a:moveTo>
                      <a:pt x="4125806" y="2847257"/>
                    </a:moveTo>
                    <a:cubicBezTo>
                      <a:pt x="4119183" y="2847257"/>
                      <a:pt x="4112913" y="2848113"/>
                      <a:pt x="4106997" y="2849825"/>
                    </a:cubicBezTo>
                    <a:cubicBezTo>
                      <a:pt x="4101081" y="2851536"/>
                      <a:pt x="4095947" y="2854122"/>
                      <a:pt x="4091594" y="2857582"/>
                    </a:cubicBezTo>
                    <a:cubicBezTo>
                      <a:pt x="4087240" y="2861042"/>
                      <a:pt x="4083780" y="2865396"/>
                      <a:pt x="4081213" y="2870642"/>
                    </a:cubicBezTo>
                    <a:cubicBezTo>
                      <a:pt x="4078646" y="2875888"/>
                      <a:pt x="4077362" y="2881971"/>
                      <a:pt x="4077362" y="2888892"/>
                    </a:cubicBezTo>
                    <a:cubicBezTo>
                      <a:pt x="4077362" y="2894919"/>
                      <a:pt x="4078255" y="2900091"/>
                      <a:pt x="4080041" y="2904407"/>
                    </a:cubicBezTo>
                    <a:cubicBezTo>
                      <a:pt x="4081827" y="2908723"/>
                      <a:pt x="4084152" y="2912463"/>
                      <a:pt x="4087017" y="2915625"/>
                    </a:cubicBezTo>
                    <a:cubicBezTo>
                      <a:pt x="4089882" y="2918788"/>
                      <a:pt x="4093138" y="2921504"/>
                      <a:pt x="4096784" y="2923774"/>
                    </a:cubicBezTo>
                    <a:cubicBezTo>
                      <a:pt x="4100430" y="2926043"/>
                      <a:pt x="4104188" y="2928071"/>
                      <a:pt x="4108058" y="2929857"/>
                    </a:cubicBezTo>
                    <a:cubicBezTo>
                      <a:pt x="4111927" y="2931643"/>
                      <a:pt x="4115685" y="2933336"/>
                      <a:pt x="4119332" y="2934936"/>
                    </a:cubicBezTo>
                    <a:cubicBezTo>
                      <a:pt x="4122978" y="2936536"/>
                      <a:pt x="4126233" y="2938247"/>
                      <a:pt x="4129098" y="2940070"/>
                    </a:cubicBezTo>
                    <a:cubicBezTo>
                      <a:pt x="4131963" y="2941893"/>
                      <a:pt x="4134289" y="2943977"/>
                      <a:pt x="4136075" y="2946321"/>
                    </a:cubicBezTo>
                    <a:cubicBezTo>
                      <a:pt x="4137861" y="2948665"/>
                      <a:pt x="4138754" y="2951474"/>
                      <a:pt x="4138754" y="2954748"/>
                    </a:cubicBezTo>
                    <a:cubicBezTo>
                      <a:pt x="4138754" y="2957576"/>
                      <a:pt x="4138233" y="2960143"/>
                      <a:pt x="4137191" y="2962450"/>
                    </a:cubicBezTo>
                    <a:cubicBezTo>
                      <a:pt x="4136149" y="2964757"/>
                      <a:pt x="4134642" y="2966692"/>
                      <a:pt x="4132670" y="2968255"/>
                    </a:cubicBezTo>
                    <a:cubicBezTo>
                      <a:pt x="4130698" y="2969817"/>
                      <a:pt x="4128298" y="2971026"/>
                      <a:pt x="4125471" y="2971882"/>
                    </a:cubicBezTo>
                    <a:cubicBezTo>
                      <a:pt x="4122643" y="2972738"/>
                      <a:pt x="4119443" y="2973166"/>
                      <a:pt x="4115871" y="2973166"/>
                    </a:cubicBezTo>
                    <a:cubicBezTo>
                      <a:pt x="4110439" y="2973166"/>
                      <a:pt x="4105658" y="2972552"/>
                      <a:pt x="4101528" y="2971324"/>
                    </a:cubicBezTo>
                    <a:cubicBezTo>
                      <a:pt x="4097398" y="2970096"/>
                      <a:pt x="4093845" y="2968738"/>
                      <a:pt x="4090868" y="2967250"/>
                    </a:cubicBezTo>
                    <a:cubicBezTo>
                      <a:pt x="4087892" y="2965762"/>
                      <a:pt x="4085455" y="2964404"/>
                      <a:pt x="4083557" y="2963176"/>
                    </a:cubicBezTo>
                    <a:cubicBezTo>
                      <a:pt x="4081659" y="2961948"/>
                      <a:pt x="4080190" y="2961334"/>
                      <a:pt x="4079148" y="2961334"/>
                    </a:cubicBezTo>
                    <a:cubicBezTo>
                      <a:pt x="4078404" y="2961334"/>
                      <a:pt x="4077753" y="2961539"/>
                      <a:pt x="4077195" y="2961948"/>
                    </a:cubicBezTo>
                    <a:cubicBezTo>
                      <a:pt x="4076636" y="2962357"/>
                      <a:pt x="4076190" y="2963046"/>
                      <a:pt x="4075855" y="2964013"/>
                    </a:cubicBezTo>
                    <a:cubicBezTo>
                      <a:pt x="4075520" y="2964980"/>
                      <a:pt x="4075278" y="2966245"/>
                      <a:pt x="4075130" y="2967808"/>
                    </a:cubicBezTo>
                    <a:cubicBezTo>
                      <a:pt x="4074981" y="2969371"/>
                      <a:pt x="4074906" y="2971305"/>
                      <a:pt x="4074906" y="2973612"/>
                    </a:cubicBezTo>
                    <a:cubicBezTo>
                      <a:pt x="4074906" y="2977035"/>
                      <a:pt x="4075111" y="2979658"/>
                      <a:pt x="4075520" y="2981482"/>
                    </a:cubicBezTo>
                    <a:cubicBezTo>
                      <a:pt x="4075930" y="2983305"/>
                      <a:pt x="4076618" y="2984700"/>
                      <a:pt x="4077585" y="2985667"/>
                    </a:cubicBezTo>
                    <a:cubicBezTo>
                      <a:pt x="4078553" y="2986635"/>
                      <a:pt x="4080134" y="2987751"/>
                      <a:pt x="4082329" y="2989016"/>
                    </a:cubicBezTo>
                    <a:cubicBezTo>
                      <a:pt x="4084524" y="2990281"/>
                      <a:pt x="4087259" y="2991490"/>
                      <a:pt x="4090533" y="2992644"/>
                    </a:cubicBezTo>
                    <a:cubicBezTo>
                      <a:pt x="4093807" y="2993797"/>
                      <a:pt x="4097584" y="2994783"/>
                      <a:pt x="4101863" y="2995602"/>
                    </a:cubicBezTo>
                    <a:cubicBezTo>
                      <a:pt x="4106142" y="2996420"/>
                      <a:pt x="4110774" y="2996830"/>
                      <a:pt x="4115760" y="2996830"/>
                    </a:cubicBezTo>
                    <a:cubicBezTo>
                      <a:pt x="4123127" y="2996830"/>
                      <a:pt x="4130047" y="2995862"/>
                      <a:pt x="4136521" y="2993927"/>
                    </a:cubicBezTo>
                    <a:cubicBezTo>
                      <a:pt x="4142995" y="2991993"/>
                      <a:pt x="4148651" y="2989109"/>
                      <a:pt x="4153488" y="2985277"/>
                    </a:cubicBezTo>
                    <a:cubicBezTo>
                      <a:pt x="4158324" y="2981444"/>
                      <a:pt x="4162157" y="2976663"/>
                      <a:pt x="4164985" y="2970933"/>
                    </a:cubicBezTo>
                    <a:cubicBezTo>
                      <a:pt x="4167812" y="2965204"/>
                      <a:pt x="4169226" y="2958543"/>
                      <a:pt x="4169226" y="2950953"/>
                    </a:cubicBezTo>
                    <a:cubicBezTo>
                      <a:pt x="4169226" y="2945149"/>
                      <a:pt x="4168333" y="2940107"/>
                      <a:pt x="4166547" y="2935829"/>
                    </a:cubicBezTo>
                    <a:cubicBezTo>
                      <a:pt x="4164761" y="2931550"/>
                      <a:pt x="4162417" y="2927829"/>
                      <a:pt x="4159515" y="2924666"/>
                    </a:cubicBezTo>
                    <a:cubicBezTo>
                      <a:pt x="4156613" y="2921504"/>
                      <a:pt x="4153302" y="2918788"/>
                      <a:pt x="4149581" y="2916518"/>
                    </a:cubicBezTo>
                    <a:cubicBezTo>
                      <a:pt x="4145860" y="2914249"/>
                      <a:pt x="4142065" y="2912221"/>
                      <a:pt x="4138195" y="2910435"/>
                    </a:cubicBezTo>
                    <a:cubicBezTo>
                      <a:pt x="4134326" y="2908649"/>
                      <a:pt x="4130531" y="2906956"/>
                      <a:pt x="4126810" y="2905356"/>
                    </a:cubicBezTo>
                    <a:cubicBezTo>
                      <a:pt x="4123089" y="2903756"/>
                      <a:pt x="4119759" y="2902045"/>
                      <a:pt x="4116820" y="2900221"/>
                    </a:cubicBezTo>
                    <a:cubicBezTo>
                      <a:pt x="4113881" y="2898398"/>
                      <a:pt x="4111537" y="2896315"/>
                      <a:pt x="4109788" y="2893971"/>
                    </a:cubicBezTo>
                    <a:cubicBezTo>
                      <a:pt x="4108039" y="2891627"/>
                      <a:pt x="4107165" y="2888855"/>
                      <a:pt x="4107165" y="2885655"/>
                    </a:cubicBezTo>
                    <a:cubicBezTo>
                      <a:pt x="4107165" y="2883497"/>
                      <a:pt x="4107555" y="2881451"/>
                      <a:pt x="4108337" y="2879516"/>
                    </a:cubicBezTo>
                    <a:cubicBezTo>
                      <a:pt x="4109118" y="2877581"/>
                      <a:pt x="4110309" y="2875925"/>
                      <a:pt x="4111909" y="2874549"/>
                    </a:cubicBezTo>
                    <a:cubicBezTo>
                      <a:pt x="4113509" y="2873172"/>
                      <a:pt x="4115499" y="2872093"/>
                      <a:pt x="4117880" y="2871312"/>
                    </a:cubicBezTo>
                    <a:cubicBezTo>
                      <a:pt x="4120262" y="2870530"/>
                      <a:pt x="4123052" y="2870140"/>
                      <a:pt x="4126252" y="2870140"/>
                    </a:cubicBezTo>
                    <a:cubicBezTo>
                      <a:pt x="4130345" y="2870140"/>
                      <a:pt x="4134103" y="2870642"/>
                      <a:pt x="4137526" y="2871646"/>
                    </a:cubicBezTo>
                    <a:cubicBezTo>
                      <a:pt x="4140949" y="2872651"/>
                      <a:pt x="4143963" y="2873767"/>
                      <a:pt x="4146567" y="2874995"/>
                    </a:cubicBezTo>
                    <a:cubicBezTo>
                      <a:pt x="4149172" y="2876223"/>
                      <a:pt x="4151367" y="2877358"/>
                      <a:pt x="4153153" y="2878400"/>
                    </a:cubicBezTo>
                    <a:cubicBezTo>
                      <a:pt x="4154939" y="2879441"/>
                      <a:pt x="4156241" y="2879962"/>
                      <a:pt x="4157059" y="2879962"/>
                    </a:cubicBezTo>
                    <a:cubicBezTo>
                      <a:pt x="4157878" y="2879962"/>
                      <a:pt x="4158529" y="2879739"/>
                      <a:pt x="4159013" y="2879293"/>
                    </a:cubicBezTo>
                    <a:cubicBezTo>
                      <a:pt x="4159496" y="2878846"/>
                      <a:pt x="4159869" y="2878139"/>
                      <a:pt x="4160129" y="2877172"/>
                    </a:cubicBezTo>
                    <a:cubicBezTo>
                      <a:pt x="4160389" y="2876204"/>
                      <a:pt x="4160576" y="2874977"/>
                      <a:pt x="4160687" y="2873488"/>
                    </a:cubicBezTo>
                    <a:cubicBezTo>
                      <a:pt x="4160799" y="2872000"/>
                      <a:pt x="4160855" y="2870177"/>
                      <a:pt x="4160855" y="2868019"/>
                    </a:cubicBezTo>
                    <a:cubicBezTo>
                      <a:pt x="4160855" y="2866084"/>
                      <a:pt x="4160817" y="2864466"/>
                      <a:pt x="4160743" y="2863163"/>
                    </a:cubicBezTo>
                    <a:cubicBezTo>
                      <a:pt x="4160669" y="2861861"/>
                      <a:pt x="4160538" y="2860782"/>
                      <a:pt x="4160352" y="2859926"/>
                    </a:cubicBezTo>
                    <a:cubicBezTo>
                      <a:pt x="4160166" y="2859070"/>
                      <a:pt x="4159943" y="2858382"/>
                      <a:pt x="4159683" y="2857861"/>
                    </a:cubicBezTo>
                    <a:cubicBezTo>
                      <a:pt x="4159422" y="2857340"/>
                      <a:pt x="4158920" y="2856708"/>
                      <a:pt x="4158176" y="2855964"/>
                    </a:cubicBezTo>
                    <a:cubicBezTo>
                      <a:pt x="4157432" y="2855220"/>
                      <a:pt x="4155906" y="2854289"/>
                      <a:pt x="4153599" y="2853173"/>
                    </a:cubicBezTo>
                    <a:cubicBezTo>
                      <a:pt x="4151292" y="2852057"/>
                      <a:pt x="4148651" y="2851052"/>
                      <a:pt x="4145674" y="2850159"/>
                    </a:cubicBezTo>
                    <a:cubicBezTo>
                      <a:pt x="4142698" y="2849266"/>
                      <a:pt x="4139498" y="2848560"/>
                      <a:pt x="4136075" y="2848039"/>
                    </a:cubicBezTo>
                    <a:cubicBezTo>
                      <a:pt x="4132652" y="2847518"/>
                      <a:pt x="4129229" y="2847257"/>
                      <a:pt x="4125806" y="2847257"/>
                    </a:cubicBezTo>
                    <a:close/>
                    <a:moveTo>
                      <a:pt x="3583253" y="2838886"/>
                    </a:moveTo>
                    <a:cubicBezTo>
                      <a:pt x="3580499" y="2838886"/>
                      <a:pt x="3578211" y="2838997"/>
                      <a:pt x="3576388" y="2839221"/>
                    </a:cubicBezTo>
                    <a:cubicBezTo>
                      <a:pt x="3574565" y="2839444"/>
                      <a:pt x="3573058" y="2839760"/>
                      <a:pt x="3571867" y="2840169"/>
                    </a:cubicBezTo>
                    <a:cubicBezTo>
                      <a:pt x="3570677" y="2840579"/>
                      <a:pt x="3569821" y="2841081"/>
                      <a:pt x="3569300" y="2841676"/>
                    </a:cubicBezTo>
                    <a:cubicBezTo>
                      <a:pt x="3568779" y="2842272"/>
                      <a:pt x="3568444" y="2842941"/>
                      <a:pt x="3568295" y="2843685"/>
                    </a:cubicBezTo>
                    <a:lnTo>
                      <a:pt x="3538939" y="2990467"/>
                    </a:lnTo>
                    <a:cubicBezTo>
                      <a:pt x="3538790" y="2991211"/>
                      <a:pt x="3538883" y="2991862"/>
                      <a:pt x="3539218" y="2992420"/>
                    </a:cubicBezTo>
                    <a:cubicBezTo>
                      <a:pt x="3539553" y="2992979"/>
                      <a:pt x="3540204" y="2993444"/>
                      <a:pt x="3541171" y="2993816"/>
                    </a:cubicBezTo>
                    <a:cubicBezTo>
                      <a:pt x="3542139" y="2994188"/>
                      <a:pt x="3543497" y="2994467"/>
                      <a:pt x="3545246" y="2994653"/>
                    </a:cubicBezTo>
                    <a:cubicBezTo>
                      <a:pt x="3546994" y="2994839"/>
                      <a:pt x="3549283" y="2994932"/>
                      <a:pt x="3552110" y="2994932"/>
                    </a:cubicBezTo>
                    <a:cubicBezTo>
                      <a:pt x="3554789" y="2994932"/>
                      <a:pt x="3557059" y="2994839"/>
                      <a:pt x="3558919" y="2994653"/>
                    </a:cubicBezTo>
                    <a:cubicBezTo>
                      <a:pt x="3560780" y="2994467"/>
                      <a:pt x="3562268" y="2994188"/>
                      <a:pt x="3563384" y="2993816"/>
                    </a:cubicBezTo>
                    <a:cubicBezTo>
                      <a:pt x="3564500" y="2993444"/>
                      <a:pt x="3565337" y="2992979"/>
                      <a:pt x="3565896" y="2992420"/>
                    </a:cubicBezTo>
                    <a:cubicBezTo>
                      <a:pt x="3566454" y="2991862"/>
                      <a:pt x="3566807" y="2991211"/>
                      <a:pt x="3566956" y="2990467"/>
                    </a:cubicBezTo>
                    <a:lnTo>
                      <a:pt x="3596201" y="2843685"/>
                    </a:lnTo>
                    <a:cubicBezTo>
                      <a:pt x="3596349" y="2842941"/>
                      <a:pt x="3596275" y="2842272"/>
                      <a:pt x="3595977" y="2841676"/>
                    </a:cubicBezTo>
                    <a:cubicBezTo>
                      <a:pt x="3595680" y="2841081"/>
                      <a:pt x="3595047" y="2840579"/>
                      <a:pt x="3594080" y="2840169"/>
                    </a:cubicBezTo>
                    <a:cubicBezTo>
                      <a:pt x="3593112" y="2839760"/>
                      <a:pt x="3591754" y="2839444"/>
                      <a:pt x="3590006" y="2839221"/>
                    </a:cubicBezTo>
                    <a:cubicBezTo>
                      <a:pt x="3588257" y="2838997"/>
                      <a:pt x="3586006" y="2838886"/>
                      <a:pt x="3583253" y="2838886"/>
                    </a:cubicBezTo>
                    <a:close/>
                    <a:moveTo>
                      <a:pt x="2281369" y="2765628"/>
                    </a:moveTo>
                    <a:lnTo>
                      <a:pt x="2101355" y="2934070"/>
                    </a:lnTo>
                    <a:lnTo>
                      <a:pt x="2281369" y="3102512"/>
                    </a:lnTo>
                    <a:lnTo>
                      <a:pt x="2281369" y="2963064"/>
                    </a:lnTo>
                    <a:lnTo>
                      <a:pt x="2777852" y="2963064"/>
                    </a:lnTo>
                    <a:lnTo>
                      <a:pt x="2777852" y="2905076"/>
                    </a:lnTo>
                    <a:lnTo>
                      <a:pt x="2281369" y="2905076"/>
                    </a:lnTo>
                    <a:close/>
                    <a:moveTo>
                      <a:pt x="4135660" y="0"/>
                    </a:moveTo>
                    <a:lnTo>
                      <a:pt x="4327616" y="1877"/>
                    </a:lnTo>
                    <a:lnTo>
                      <a:pt x="4535905" y="495720"/>
                    </a:lnTo>
                    <a:lnTo>
                      <a:pt x="4764505" y="50552"/>
                    </a:lnTo>
                    <a:lnTo>
                      <a:pt x="4764505" y="3299078"/>
                    </a:lnTo>
                    <a:lnTo>
                      <a:pt x="12031" y="3299078"/>
                    </a:lnTo>
                    <a:cubicBezTo>
                      <a:pt x="8021" y="2669425"/>
                      <a:pt x="4010" y="2039773"/>
                      <a:pt x="0" y="1410120"/>
                    </a:cubicBezTo>
                    <a:lnTo>
                      <a:pt x="818147" y="1422152"/>
                    </a:lnTo>
                    <a:lnTo>
                      <a:pt x="1022684" y="952920"/>
                    </a:lnTo>
                    <a:lnTo>
                      <a:pt x="1167063" y="952920"/>
                    </a:lnTo>
                    <a:lnTo>
                      <a:pt x="1431758" y="1361994"/>
                    </a:lnTo>
                    <a:lnTo>
                      <a:pt x="1612231" y="531815"/>
                    </a:lnTo>
                    <a:lnTo>
                      <a:pt x="1816768" y="1434183"/>
                    </a:lnTo>
                    <a:lnTo>
                      <a:pt x="2041616" y="956122"/>
                    </a:lnTo>
                    <a:lnTo>
                      <a:pt x="2245376" y="956122"/>
                    </a:lnTo>
                    <a:lnTo>
                      <a:pt x="2463271" y="1418903"/>
                    </a:lnTo>
                    <a:lnTo>
                      <a:pt x="2672612" y="958273"/>
                    </a:lnTo>
                    <a:lnTo>
                      <a:pt x="3089234" y="953194"/>
                    </a:lnTo>
                    <a:lnTo>
                      <a:pt x="3295372" y="1415152"/>
                    </a:lnTo>
                    <a:lnTo>
                      <a:pt x="3499908" y="476186"/>
                    </a:lnTo>
                    <a:lnTo>
                      <a:pt x="3881397" y="478061"/>
                    </a:lnTo>
                    <a:close/>
                  </a:path>
                </a:pathLst>
              </a:custGeom>
              <a:solidFill>
                <a:srgbClr val="0F4B95"/>
              </a:solidFill>
              <a:ln w="25400" cap="flat" cmpd="sng" algn="ctr">
                <a:noFill/>
                <a:prstDash val="solid"/>
              </a:ln>
              <a:effectLst/>
            </p:spPr>
            <p:txBody>
              <a:bodyPr wrap="square" rtlCol="0" anchor="ctr">
                <a:noAutofit/>
              </a:bodyPr>
              <a:lstStyle/>
              <a:p>
                <a:pPr algn="ctr" defTabSz="914400">
                  <a:defRPr/>
                </a:pPr>
                <a:endParaRPr lang="en-US" sz="1800" kern="0" dirty="0">
                  <a:solidFill>
                    <a:srgbClr val="FFFFFF"/>
                  </a:solidFill>
                  <a:latin typeface="Calibri"/>
                </a:endParaRPr>
              </a:p>
            </p:txBody>
          </p:sp>
          <p:sp>
            <p:nvSpPr>
              <p:cNvPr id="103" name="Freeform 102"/>
              <p:cNvSpPr/>
              <p:nvPr/>
            </p:nvSpPr>
            <p:spPr>
              <a:xfrm flipH="1">
                <a:off x="6620571" y="3380874"/>
                <a:ext cx="4755030" cy="3248526"/>
              </a:xfrm>
              <a:custGeom>
                <a:avLst/>
                <a:gdLst>
                  <a:gd name="connsiteX0" fmla="*/ 3916897 w 4755030"/>
                  <a:gd name="connsiteY0" fmla="*/ 2861933 h 3248526"/>
                  <a:gd name="connsiteX1" fmla="*/ 3905903 w 4755030"/>
                  <a:gd name="connsiteY1" fmla="*/ 2865002 h 3248526"/>
                  <a:gd name="connsiteX2" fmla="*/ 3897252 w 4755030"/>
                  <a:gd name="connsiteY2" fmla="*/ 2874211 h 3248526"/>
                  <a:gd name="connsiteX3" fmla="*/ 3900378 w 4755030"/>
                  <a:gd name="connsiteY3" fmla="*/ 2889280 h 3248526"/>
                  <a:gd name="connsiteX4" fmla="*/ 3905345 w 4755030"/>
                  <a:gd name="connsiteY4" fmla="*/ 2903735 h 3248526"/>
                  <a:gd name="connsiteX5" fmla="*/ 3913214 w 4755030"/>
                  <a:gd name="connsiteY5" fmla="*/ 2915567 h 3248526"/>
                  <a:gd name="connsiteX6" fmla="*/ 3922813 w 4755030"/>
                  <a:gd name="connsiteY6" fmla="*/ 2923603 h 3248526"/>
                  <a:gd name="connsiteX7" fmla="*/ 3932859 w 4755030"/>
                  <a:gd name="connsiteY7" fmla="*/ 2926561 h 3248526"/>
                  <a:gd name="connsiteX8" fmla="*/ 3938552 w 4755030"/>
                  <a:gd name="connsiteY8" fmla="*/ 2925166 h 3248526"/>
                  <a:gd name="connsiteX9" fmla="*/ 3942124 w 4755030"/>
                  <a:gd name="connsiteY9" fmla="*/ 2921427 h 3248526"/>
                  <a:gd name="connsiteX10" fmla="*/ 3943966 w 4755030"/>
                  <a:gd name="connsiteY10" fmla="*/ 2916069 h 3248526"/>
                  <a:gd name="connsiteX11" fmla="*/ 3944468 w 4755030"/>
                  <a:gd name="connsiteY11" fmla="*/ 2909706 h 3248526"/>
                  <a:gd name="connsiteX12" fmla="*/ 3943742 w 4755030"/>
                  <a:gd name="connsiteY12" fmla="*/ 2899716 h 3248526"/>
                  <a:gd name="connsiteX13" fmla="*/ 3941510 w 4755030"/>
                  <a:gd name="connsiteY13" fmla="*/ 2889001 h 3248526"/>
                  <a:gd name="connsiteX14" fmla="*/ 3937715 w 4755030"/>
                  <a:gd name="connsiteY14" fmla="*/ 2878787 h 3248526"/>
                  <a:gd name="connsiteX15" fmla="*/ 3932413 w 4755030"/>
                  <a:gd name="connsiteY15" fmla="*/ 2870137 h 3248526"/>
                  <a:gd name="connsiteX16" fmla="*/ 3925492 w 4755030"/>
                  <a:gd name="connsiteY16" fmla="*/ 2864165 h 3248526"/>
                  <a:gd name="connsiteX17" fmla="*/ 3916897 w 4755030"/>
                  <a:gd name="connsiteY17" fmla="*/ 2861933 h 3248526"/>
                  <a:gd name="connsiteX18" fmla="*/ 3654216 w 4755030"/>
                  <a:gd name="connsiteY18" fmla="*/ 2839943 h 3248526"/>
                  <a:gd name="connsiteX19" fmla="*/ 3662643 w 4755030"/>
                  <a:gd name="connsiteY19" fmla="*/ 2840222 h 3248526"/>
                  <a:gd name="connsiteX20" fmla="*/ 3667331 w 4755030"/>
                  <a:gd name="connsiteY20" fmla="*/ 2841283 h 3248526"/>
                  <a:gd name="connsiteX21" fmla="*/ 3669061 w 4755030"/>
                  <a:gd name="connsiteY21" fmla="*/ 2843348 h 3248526"/>
                  <a:gd name="connsiteX22" fmla="*/ 3668615 w 4755030"/>
                  <a:gd name="connsiteY22" fmla="*/ 2846641 h 3248526"/>
                  <a:gd name="connsiteX23" fmla="*/ 3651983 w 4755030"/>
                  <a:gd name="connsiteY23" fmla="*/ 2892628 h 3248526"/>
                  <a:gd name="connsiteX24" fmla="*/ 3689823 w 4755030"/>
                  <a:gd name="connsiteY24" fmla="*/ 2942188 h 3248526"/>
                  <a:gd name="connsiteX25" fmla="*/ 3691218 w 4755030"/>
                  <a:gd name="connsiteY25" fmla="*/ 2945258 h 3248526"/>
                  <a:gd name="connsiteX26" fmla="*/ 3690046 w 4755030"/>
                  <a:gd name="connsiteY26" fmla="*/ 2947155 h 3248526"/>
                  <a:gd name="connsiteX27" fmla="*/ 3685805 w 4755030"/>
                  <a:gd name="connsiteY27" fmla="*/ 2948160 h 3248526"/>
                  <a:gd name="connsiteX28" fmla="*/ 3678103 w 4755030"/>
                  <a:gd name="connsiteY28" fmla="*/ 2948439 h 3248526"/>
                  <a:gd name="connsiteX29" fmla="*/ 3669564 w 4755030"/>
                  <a:gd name="connsiteY29" fmla="*/ 2948216 h 3248526"/>
                  <a:gd name="connsiteX30" fmla="*/ 3664429 w 4755030"/>
                  <a:gd name="connsiteY30" fmla="*/ 2947546 h 3248526"/>
                  <a:gd name="connsiteX31" fmla="*/ 3661639 w 4755030"/>
                  <a:gd name="connsiteY31" fmla="*/ 2946374 h 3248526"/>
                  <a:gd name="connsiteX32" fmla="*/ 3660132 w 4755030"/>
                  <a:gd name="connsiteY32" fmla="*/ 2944644 h 3248526"/>
                  <a:gd name="connsiteX33" fmla="*/ 3634905 w 4755030"/>
                  <a:gd name="connsiteY33" fmla="*/ 2909372 h 3248526"/>
                  <a:gd name="connsiteX34" fmla="*/ 3622850 w 4755030"/>
                  <a:gd name="connsiteY34" fmla="*/ 2944532 h 3248526"/>
                  <a:gd name="connsiteX35" fmla="*/ 3622125 w 4755030"/>
                  <a:gd name="connsiteY35" fmla="*/ 2946318 h 3248526"/>
                  <a:gd name="connsiteX36" fmla="*/ 3620171 w 4755030"/>
                  <a:gd name="connsiteY36" fmla="*/ 2947546 h 3248526"/>
                  <a:gd name="connsiteX37" fmla="*/ 3616041 w 4755030"/>
                  <a:gd name="connsiteY37" fmla="*/ 2948216 h 3248526"/>
                  <a:gd name="connsiteX38" fmla="*/ 3608674 w 4755030"/>
                  <a:gd name="connsiteY38" fmla="*/ 2948439 h 3248526"/>
                  <a:gd name="connsiteX39" fmla="*/ 3600303 w 4755030"/>
                  <a:gd name="connsiteY39" fmla="*/ 2948160 h 3248526"/>
                  <a:gd name="connsiteX40" fmla="*/ 3595336 w 4755030"/>
                  <a:gd name="connsiteY40" fmla="*/ 2947100 h 3248526"/>
                  <a:gd name="connsiteX41" fmla="*/ 3593271 w 4755030"/>
                  <a:gd name="connsiteY41" fmla="*/ 2945090 h 3248526"/>
                  <a:gd name="connsiteX42" fmla="*/ 3593494 w 4755030"/>
                  <a:gd name="connsiteY42" fmla="*/ 2941965 h 3248526"/>
                  <a:gd name="connsiteX43" fmla="*/ 3611353 w 4755030"/>
                  <a:gd name="connsiteY43" fmla="*/ 2892405 h 3248526"/>
                  <a:gd name="connsiteX44" fmla="*/ 3576751 w 4755030"/>
                  <a:gd name="connsiteY44" fmla="*/ 2846082 h 3248526"/>
                  <a:gd name="connsiteX45" fmla="*/ 3575132 w 4755030"/>
                  <a:gd name="connsiteY45" fmla="*/ 2842901 h 3248526"/>
                  <a:gd name="connsiteX46" fmla="*/ 3576416 w 4755030"/>
                  <a:gd name="connsiteY46" fmla="*/ 2841059 h 3248526"/>
                  <a:gd name="connsiteX47" fmla="*/ 3580937 w 4755030"/>
                  <a:gd name="connsiteY47" fmla="*/ 2840167 h 3248526"/>
                  <a:gd name="connsiteX48" fmla="*/ 3589141 w 4755030"/>
                  <a:gd name="connsiteY48" fmla="*/ 2839943 h 3248526"/>
                  <a:gd name="connsiteX49" fmla="*/ 3596396 w 4755030"/>
                  <a:gd name="connsiteY49" fmla="*/ 2840167 h 3248526"/>
                  <a:gd name="connsiteX50" fmla="*/ 3600749 w 4755030"/>
                  <a:gd name="connsiteY50" fmla="*/ 2840836 h 3248526"/>
                  <a:gd name="connsiteX51" fmla="*/ 3603205 w 4755030"/>
                  <a:gd name="connsiteY51" fmla="*/ 2841952 h 3248526"/>
                  <a:gd name="connsiteX52" fmla="*/ 3604656 w 4755030"/>
                  <a:gd name="connsiteY52" fmla="*/ 2843515 h 3248526"/>
                  <a:gd name="connsiteX53" fmla="*/ 3628655 w 4755030"/>
                  <a:gd name="connsiteY53" fmla="*/ 2876778 h 3248526"/>
                  <a:gd name="connsiteX54" fmla="*/ 3640263 w 4755030"/>
                  <a:gd name="connsiteY54" fmla="*/ 2843515 h 3248526"/>
                  <a:gd name="connsiteX55" fmla="*/ 3641100 w 4755030"/>
                  <a:gd name="connsiteY55" fmla="*/ 2841673 h 3248526"/>
                  <a:gd name="connsiteX56" fmla="*/ 3642998 w 4755030"/>
                  <a:gd name="connsiteY56" fmla="*/ 2840613 h 3248526"/>
                  <a:gd name="connsiteX57" fmla="*/ 3647016 w 4755030"/>
                  <a:gd name="connsiteY57" fmla="*/ 2840111 h 3248526"/>
                  <a:gd name="connsiteX58" fmla="*/ 3654216 w 4755030"/>
                  <a:gd name="connsiteY58" fmla="*/ 2839943 h 3248526"/>
                  <a:gd name="connsiteX59" fmla="*/ 3918572 w 4755030"/>
                  <a:gd name="connsiteY59" fmla="*/ 2838046 h 3248526"/>
                  <a:gd name="connsiteX60" fmla="*/ 3936375 w 4755030"/>
                  <a:gd name="connsiteY60" fmla="*/ 2841562 h 3248526"/>
                  <a:gd name="connsiteX61" fmla="*/ 3950328 w 4755030"/>
                  <a:gd name="connsiteY61" fmla="*/ 2850994 h 3248526"/>
                  <a:gd name="connsiteX62" fmla="*/ 3960765 w 4755030"/>
                  <a:gd name="connsiteY62" fmla="*/ 2864556 h 3248526"/>
                  <a:gd name="connsiteX63" fmla="*/ 3967908 w 4755030"/>
                  <a:gd name="connsiteY63" fmla="*/ 2880462 h 3248526"/>
                  <a:gd name="connsiteX64" fmla="*/ 3972038 w 4755030"/>
                  <a:gd name="connsiteY64" fmla="*/ 2897037 h 3248526"/>
                  <a:gd name="connsiteX65" fmla="*/ 3973378 w 4755030"/>
                  <a:gd name="connsiteY65" fmla="*/ 2912385 h 3248526"/>
                  <a:gd name="connsiteX66" fmla="*/ 3971871 w 4755030"/>
                  <a:gd name="connsiteY66" fmla="*/ 2926673 h 3248526"/>
                  <a:gd name="connsiteX67" fmla="*/ 3966792 w 4755030"/>
                  <a:gd name="connsiteY67" fmla="*/ 2938784 h 3248526"/>
                  <a:gd name="connsiteX68" fmla="*/ 3957304 w 4755030"/>
                  <a:gd name="connsiteY68" fmla="*/ 2947211 h 3248526"/>
                  <a:gd name="connsiteX69" fmla="*/ 3942459 w 4755030"/>
                  <a:gd name="connsiteY69" fmla="*/ 2950337 h 3248526"/>
                  <a:gd name="connsiteX70" fmla="*/ 3929901 w 4755030"/>
                  <a:gd name="connsiteY70" fmla="*/ 2948216 h 3248526"/>
                  <a:gd name="connsiteX71" fmla="*/ 3918795 w 4755030"/>
                  <a:gd name="connsiteY71" fmla="*/ 2942858 h 3248526"/>
                  <a:gd name="connsiteX72" fmla="*/ 3910089 w 4755030"/>
                  <a:gd name="connsiteY72" fmla="*/ 2935658 h 3248526"/>
                  <a:gd name="connsiteX73" fmla="*/ 3904731 w 4755030"/>
                  <a:gd name="connsiteY73" fmla="*/ 2928124 h 3248526"/>
                  <a:gd name="connsiteX74" fmla="*/ 3907856 w 4755030"/>
                  <a:gd name="connsiteY74" fmla="*/ 2944086 h 3248526"/>
                  <a:gd name="connsiteX75" fmla="*/ 3907689 w 4755030"/>
                  <a:gd name="connsiteY75" fmla="*/ 2946151 h 3248526"/>
                  <a:gd name="connsiteX76" fmla="*/ 3905959 w 4755030"/>
                  <a:gd name="connsiteY76" fmla="*/ 2947490 h 3248526"/>
                  <a:gd name="connsiteX77" fmla="*/ 3902443 w 4755030"/>
                  <a:gd name="connsiteY77" fmla="*/ 2948216 h 3248526"/>
                  <a:gd name="connsiteX78" fmla="*/ 3896806 w 4755030"/>
                  <a:gd name="connsiteY78" fmla="*/ 2948439 h 3248526"/>
                  <a:gd name="connsiteX79" fmla="*/ 3886927 w 4755030"/>
                  <a:gd name="connsiteY79" fmla="*/ 2947434 h 3248526"/>
                  <a:gd name="connsiteX80" fmla="*/ 3883411 w 4755030"/>
                  <a:gd name="connsiteY80" fmla="*/ 2944086 h 3248526"/>
                  <a:gd name="connsiteX81" fmla="*/ 3863431 w 4755030"/>
                  <a:gd name="connsiteY81" fmla="*/ 2844296 h 3248526"/>
                  <a:gd name="connsiteX82" fmla="*/ 3863654 w 4755030"/>
                  <a:gd name="connsiteY82" fmla="*/ 2842343 h 3248526"/>
                  <a:gd name="connsiteX83" fmla="*/ 3865384 w 4755030"/>
                  <a:gd name="connsiteY83" fmla="*/ 2841004 h 3248526"/>
                  <a:gd name="connsiteX84" fmla="*/ 3868900 w 4755030"/>
                  <a:gd name="connsiteY84" fmla="*/ 2840222 h 3248526"/>
                  <a:gd name="connsiteX85" fmla="*/ 3874481 w 4755030"/>
                  <a:gd name="connsiteY85" fmla="*/ 2839943 h 3248526"/>
                  <a:gd name="connsiteX86" fmla="*/ 3884360 w 4755030"/>
                  <a:gd name="connsiteY86" fmla="*/ 2840948 h 3248526"/>
                  <a:gd name="connsiteX87" fmla="*/ 3887876 w 4755030"/>
                  <a:gd name="connsiteY87" fmla="*/ 2844296 h 3248526"/>
                  <a:gd name="connsiteX88" fmla="*/ 3889662 w 4755030"/>
                  <a:gd name="connsiteY88" fmla="*/ 2853115 h 3248526"/>
                  <a:gd name="connsiteX89" fmla="*/ 3902163 w 4755030"/>
                  <a:gd name="connsiteY89" fmla="*/ 2841897 h 3248526"/>
                  <a:gd name="connsiteX90" fmla="*/ 3918572 w 4755030"/>
                  <a:gd name="connsiteY90" fmla="*/ 2838046 h 3248526"/>
                  <a:gd name="connsiteX91" fmla="*/ 3055406 w 4755030"/>
                  <a:gd name="connsiteY91" fmla="*/ 2830902 h 3248526"/>
                  <a:gd name="connsiteX92" fmla="*/ 3055294 w 4755030"/>
                  <a:gd name="connsiteY92" fmla="*/ 2830902 h 3248526"/>
                  <a:gd name="connsiteX93" fmla="*/ 3034867 w 4755030"/>
                  <a:gd name="connsiteY93" fmla="*/ 2892294 h 3248526"/>
                  <a:gd name="connsiteX94" fmla="*/ 3075832 w 4755030"/>
                  <a:gd name="connsiteY94" fmla="*/ 2892294 h 3248526"/>
                  <a:gd name="connsiteX95" fmla="*/ 4478128 w 4755030"/>
                  <a:gd name="connsiteY95" fmla="*/ 2825991 h 3248526"/>
                  <a:gd name="connsiteX96" fmla="*/ 4465627 w 4755030"/>
                  <a:gd name="connsiteY96" fmla="*/ 2825991 h 3248526"/>
                  <a:gd name="connsiteX97" fmla="*/ 4456753 w 4755030"/>
                  <a:gd name="connsiteY97" fmla="*/ 2826605 h 3248526"/>
                  <a:gd name="connsiteX98" fmla="*/ 4448549 w 4755030"/>
                  <a:gd name="connsiteY98" fmla="*/ 2829563 h 3248526"/>
                  <a:gd name="connsiteX99" fmla="*/ 4441963 w 4755030"/>
                  <a:gd name="connsiteY99" fmla="*/ 2836818 h 3248526"/>
                  <a:gd name="connsiteX100" fmla="*/ 4439284 w 4755030"/>
                  <a:gd name="connsiteY100" fmla="*/ 2849319 h 3248526"/>
                  <a:gd name="connsiteX101" fmla="*/ 4440847 w 4755030"/>
                  <a:gd name="connsiteY101" fmla="*/ 2859644 h 3248526"/>
                  <a:gd name="connsiteX102" fmla="*/ 4445423 w 4755030"/>
                  <a:gd name="connsiteY102" fmla="*/ 2867793 h 3248526"/>
                  <a:gd name="connsiteX103" fmla="*/ 4453181 w 4755030"/>
                  <a:gd name="connsiteY103" fmla="*/ 2873095 h 3248526"/>
                  <a:gd name="connsiteX104" fmla="*/ 4464957 w 4755030"/>
                  <a:gd name="connsiteY104" fmla="*/ 2874992 h 3248526"/>
                  <a:gd name="connsiteX105" fmla="*/ 4478128 w 4755030"/>
                  <a:gd name="connsiteY105" fmla="*/ 2874992 h 3248526"/>
                  <a:gd name="connsiteX106" fmla="*/ 4321710 w 4755030"/>
                  <a:gd name="connsiteY106" fmla="*/ 2824874 h 3248526"/>
                  <a:gd name="connsiteX107" fmla="*/ 4303851 w 4755030"/>
                  <a:gd name="connsiteY107" fmla="*/ 2828502 h 3248526"/>
                  <a:gd name="connsiteX108" fmla="*/ 4292409 w 4755030"/>
                  <a:gd name="connsiteY108" fmla="*/ 2838771 h 3248526"/>
                  <a:gd name="connsiteX109" fmla="*/ 4286326 w 4755030"/>
                  <a:gd name="connsiteY109" fmla="*/ 2854733 h 3248526"/>
                  <a:gd name="connsiteX110" fmla="*/ 4284540 w 4755030"/>
                  <a:gd name="connsiteY110" fmla="*/ 2875439 h 3248526"/>
                  <a:gd name="connsiteX111" fmla="*/ 4286382 w 4755030"/>
                  <a:gd name="connsiteY111" fmla="*/ 2895028 h 3248526"/>
                  <a:gd name="connsiteX112" fmla="*/ 4292688 w 4755030"/>
                  <a:gd name="connsiteY112" fmla="*/ 2911158 h 3248526"/>
                  <a:gd name="connsiteX113" fmla="*/ 4304409 w 4755030"/>
                  <a:gd name="connsiteY113" fmla="*/ 2922096 h 3248526"/>
                  <a:gd name="connsiteX114" fmla="*/ 4322491 w 4755030"/>
                  <a:gd name="connsiteY114" fmla="*/ 2926115 h 3248526"/>
                  <a:gd name="connsiteX115" fmla="*/ 4340462 w 4755030"/>
                  <a:gd name="connsiteY115" fmla="*/ 2922599 h 3248526"/>
                  <a:gd name="connsiteX116" fmla="*/ 4351848 w 4755030"/>
                  <a:gd name="connsiteY116" fmla="*/ 2912385 h 3248526"/>
                  <a:gd name="connsiteX117" fmla="*/ 4357875 w 4755030"/>
                  <a:gd name="connsiteY117" fmla="*/ 2896256 h 3248526"/>
                  <a:gd name="connsiteX118" fmla="*/ 4359661 w 4755030"/>
                  <a:gd name="connsiteY118" fmla="*/ 2874992 h 3248526"/>
                  <a:gd name="connsiteX119" fmla="*/ 4357819 w 4755030"/>
                  <a:gd name="connsiteY119" fmla="*/ 2855738 h 3248526"/>
                  <a:gd name="connsiteX120" fmla="*/ 4351513 w 4755030"/>
                  <a:gd name="connsiteY120" fmla="*/ 2839832 h 3248526"/>
                  <a:gd name="connsiteX121" fmla="*/ 4339793 w 4755030"/>
                  <a:gd name="connsiteY121" fmla="*/ 2828949 h 3248526"/>
                  <a:gd name="connsiteX122" fmla="*/ 4321710 w 4755030"/>
                  <a:gd name="connsiteY122" fmla="*/ 2824874 h 3248526"/>
                  <a:gd name="connsiteX123" fmla="*/ 3212605 w 4755030"/>
                  <a:gd name="connsiteY123" fmla="*/ 2803332 h 3248526"/>
                  <a:gd name="connsiteX124" fmla="*/ 3214503 w 4755030"/>
                  <a:gd name="connsiteY124" fmla="*/ 2803945 h 3248526"/>
                  <a:gd name="connsiteX125" fmla="*/ 3215842 w 4755030"/>
                  <a:gd name="connsiteY125" fmla="*/ 2805955 h 3248526"/>
                  <a:gd name="connsiteX126" fmla="*/ 3216680 w 4755030"/>
                  <a:gd name="connsiteY126" fmla="*/ 2809694 h 3248526"/>
                  <a:gd name="connsiteX127" fmla="*/ 3216959 w 4755030"/>
                  <a:gd name="connsiteY127" fmla="*/ 2815387 h 3248526"/>
                  <a:gd name="connsiteX128" fmla="*/ 3216680 w 4755030"/>
                  <a:gd name="connsiteY128" fmla="*/ 2820912 h 3248526"/>
                  <a:gd name="connsiteX129" fmla="*/ 3215842 w 4755030"/>
                  <a:gd name="connsiteY129" fmla="*/ 2824595 h 3248526"/>
                  <a:gd name="connsiteX130" fmla="*/ 3214503 w 4755030"/>
                  <a:gd name="connsiteY130" fmla="*/ 2826660 h 3248526"/>
                  <a:gd name="connsiteX131" fmla="*/ 3212605 w 4755030"/>
                  <a:gd name="connsiteY131" fmla="*/ 2827330 h 3248526"/>
                  <a:gd name="connsiteX132" fmla="*/ 3176440 w 4755030"/>
                  <a:gd name="connsiteY132" fmla="*/ 2827330 h 3248526"/>
                  <a:gd name="connsiteX133" fmla="*/ 3176440 w 4755030"/>
                  <a:gd name="connsiteY133" fmla="*/ 2943751 h 3248526"/>
                  <a:gd name="connsiteX134" fmla="*/ 3175715 w 4755030"/>
                  <a:gd name="connsiteY134" fmla="*/ 2945760 h 3248526"/>
                  <a:gd name="connsiteX135" fmla="*/ 3173315 w 4755030"/>
                  <a:gd name="connsiteY135" fmla="*/ 2947211 h 3248526"/>
                  <a:gd name="connsiteX136" fmla="*/ 3168794 w 4755030"/>
                  <a:gd name="connsiteY136" fmla="*/ 2948104 h 3248526"/>
                  <a:gd name="connsiteX137" fmla="*/ 3161706 w 4755030"/>
                  <a:gd name="connsiteY137" fmla="*/ 2948439 h 3248526"/>
                  <a:gd name="connsiteX138" fmla="*/ 3154618 w 4755030"/>
                  <a:gd name="connsiteY138" fmla="*/ 2948104 h 3248526"/>
                  <a:gd name="connsiteX139" fmla="*/ 3150098 w 4755030"/>
                  <a:gd name="connsiteY139" fmla="*/ 2947211 h 3248526"/>
                  <a:gd name="connsiteX140" fmla="*/ 3147698 w 4755030"/>
                  <a:gd name="connsiteY140" fmla="*/ 2945760 h 3248526"/>
                  <a:gd name="connsiteX141" fmla="*/ 3146972 w 4755030"/>
                  <a:gd name="connsiteY141" fmla="*/ 2943751 h 3248526"/>
                  <a:gd name="connsiteX142" fmla="*/ 3146972 w 4755030"/>
                  <a:gd name="connsiteY142" fmla="*/ 2827330 h 3248526"/>
                  <a:gd name="connsiteX143" fmla="*/ 3110807 w 4755030"/>
                  <a:gd name="connsiteY143" fmla="*/ 2827330 h 3248526"/>
                  <a:gd name="connsiteX144" fmla="*/ 3108965 w 4755030"/>
                  <a:gd name="connsiteY144" fmla="*/ 2826660 h 3248526"/>
                  <a:gd name="connsiteX145" fmla="*/ 3107570 w 4755030"/>
                  <a:gd name="connsiteY145" fmla="*/ 2824595 h 3248526"/>
                  <a:gd name="connsiteX146" fmla="*/ 3106733 w 4755030"/>
                  <a:gd name="connsiteY146" fmla="*/ 2820912 h 3248526"/>
                  <a:gd name="connsiteX147" fmla="*/ 3106454 w 4755030"/>
                  <a:gd name="connsiteY147" fmla="*/ 2815387 h 3248526"/>
                  <a:gd name="connsiteX148" fmla="*/ 3106733 w 4755030"/>
                  <a:gd name="connsiteY148" fmla="*/ 2809694 h 3248526"/>
                  <a:gd name="connsiteX149" fmla="*/ 3107570 w 4755030"/>
                  <a:gd name="connsiteY149" fmla="*/ 2805955 h 3248526"/>
                  <a:gd name="connsiteX150" fmla="*/ 3108965 w 4755030"/>
                  <a:gd name="connsiteY150" fmla="*/ 2803945 h 3248526"/>
                  <a:gd name="connsiteX151" fmla="*/ 3110807 w 4755030"/>
                  <a:gd name="connsiteY151" fmla="*/ 2803332 h 3248526"/>
                  <a:gd name="connsiteX152" fmla="*/ 3756237 w 4755030"/>
                  <a:gd name="connsiteY152" fmla="*/ 2803332 h 3248526"/>
                  <a:gd name="connsiteX153" fmla="*/ 3762935 w 4755030"/>
                  <a:gd name="connsiteY153" fmla="*/ 2805508 h 3248526"/>
                  <a:gd name="connsiteX154" fmla="*/ 3766953 w 4755030"/>
                  <a:gd name="connsiteY154" fmla="*/ 2812596 h 3248526"/>
                  <a:gd name="connsiteX155" fmla="*/ 3792179 w 4755030"/>
                  <a:gd name="connsiteY155" fmla="*/ 2938505 h 3248526"/>
                  <a:gd name="connsiteX156" fmla="*/ 3792291 w 4755030"/>
                  <a:gd name="connsiteY156" fmla="*/ 2942690 h 3248526"/>
                  <a:gd name="connsiteX157" fmla="*/ 3791007 w 4755030"/>
                  <a:gd name="connsiteY157" fmla="*/ 2945593 h 3248526"/>
                  <a:gd name="connsiteX158" fmla="*/ 3788608 w 4755030"/>
                  <a:gd name="connsiteY158" fmla="*/ 2947267 h 3248526"/>
                  <a:gd name="connsiteX159" fmla="*/ 3785371 w 4755030"/>
                  <a:gd name="connsiteY159" fmla="*/ 2947769 h 3248526"/>
                  <a:gd name="connsiteX160" fmla="*/ 3712817 w 4755030"/>
                  <a:gd name="connsiteY160" fmla="*/ 2947769 h 3248526"/>
                  <a:gd name="connsiteX161" fmla="*/ 3710250 w 4755030"/>
                  <a:gd name="connsiteY161" fmla="*/ 2946653 h 3248526"/>
                  <a:gd name="connsiteX162" fmla="*/ 3708296 w 4755030"/>
                  <a:gd name="connsiteY162" fmla="*/ 2943695 h 3248526"/>
                  <a:gd name="connsiteX163" fmla="*/ 3706901 w 4755030"/>
                  <a:gd name="connsiteY163" fmla="*/ 2939733 h 3248526"/>
                  <a:gd name="connsiteX164" fmla="*/ 3705952 w 4755030"/>
                  <a:gd name="connsiteY164" fmla="*/ 2935547 h 3248526"/>
                  <a:gd name="connsiteX165" fmla="*/ 3705450 w 4755030"/>
                  <a:gd name="connsiteY165" fmla="*/ 2931807 h 3248526"/>
                  <a:gd name="connsiteX166" fmla="*/ 3705338 w 4755030"/>
                  <a:gd name="connsiteY166" fmla="*/ 2929352 h 3248526"/>
                  <a:gd name="connsiteX167" fmla="*/ 3706008 w 4755030"/>
                  <a:gd name="connsiteY167" fmla="*/ 2925947 h 3248526"/>
                  <a:gd name="connsiteX168" fmla="*/ 3708017 w 4755030"/>
                  <a:gd name="connsiteY168" fmla="*/ 2924775 h 3248526"/>
                  <a:gd name="connsiteX169" fmla="*/ 3760256 w 4755030"/>
                  <a:gd name="connsiteY169" fmla="*/ 2924775 h 3248526"/>
                  <a:gd name="connsiteX170" fmla="*/ 3751996 w 4755030"/>
                  <a:gd name="connsiteY170" fmla="*/ 2884034 h 3248526"/>
                  <a:gd name="connsiteX171" fmla="*/ 3708352 w 4755030"/>
                  <a:gd name="connsiteY171" fmla="*/ 2884034 h 3248526"/>
                  <a:gd name="connsiteX172" fmla="*/ 3705896 w 4755030"/>
                  <a:gd name="connsiteY172" fmla="*/ 2882917 h 3248526"/>
                  <a:gd name="connsiteX173" fmla="*/ 3703943 w 4755030"/>
                  <a:gd name="connsiteY173" fmla="*/ 2880015 h 3248526"/>
                  <a:gd name="connsiteX174" fmla="*/ 3702548 w 4755030"/>
                  <a:gd name="connsiteY174" fmla="*/ 2876108 h 3248526"/>
                  <a:gd name="connsiteX175" fmla="*/ 3701655 w 4755030"/>
                  <a:gd name="connsiteY175" fmla="*/ 2871923 h 3248526"/>
                  <a:gd name="connsiteX176" fmla="*/ 3701152 w 4755030"/>
                  <a:gd name="connsiteY176" fmla="*/ 2868239 h 3248526"/>
                  <a:gd name="connsiteX177" fmla="*/ 3700985 w 4755030"/>
                  <a:gd name="connsiteY177" fmla="*/ 2865839 h 3248526"/>
                  <a:gd name="connsiteX178" fmla="*/ 3701655 w 4755030"/>
                  <a:gd name="connsiteY178" fmla="*/ 2862714 h 3248526"/>
                  <a:gd name="connsiteX179" fmla="*/ 3703887 w 4755030"/>
                  <a:gd name="connsiteY179" fmla="*/ 2861598 h 3248526"/>
                  <a:gd name="connsiteX180" fmla="*/ 3747643 w 4755030"/>
                  <a:gd name="connsiteY180" fmla="*/ 2861598 h 3248526"/>
                  <a:gd name="connsiteX181" fmla="*/ 3740499 w 4755030"/>
                  <a:gd name="connsiteY181" fmla="*/ 2826325 h 3248526"/>
                  <a:gd name="connsiteX182" fmla="*/ 3688930 w 4755030"/>
                  <a:gd name="connsiteY182" fmla="*/ 2826325 h 3248526"/>
                  <a:gd name="connsiteX183" fmla="*/ 3686418 w 4755030"/>
                  <a:gd name="connsiteY183" fmla="*/ 2825098 h 3248526"/>
                  <a:gd name="connsiteX184" fmla="*/ 3684409 w 4755030"/>
                  <a:gd name="connsiteY184" fmla="*/ 2822028 h 3248526"/>
                  <a:gd name="connsiteX185" fmla="*/ 3683014 w 4755030"/>
                  <a:gd name="connsiteY185" fmla="*/ 2817954 h 3248526"/>
                  <a:gd name="connsiteX186" fmla="*/ 3682121 w 4755030"/>
                  <a:gd name="connsiteY186" fmla="*/ 2813657 h 3248526"/>
                  <a:gd name="connsiteX187" fmla="*/ 3681619 w 4755030"/>
                  <a:gd name="connsiteY187" fmla="*/ 2809917 h 3248526"/>
                  <a:gd name="connsiteX188" fmla="*/ 3681451 w 4755030"/>
                  <a:gd name="connsiteY188" fmla="*/ 2807573 h 3248526"/>
                  <a:gd name="connsiteX189" fmla="*/ 3684354 w 4755030"/>
                  <a:gd name="connsiteY189" fmla="*/ 2803332 h 3248526"/>
                  <a:gd name="connsiteX190" fmla="*/ 4136531 w 4755030"/>
                  <a:gd name="connsiteY190" fmla="*/ 2803332 h 3248526"/>
                  <a:gd name="connsiteX191" fmla="*/ 4138428 w 4755030"/>
                  <a:gd name="connsiteY191" fmla="*/ 2803945 h 3248526"/>
                  <a:gd name="connsiteX192" fmla="*/ 4139768 w 4755030"/>
                  <a:gd name="connsiteY192" fmla="*/ 2805955 h 3248526"/>
                  <a:gd name="connsiteX193" fmla="*/ 4140605 w 4755030"/>
                  <a:gd name="connsiteY193" fmla="*/ 2809694 h 3248526"/>
                  <a:gd name="connsiteX194" fmla="*/ 4140884 w 4755030"/>
                  <a:gd name="connsiteY194" fmla="*/ 2815387 h 3248526"/>
                  <a:gd name="connsiteX195" fmla="*/ 4140605 w 4755030"/>
                  <a:gd name="connsiteY195" fmla="*/ 2820912 h 3248526"/>
                  <a:gd name="connsiteX196" fmla="*/ 4139768 w 4755030"/>
                  <a:gd name="connsiteY196" fmla="*/ 2824595 h 3248526"/>
                  <a:gd name="connsiteX197" fmla="*/ 4138428 w 4755030"/>
                  <a:gd name="connsiteY197" fmla="*/ 2826660 h 3248526"/>
                  <a:gd name="connsiteX198" fmla="*/ 4136531 w 4755030"/>
                  <a:gd name="connsiteY198" fmla="*/ 2827330 h 3248526"/>
                  <a:gd name="connsiteX199" fmla="*/ 4100365 w 4755030"/>
                  <a:gd name="connsiteY199" fmla="*/ 2827330 h 3248526"/>
                  <a:gd name="connsiteX200" fmla="*/ 4100365 w 4755030"/>
                  <a:gd name="connsiteY200" fmla="*/ 2943751 h 3248526"/>
                  <a:gd name="connsiteX201" fmla="*/ 4099640 w 4755030"/>
                  <a:gd name="connsiteY201" fmla="*/ 2945760 h 3248526"/>
                  <a:gd name="connsiteX202" fmla="*/ 4097240 w 4755030"/>
                  <a:gd name="connsiteY202" fmla="*/ 2947211 h 3248526"/>
                  <a:gd name="connsiteX203" fmla="*/ 4092719 w 4755030"/>
                  <a:gd name="connsiteY203" fmla="*/ 2948104 h 3248526"/>
                  <a:gd name="connsiteX204" fmla="*/ 4085631 w 4755030"/>
                  <a:gd name="connsiteY204" fmla="*/ 2948439 h 3248526"/>
                  <a:gd name="connsiteX205" fmla="*/ 4078543 w 4755030"/>
                  <a:gd name="connsiteY205" fmla="*/ 2948104 h 3248526"/>
                  <a:gd name="connsiteX206" fmla="*/ 4074023 w 4755030"/>
                  <a:gd name="connsiteY206" fmla="*/ 2947211 h 3248526"/>
                  <a:gd name="connsiteX207" fmla="*/ 4071623 w 4755030"/>
                  <a:gd name="connsiteY207" fmla="*/ 2945760 h 3248526"/>
                  <a:gd name="connsiteX208" fmla="*/ 4070897 w 4755030"/>
                  <a:gd name="connsiteY208" fmla="*/ 2943751 h 3248526"/>
                  <a:gd name="connsiteX209" fmla="*/ 4070897 w 4755030"/>
                  <a:gd name="connsiteY209" fmla="*/ 2827330 h 3248526"/>
                  <a:gd name="connsiteX210" fmla="*/ 4034732 w 4755030"/>
                  <a:gd name="connsiteY210" fmla="*/ 2827330 h 3248526"/>
                  <a:gd name="connsiteX211" fmla="*/ 4032890 w 4755030"/>
                  <a:gd name="connsiteY211" fmla="*/ 2826660 h 3248526"/>
                  <a:gd name="connsiteX212" fmla="*/ 4031495 w 4755030"/>
                  <a:gd name="connsiteY212" fmla="*/ 2824595 h 3248526"/>
                  <a:gd name="connsiteX213" fmla="*/ 4030658 w 4755030"/>
                  <a:gd name="connsiteY213" fmla="*/ 2820912 h 3248526"/>
                  <a:gd name="connsiteX214" fmla="*/ 4030379 w 4755030"/>
                  <a:gd name="connsiteY214" fmla="*/ 2815387 h 3248526"/>
                  <a:gd name="connsiteX215" fmla="*/ 4030658 w 4755030"/>
                  <a:gd name="connsiteY215" fmla="*/ 2809694 h 3248526"/>
                  <a:gd name="connsiteX216" fmla="*/ 4031495 w 4755030"/>
                  <a:gd name="connsiteY216" fmla="*/ 2805955 h 3248526"/>
                  <a:gd name="connsiteX217" fmla="*/ 4032890 w 4755030"/>
                  <a:gd name="connsiteY217" fmla="*/ 2803945 h 3248526"/>
                  <a:gd name="connsiteX218" fmla="*/ 4034732 w 4755030"/>
                  <a:gd name="connsiteY218" fmla="*/ 2803332 h 3248526"/>
                  <a:gd name="connsiteX219" fmla="*/ 4497550 w 4755030"/>
                  <a:gd name="connsiteY219" fmla="*/ 2803332 h 3248526"/>
                  <a:gd name="connsiteX220" fmla="*/ 4504750 w 4755030"/>
                  <a:gd name="connsiteY220" fmla="*/ 2805955 h 3248526"/>
                  <a:gd name="connsiteX221" fmla="*/ 4507485 w 4755030"/>
                  <a:gd name="connsiteY221" fmla="*/ 2813824 h 3248526"/>
                  <a:gd name="connsiteX222" fmla="*/ 4507485 w 4755030"/>
                  <a:gd name="connsiteY222" fmla="*/ 2943751 h 3248526"/>
                  <a:gd name="connsiteX223" fmla="*/ 4506815 w 4755030"/>
                  <a:gd name="connsiteY223" fmla="*/ 2945760 h 3248526"/>
                  <a:gd name="connsiteX224" fmla="*/ 4504471 w 4755030"/>
                  <a:gd name="connsiteY224" fmla="*/ 2947211 h 3248526"/>
                  <a:gd name="connsiteX225" fmla="*/ 4499950 w 4755030"/>
                  <a:gd name="connsiteY225" fmla="*/ 2948104 h 3248526"/>
                  <a:gd name="connsiteX226" fmla="*/ 4492862 w 4755030"/>
                  <a:gd name="connsiteY226" fmla="*/ 2948439 h 3248526"/>
                  <a:gd name="connsiteX227" fmla="*/ 4485719 w 4755030"/>
                  <a:gd name="connsiteY227" fmla="*/ 2948104 h 3248526"/>
                  <a:gd name="connsiteX228" fmla="*/ 4481254 w 4755030"/>
                  <a:gd name="connsiteY228" fmla="*/ 2947211 h 3248526"/>
                  <a:gd name="connsiteX229" fmla="*/ 4478854 w 4755030"/>
                  <a:gd name="connsiteY229" fmla="*/ 2945760 h 3248526"/>
                  <a:gd name="connsiteX230" fmla="*/ 4478128 w 4755030"/>
                  <a:gd name="connsiteY230" fmla="*/ 2943751 h 3248526"/>
                  <a:gd name="connsiteX231" fmla="*/ 4478128 w 4755030"/>
                  <a:gd name="connsiteY231" fmla="*/ 2897651 h 3248526"/>
                  <a:gd name="connsiteX232" fmla="*/ 4466073 w 4755030"/>
                  <a:gd name="connsiteY232" fmla="*/ 2897651 h 3248526"/>
                  <a:gd name="connsiteX233" fmla="*/ 4441238 w 4755030"/>
                  <a:gd name="connsiteY233" fmla="*/ 2894303 h 3248526"/>
                  <a:gd name="connsiteX234" fmla="*/ 4423434 w 4755030"/>
                  <a:gd name="connsiteY234" fmla="*/ 2884536 h 3248526"/>
                  <a:gd name="connsiteX235" fmla="*/ 4412383 w 4755030"/>
                  <a:gd name="connsiteY235" fmla="*/ 2868742 h 3248526"/>
                  <a:gd name="connsiteX236" fmla="*/ 4408588 w 4755030"/>
                  <a:gd name="connsiteY236" fmla="*/ 2847199 h 3248526"/>
                  <a:gd name="connsiteX237" fmla="*/ 4411044 w 4755030"/>
                  <a:gd name="connsiteY237" fmla="*/ 2831293 h 3248526"/>
                  <a:gd name="connsiteX238" fmla="*/ 4418188 w 4755030"/>
                  <a:gd name="connsiteY238" fmla="*/ 2818903 h 3248526"/>
                  <a:gd name="connsiteX239" fmla="*/ 4429517 w 4755030"/>
                  <a:gd name="connsiteY239" fmla="*/ 2810140 h 3248526"/>
                  <a:gd name="connsiteX240" fmla="*/ 4442633 w 4755030"/>
                  <a:gd name="connsiteY240" fmla="*/ 2805397 h 3248526"/>
                  <a:gd name="connsiteX241" fmla="*/ 4453739 w 4755030"/>
                  <a:gd name="connsiteY241" fmla="*/ 2803722 h 3248526"/>
                  <a:gd name="connsiteX242" fmla="*/ 4463506 w 4755030"/>
                  <a:gd name="connsiteY242" fmla="*/ 2803332 h 3248526"/>
                  <a:gd name="connsiteX243" fmla="*/ 3353471 w 4755030"/>
                  <a:gd name="connsiteY243" fmla="*/ 2802885 h 3248526"/>
                  <a:gd name="connsiteX244" fmla="*/ 3360057 w 4755030"/>
                  <a:gd name="connsiteY244" fmla="*/ 2803164 h 3248526"/>
                  <a:gd name="connsiteX245" fmla="*/ 3364187 w 4755030"/>
                  <a:gd name="connsiteY245" fmla="*/ 2804113 h 3248526"/>
                  <a:gd name="connsiteX246" fmla="*/ 3366419 w 4755030"/>
                  <a:gd name="connsiteY246" fmla="*/ 2805676 h 3248526"/>
                  <a:gd name="connsiteX247" fmla="*/ 3367089 w 4755030"/>
                  <a:gd name="connsiteY247" fmla="*/ 2807685 h 3248526"/>
                  <a:gd name="connsiteX248" fmla="*/ 3367089 w 4755030"/>
                  <a:gd name="connsiteY248" fmla="*/ 2875439 h 3248526"/>
                  <a:gd name="connsiteX249" fmla="*/ 3366922 w 4755030"/>
                  <a:gd name="connsiteY249" fmla="*/ 2891624 h 3248526"/>
                  <a:gd name="connsiteX250" fmla="*/ 3366419 w 4755030"/>
                  <a:gd name="connsiteY250" fmla="*/ 2907921 h 3248526"/>
                  <a:gd name="connsiteX251" fmla="*/ 3366531 w 4755030"/>
                  <a:gd name="connsiteY251" fmla="*/ 2907921 h 3248526"/>
                  <a:gd name="connsiteX252" fmla="*/ 3370661 w 4755030"/>
                  <a:gd name="connsiteY252" fmla="*/ 2898991 h 3248526"/>
                  <a:gd name="connsiteX253" fmla="*/ 3375014 w 4755030"/>
                  <a:gd name="connsiteY253" fmla="*/ 2889894 h 3248526"/>
                  <a:gd name="connsiteX254" fmla="*/ 3379646 w 4755030"/>
                  <a:gd name="connsiteY254" fmla="*/ 2880629 h 3248526"/>
                  <a:gd name="connsiteX255" fmla="*/ 3384502 w 4755030"/>
                  <a:gd name="connsiteY255" fmla="*/ 2871197 h 3248526"/>
                  <a:gd name="connsiteX256" fmla="*/ 3412631 w 4755030"/>
                  <a:gd name="connsiteY256" fmla="*/ 2818400 h 3248526"/>
                  <a:gd name="connsiteX257" fmla="*/ 3416761 w 4755030"/>
                  <a:gd name="connsiteY257" fmla="*/ 2811089 h 3248526"/>
                  <a:gd name="connsiteX258" fmla="*/ 3421058 w 4755030"/>
                  <a:gd name="connsiteY258" fmla="*/ 2806457 h 3248526"/>
                  <a:gd name="connsiteX259" fmla="*/ 3426248 w 4755030"/>
                  <a:gd name="connsiteY259" fmla="*/ 2804057 h 3248526"/>
                  <a:gd name="connsiteX260" fmla="*/ 3433392 w 4755030"/>
                  <a:gd name="connsiteY260" fmla="*/ 2803332 h 3248526"/>
                  <a:gd name="connsiteX261" fmla="*/ 3449131 w 4755030"/>
                  <a:gd name="connsiteY261" fmla="*/ 2803332 h 3248526"/>
                  <a:gd name="connsiteX262" fmla="*/ 3456665 w 4755030"/>
                  <a:gd name="connsiteY262" fmla="*/ 2805955 h 3248526"/>
                  <a:gd name="connsiteX263" fmla="*/ 3459735 w 4755030"/>
                  <a:gd name="connsiteY263" fmla="*/ 2813824 h 3248526"/>
                  <a:gd name="connsiteX264" fmla="*/ 3459735 w 4755030"/>
                  <a:gd name="connsiteY264" fmla="*/ 2943639 h 3248526"/>
                  <a:gd name="connsiteX265" fmla="*/ 3459177 w 4755030"/>
                  <a:gd name="connsiteY265" fmla="*/ 2945648 h 3248526"/>
                  <a:gd name="connsiteX266" fmla="*/ 3457167 w 4755030"/>
                  <a:gd name="connsiteY266" fmla="*/ 2947155 h 3248526"/>
                  <a:gd name="connsiteX267" fmla="*/ 3453149 w 4755030"/>
                  <a:gd name="connsiteY267" fmla="*/ 2948104 h 3248526"/>
                  <a:gd name="connsiteX268" fmla="*/ 3446675 w 4755030"/>
                  <a:gd name="connsiteY268" fmla="*/ 2948439 h 3248526"/>
                  <a:gd name="connsiteX269" fmla="*/ 3440089 w 4755030"/>
                  <a:gd name="connsiteY269" fmla="*/ 2948104 h 3248526"/>
                  <a:gd name="connsiteX270" fmla="*/ 3436015 w 4755030"/>
                  <a:gd name="connsiteY270" fmla="*/ 2947155 h 3248526"/>
                  <a:gd name="connsiteX271" fmla="*/ 3433894 w 4755030"/>
                  <a:gd name="connsiteY271" fmla="*/ 2945648 h 3248526"/>
                  <a:gd name="connsiteX272" fmla="*/ 3433280 w 4755030"/>
                  <a:gd name="connsiteY272" fmla="*/ 2943639 h 3248526"/>
                  <a:gd name="connsiteX273" fmla="*/ 3433280 w 4755030"/>
                  <a:gd name="connsiteY273" fmla="*/ 2868072 h 3248526"/>
                  <a:gd name="connsiteX274" fmla="*/ 3433504 w 4755030"/>
                  <a:gd name="connsiteY274" fmla="*/ 2851608 h 3248526"/>
                  <a:gd name="connsiteX275" fmla="*/ 3434173 w 4755030"/>
                  <a:gd name="connsiteY275" fmla="*/ 2835590 h 3248526"/>
                  <a:gd name="connsiteX276" fmla="*/ 3433950 w 4755030"/>
                  <a:gd name="connsiteY276" fmla="*/ 2835590 h 3248526"/>
                  <a:gd name="connsiteX277" fmla="*/ 3428146 w 4755030"/>
                  <a:gd name="connsiteY277" fmla="*/ 2849152 h 3248526"/>
                  <a:gd name="connsiteX278" fmla="*/ 3421783 w 4755030"/>
                  <a:gd name="connsiteY278" fmla="*/ 2862156 h 3248526"/>
                  <a:gd name="connsiteX279" fmla="*/ 3385841 w 4755030"/>
                  <a:gd name="connsiteY279" fmla="*/ 2929687 h 3248526"/>
                  <a:gd name="connsiteX280" fmla="*/ 3380818 w 4755030"/>
                  <a:gd name="connsiteY280" fmla="*/ 2938784 h 3248526"/>
                  <a:gd name="connsiteX281" fmla="*/ 3376186 w 4755030"/>
                  <a:gd name="connsiteY281" fmla="*/ 2944365 h 3248526"/>
                  <a:gd name="connsiteX282" fmla="*/ 3370940 w 4755030"/>
                  <a:gd name="connsiteY282" fmla="*/ 2947211 h 3248526"/>
                  <a:gd name="connsiteX283" fmla="*/ 3364187 w 4755030"/>
                  <a:gd name="connsiteY283" fmla="*/ 2947992 h 3248526"/>
                  <a:gd name="connsiteX284" fmla="*/ 3351685 w 4755030"/>
                  <a:gd name="connsiteY284" fmla="*/ 2947992 h 3248526"/>
                  <a:gd name="connsiteX285" fmla="*/ 3347500 w 4755030"/>
                  <a:gd name="connsiteY285" fmla="*/ 2947379 h 3248526"/>
                  <a:gd name="connsiteX286" fmla="*/ 3343928 w 4755030"/>
                  <a:gd name="connsiteY286" fmla="*/ 2945425 h 3248526"/>
                  <a:gd name="connsiteX287" fmla="*/ 3341528 w 4755030"/>
                  <a:gd name="connsiteY287" fmla="*/ 2942077 h 3248526"/>
                  <a:gd name="connsiteX288" fmla="*/ 3340635 w 4755030"/>
                  <a:gd name="connsiteY288" fmla="*/ 2937500 h 3248526"/>
                  <a:gd name="connsiteX289" fmla="*/ 3340635 w 4755030"/>
                  <a:gd name="connsiteY289" fmla="*/ 2807685 h 3248526"/>
                  <a:gd name="connsiteX290" fmla="*/ 3341193 w 4755030"/>
                  <a:gd name="connsiteY290" fmla="*/ 2805676 h 3248526"/>
                  <a:gd name="connsiteX291" fmla="*/ 3343146 w 4755030"/>
                  <a:gd name="connsiteY291" fmla="*/ 2804113 h 3248526"/>
                  <a:gd name="connsiteX292" fmla="*/ 3347109 w 4755030"/>
                  <a:gd name="connsiteY292" fmla="*/ 2803164 h 3248526"/>
                  <a:gd name="connsiteX293" fmla="*/ 3353471 w 4755030"/>
                  <a:gd name="connsiteY293" fmla="*/ 2802885 h 3248526"/>
                  <a:gd name="connsiteX294" fmla="*/ 2854450 w 4755030"/>
                  <a:gd name="connsiteY294" fmla="*/ 2802662 h 3248526"/>
                  <a:gd name="connsiteX295" fmla="*/ 2861538 w 4755030"/>
                  <a:gd name="connsiteY295" fmla="*/ 2802997 h 3248526"/>
                  <a:gd name="connsiteX296" fmla="*/ 2866059 w 4755030"/>
                  <a:gd name="connsiteY296" fmla="*/ 2803890 h 3248526"/>
                  <a:gd name="connsiteX297" fmla="*/ 2868459 w 4755030"/>
                  <a:gd name="connsiteY297" fmla="*/ 2805341 h 3248526"/>
                  <a:gd name="connsiteX298" fmla="*/ 2869184 w 4755030"/>
                  <a:gd name="connsiteY298" fmla="*/ 2807350 h 3248526"/>
                  <a:gd name="connsiteX299" fmla="*/ 2869184 w 4755030"/>
                  <a:gd name="connsiteY299" fmla="*/ 2938505 h 3248526"/>
                  <a:gd name="connsiteX300" fmla="*/ 2866673 w 4755030"/>
                  <a:gd name="connsiteY300" fmla="*/ 2945593 h 3248526"/>
                  <a:gd name="connsiteX301" fmla="*/ 2860478 w 4755030"/>
                  <a:gd name="connsiteY301" fmla="*/ 2947769 h 3248526"/>
                  <a:gd name="connsiteX302" fmla="*/ 2794287 w 4755030"/>
                  <a:gd name="connsiteY302" fmla="*/ 2947769 h 3248526"/>
                  <a:gd name="connsiteX303" fmla="*/ 2792333 w 4755030"/>
                  <a:gd name="connsiteY303" fmla="*/ 2947100 h 3248526"/>
                  <a:gd name="connsiteX304" fmla="*/ 2790938 w 4755030"/>
                  <a:gd name="connsiteY304" fmla="*/ 2944923 h 3248526"/>
                  <a:gd name="connsiteX305" fmla="*/ 2790101 w 4755030"/>
                  <a:gd name="connsiteY305" fmla="*/ 2941128 h 3248526"/>
                  <a:gd name="connsiteX306" fmla="*/ 2789822 w 4755030"/>
                  <a:gd name="connsiteY306" fmla="*/ 2935491 h 3248526"/>
                  <a:gd name="connsiteX307" fmla="*/ 2790101 w 4755030"/>
                  <a:gd name="connsiteY307" fmla="*/ 2929854 h 3248526"/>
                  <a:gd name="connsiteX308" fmla="*/ 2790938 w 4755030"/>
                  <a:gd name="connsiteY308" fmla="*/ 2926171 h 3248526"/>
                  <a:gd name="connsiteX309" fmla="*/ 2792333 w 4755030"/>
                  <a:gd name="connsiteY309" fmla="*/ 2924161 h 3248526"/>
                  <a:gd name="connsiteX310" fmla="*/ 2794287 w 4755030"/>
                  <a:gd name="connsiteY310" fmla="*/ 2923547 h 3248526"/>
                  <a:gd name="connsiteX311" fmla="*/ 2839716 w 4755030"/>
                  <a:gd name="connsiteY311" fmla="*/ 2923547 h 3248526"/>
                  <a:gd name="connsiteX312" fmla="*/ 2839716 w 4755030"/>
                  <a:gd name="connsiteY312" fmla="*/ 2807350 h 3248526"/>
                  <a:gd name="connsiteX313" fmla="*/ 2840442 w 4755030"/>
                  <a:gd name="connsiteY313" fmla="*/ 2805341 h 3248526"/>
                  <a:gd name="connsiteX314" fmla="*/ 2842842 w 4755030"/>
                  <a:gd name="connsiteY314" fmla="*/ 2803890 h 3248526"/>
                  <a:gd name="connsiteX315" fmla="*/ 2847307 w 4755030"/>
                  <a:gd name="connsiteY315" fmla="*/ 2802997 h 3248526"/>
                  <a:gd name="connsiteX316" fmla="*/ 2854450 w 4755030"/>
                  <a:gd name="connsiteY316" fmla="*/ 2802662 h 3248526"/>
                  <a:gd name="connsiteX317" fmla="*/ 2949700 w 4755030"/>
                  <a:gd name="connsiteY317" fmla="*/ 2802662 h 3248526"/>
                  <a:gd name="connsiteX318" fmla="*/ 2956788 w 4755030"/>
                  <a:gd name="connsiteY318" fmla="*/ 2802997 h 3248526"/>
                  <a:gd name="connsiteX319" fmla="*/ 2961309 w 4755030"/>
                  <a:gd name="connsiteY319" fmla="*/ 2803890 h 3248526"/>
                  <a:gd name="connsiteX320" fmla="*/ 2963709 w 4755030"/>
                  <a:gd name="connsiteY320" fmla="*/ 2805341 h 3248526"/>
                  <a:gd name="connsiteX321" fmla="*/ 2964434 w 4755030"/>
                  <a:gd name="connsiteY321" fmla="*/ 2807350 h 3248526"/>
                  <a:gd name="connsiteX322" fmla="*/ 2964434 w 4755030"/>
                  <a:gd name="connsiteY322" fmla="*/ 2938505 h 3248526"/>
                  <a:gd name="connsiteX323" fmla="*/ 2961923 w 4755030"/>
                  <a:gd name="connsiteY323" fmla="*/ 2945593 h 3248526"/>
                  <a:gd name="connsiteX324" fmla="*/ 2955728 w 4755030"/>
                  <a:gd name="connsiteY324" fmla="*/ 2947769 h 3248526"/>
                  <a:gd name="connsiteX325" fmla="*/ 2889537 w 4755030"/>
                  <a:gd name="connsiteY325" fmla="*/ 2947769 h 3248526"/>
                  <a:gd name="connsiteX326" fmla="*/ 2887583 w 4755030"/>
                  <a:gd name="connsiteY326" fmla="*/ 2947100 h 3248526"/>
                  <a:gd name="connsiteX327" fmla="*/ 2886188 w 4755030"/>
                  <a:gd name="connsiteY327" fmla="*/ 2944923 h 3248526"/>
                  <a:gd name="connsiteX328" fmla="*/ 2885351 w 4755030"/>
                  <a:gd name="connsiteY328" fmla="*/ 2941128 h 3248526"/>
                  <a:gd name="connsiteX329" fmla="*/ 2885072 w 4755030"/>
                  <a:gd name="connsiteY329" fmla="*/ 2935491 h 3248526"/>
                  <a:gd name="connsiteX330" fmla="*/ 2885351 w 4755030"/>
                  <a:gd name="connsiteY330" fmla="*/ 2929854 h 3248526"/>
                  <a:gd name="connsiteX331" fmla="*/ 2886188 w 4755030"/>
                  <a:gd name="connsiteY331" fmla="*/ 2926171 h 3248526"/>
                  <a:gd name="connsiteX332" fmla="*/ 2887583 w 4755030"/>
                  <a:gd name="connsiteY332" fmla="*/ 2924161 h 3248526"/>
                  <a:gd name="connsiteX333" fmla="*/ 2889537 w 4755030"/>
                  <a:gd name="connsiteY333" fmla="*/ 2923547 h 3248526"/>
                  <a:gd name="connsiteX334" fmla="*/ 2934966 w 4755030"/>
                  <a:gd name="connsiteY334" fmla="*/ 2923547 h 3248526"/>
                  <a:gd name="connsiteX335" fmla="*/ 2934966 w 4755030"/>
                  <a:gd name="connsiteY335" fmla="*/ 2807350 h 3248526"/>
                  <a:gd name="connsiteX336" fmla="*/ 2935692 w 4755030"/>
                  <a:gd name="connsiteY336" fmla="*/ 2805341 h 3248526"/>
                  <a:gd name="connsiteX337" fmla="*/ 2938092 w 4755030"/>
                  <a:gd name="connsiteY337" fmla="*/ 2803890 h 3248526"/>
                  <a:gd name="connsiteX338" fmla="*/ 2942557 w 4755030"/>
                  <a:gd name="connsiteY338" fmla="*/ 2802997 h 3248526"/>
                  <a:gd name="connsiteX339" fmla="*/ 2949700 w 4755030"/>
                  <a:gd name="connsiteY339" fmla="*/ 2802662 h 3248526"/>
                  <a:gd name="connsiteX340" fmla="*/ 3054959 w 4755030"/>
                  <a:gd name="connsiteY340" fmla="*/ 2802662 h 3248526"/>
                  <a:gd name="connsiteX341" fmla="*/ 3064112 w 4755030"/>
                  <a:gd name="connsiteY341" fmla="*/ 2802829 h 3248526"/>
                  <a:gd name="connsiteX342" fmla="*/ 3069526 w 4755030"/>
                  <a:gd name="connsiteY342" fmla="*/ 2803611 h 3248526"/>
                  <a:gd name="connsiteX343" fmla="*/ 3072372 w 4755030"/>
                  <a:gd name="connsiteY343" fmla="*/ 2805397 h 3248526"/>
                  <a:gd name="connsiteX344" fmla="*/ 3073935 w 4755030"/>
                  <a:gd name="connsiteY344" fmla="*/ 2808466 h 3248526"/>
                  <a:gd name="connsiteX345" fmla="*/ 3118472 w 4755030"/>
                  <a:gd name="connsiteY345" fmla="*/ 2936607 h 3248526"/>
                  <a:gd name="connsiteX346" fmla="*/ 3120146 w 4755030"/>
                  <a:gd name="connsiteY346" fmla="*/ 2942858 h 3248526"/>
                  <a:gd name="connsiteX347" fmla="*/ 3119365 w 4755030"/>
                  <a:gd name="connsiteY347" fmla="*/ 2946486 h 3248526"/>
                  <a:gd name="connsiteX348" fmla="*/ 3115346 w 4755030"/>
                  <a:gd name="connsiteY348" fmla="*/ 2948104 h 3248526"/>
                  <a:gd name="connsiteX349" fmla="*/ 3107310 w 4755030"/>
                  <a:gd name="connsiteY349" fmla="*/ 2948439 h 3248526"/>
                  <a:gd name="connsiteX350" fmla="*/ 3099552 w 4755030"/>
                  <a:gd name="connsiteY350" fmla="*/ 2948216 h 3248526"/>
                  <a:gd name="connsiteX351" fmla="*/ 3094975 w 4755030"/>
                  <a:gd name="connsiteY351" fmla="*/ 2947379 h 3248526"/>
                  <a:gd name="connsiteX352" fmla="*/ 3092631 w 4755030"/>
                  <a:gd name="connsiteY352" fmla="*/ 2945704 h 3248526"/>
                  <a:gd name="connsiteX353" fmla="*/ 3091459 w 4755030"/>
                  <a:gd name="connsiteY353" fmla="*/ 2943081 h 3248526"/>
                  <a:gd name="connsiteX354" fmla="*/ 3082306 w 4755030"/>
                  <a:gd name="connsiteY354" fmla="*/ 2914841 h 3248526"/>
                  <a:gd name="connsiteX355" fmla="*/ 3028059 w 4755030"/>
                  <a:gd name="connsiteY355" fmla="*/ 2914841 h 3248526"/>
                  <a:gd name="connsiteX356" fmla="*/ 3018348 w 4755030"/>
                  <a:gd name="connsiteY356" fmla="*/ 2943862 h 3248526"/>
                  <a:gd name="connsiteX357" fmla="*/ 3017231 w 4755030"/>
                  <a:gd name="connsiteY357" fmla="*/ 2946207 h 3248526"/>
                  <a:gd name="connsiteX358" fmla="*/ 3014887 w 4755030"/>
                  <a:gd name="connsiteY358" fmla="*/ 2947602 h 3248526"/>
                  <a:gd name="connsiteX359" fmla="*/ 3010032 w 4755030"/>
                  <a:gd name="connsiteY359" fmla="*/ 2948272 h 3248526"/>
                  <a:gd name="connsiteX360" fmla="*/ 3001158 w 4755030"/>
                  <a:gd name="connsiteY360" fmla="*/ 2948439 h 3248526"/>
                  <a:gd name="connsiteX361" fmla="*/ 2992563 w 4755030"/>
                  <a:gd name="connsiteY361" fmla="*/ 2948160 h 3248526"/>
                  <a:gd name="connsiteX362" fmla="*/ 2988210 w 4755030"/>
                  <a:gd name="connsiteY362" fmla="*/ 2946709 h 3248526"/>
                  <a:gd name="connsiteX363" fmla="*/ 2987317 w 4755030"/>
                  <a:gd name="connsiteY363" fmla="*/ 2943193 h 3248526"/>
                  <a:gd name="connsiteX364" fmla="*/ 2988991 w 4755030"/>
                  <a:gd name="connsiteY364" fmla="*/ 2936830 h 3248526"/>
                  <a:gd name="connsiteX365" fmla="*/ 3033640 w 4755030"/>
                  <a:gd name="connsiteY365" fmla="*/ 2808801 h 3248526"/>
                  <a:gd name="connsiteX366" fmla="*/ 3035258 w 4755030"/>
                  <a:gd name="connsiteY366" fmla="*/ 2805452 h 3248526"/>
                  <a:gd name="connsiteX367" fmla="*/ 3038384 w 4755030"/>
                  <a:gd name="connsiteY367" fmla="*/ 2803611 h 3248526"/>
                  <a:gd name="connsiteX368" fmla="*/ 3044467 w 4755030"/>
                  <a:gd name="connsiteY368" fmla="*/ 2802829 h 3248526"/>
                  <a:gd name="connsiteX369" fmla="*/ 3054959 w 4755030"/>
                  <a:gd name="connsiteY369" fmla="*/ 2802662 h 3248526"/>
                  <a:gd name="connsiteX370" fmla="*/ 3502151 w 4755030"/>
                  <a:gd name="connsiteY370" fmla="*/ 2802662 h 3248526"/>
                  <a:gd name="connsiteX371" fmla="*/ 3509183 w 4755030"/>
                  <a:gd name="connsiteY371" fmla="*/ 2802997 h 3248526"/>
                  <a:gd name="connsiteX372" fmla="*/ 3513703 w 4755030"/>
                  <a:gd name="connsiteY372" fmla="*/ 2803890 h 3248526"/>
                  <a:gd name="connsiteX373" fmla="*/ 3516159 w 4755030"/>
                  <a:gd name="connsiteY373" fmla="*/ 2805341 h 3248526"/>
                  <a:gd name="connsiteX374" fmla="*/ 3516885 w 4755030"/>
                  <a:gd name="connsiteY374" fmla="*/ 2807350 h 3248526"/>
                  <a:gd name="connsiteX375" fmla="*/ 3516885 w 4755030"/>
                  <a:gd name="connsiteY375" fmla="*/ 2943751 h 3248526"/>
                  <a:gd name="connsiteX376" fmla="*/ 3516159 w 4755030"/>
                  <a:gd name="connsiteY376" fmla="*/ 2945760 h 3248526"/>
                  <a:gd name="connsiteX377" fmla="*/ 3513759 w 4755030"/>
                  <a:gd name="connsiteY377" fmla="*/ 2947211 h 3248526"/>
                  <a:gd name="connsiteX378" fmla="*/ 3509239 w 4755030"/>
                  <a:gd name="connsiteY378" fmla="*/ 2948104 h 3248526"/>
                  <a:gd name="connsiteX379" fmla="*/ 3502151 w 4755030"/>
                  <a:gd name="connsiteY379" fmla="*/ 2948439 h 3248526"/>
                  <a:gd name="connsiteX380" fmla="*/ 3495007 w 4755030"/>
                  <a:gd name="connsiteY380" fmla="*/ 2948104 h 3248526"/>
                  <a:gd name="connsiteX381" fmla="*/ 3490542 w 4755030"/>
                  <a:gd name="connsiteY381" fmla="*/ 2947211 h 3248526"/>
                  <a:gd name="connsiteX382" fmla="*/ 3488142 w 4755030"/>
                  <a:gd name="connsiteY382" fmla="*/ 2945760 h 3248526"/>
                  <a:gd name="connsiteX383" fmla="*/ 3487417 w 4755030"/>
                  <a:gd name="connsiteY383" fmla="*/ 2943751 h 3248526"/>
                  <a:gd name="connsiteX384" fmla="*/ 3487417 w 4755030"/>
                  <a:gd name="connsiteY384" fmla="*/ 2807350 h 3248526"/>
                  <a:gd name="connsiteX385" fmla="*/ 3488142 w 4755030"/>
                  <a:gd name="connsiteY385" fmla="*/ 2805341 h 3248526"/>
                  <a:gd name="connsiteX386" fmla="*/ 3490542 w 4755030"/>
                  <a:gd name="connsiteY386" fmla="*/ 2803890 h 3248526"/>
                  <a:gd name="connsiteX387" fmla="*/ 3495007 w 4755030"/>
                  <a:gd name="connsiteY387" fmla="*/ 2802997 h 3248526"/>
                  <a:gd name="connsiteX388" fmla="*/ 3502151 w 4755030"/>
                  <a:gd name="connsiteY388" fmla="*/ 2802662 h 3248526"/>
                  <a:gd name="connsiteX389" fmla="*/ 3265142 w 4755030"/>
                  <a:gd name="connsiteY389" fmla="*/ 2800764 h 3248526"/>
                  <a:gd name="connsiteX390" fmla="*/ 3283950 w 4755030"/>
                  <a:gd name="connsiteY390" fmla="*/ 2803332 h 3248526"/>
                  <a:gd name="connsiteX391" fmla="*/ 3299354 w 4755030"/>
                  <a:gd name="connsiteY391" fmla="*/ 2811089 h 3248526"/>
                  <a:gd name="connsiteX392" fmla="*/ 3309734 w 4755030"/>
                  <a:gd name="connsiteY392" fmla="*/ 2824149 h 3248526"/>
                  <a:gd name="connsiteX393" fmla="*/ 3313585 w 4755030"/>
                  <a:gd name="connsiteY393" fmla="*/ 2842399 h 3248526"/>
                  <a:gd name="connsiteX394" fmla="*/ 3310906 w 4755030"/>
                  <a:gd name="connsiteY394" fmla="*/ 2857914 h 3248526"/>
                  <a:gd name="connsiteX395" fmla="*/ 3303930 w 4755030"/>
                  <a:gd name="connsiteY395" fmla="*/ 2869132 h 3248526"/>
                  <a:gd name="connsiteX396" fmla="*/ 3294163 w 4755030"/>
                  <a:gd name="connsiteY396" fmla="*/ 2877281 h 3248526"/>
                  <a:gd name="connsiteX397" fmla="*/ 3282890 w 4755030"/>
                  <a:gd name="connsiteY397" fmla="*/ 2883364 h 3248526"/>
                  <a:gd name="connsiteX398" fmla="*/ 3271616 w 4755030"/>
                  <a:gd name="connsiteY398" fmla="*/ 2888443 h 3248526"/>
                  <a:gd name="connsiteX399" fmla="*/ 3261849 w 4755030"/>
                  <a:gd name="connsiteY399" fmla="*/ 2893577 h 3248526"/>
                  <a:gd name="connsiteX400" fmla="*/ 3254873 w 4755030"/>
                  <a:gd name="connsiteY400" fmla="*/ 2899828 h 3248526"/>
                  <a:gd name="connsiteX401" fmla="*/ 3252194 w 4755030"/>
                  <a:gd name="connsiteY401" fmla="*/ 2908255 h 3248526"/>
                  <a:gd name="connsiteX402" fmla="*/ 3253756 w 4755030"/>
                  <a:gd name="connsiteY402" fmla="*/ 2915957 h 3248526"/>
                  <a:gd name="connsiteX403" fmla="*/ 3258277 w 4755030"/>
                  <a:gd name="connsiteY403" fmla="*/ 2921762 h 3248526"/>
                  <a:gd name="connsiteX404" fmla="*/ 3265477 w 4755030"/>
                  <a:gd name="connsiteY404" fmla="*/ 2925389 h 3248526"/>
                  <a:gd name="connsiteX405" fmla="*/ 3275076 w 4755030"/>
                  <a:gd name="connsiteY405" fmla="*/ 2926673 h 3248526"/>
                  <a:gd name="connsiteX406" fmla="*/ 3289419 w 4755030"/>
                  <a:gd name="connsiteY406" fmla="*/ 2924831 h 3248526"/>
                  <a:gd name="connsiteX407" fmla="*/ 3300079 w 4755030"/>
                  <a:gd name="connsiteY407" fmla="*/ 2920757 h 3248526"/>
                  <a:gd name="connsiteX408" fmla="*/ 3307390 w 4755030"/>
                  <a:gd name="connsiteY408" fmla="*/ 2916683 h 3248526"/>
                  <a:gd name="connsiteX409" fmla="*/ 3311799 w 4755030"/>
                  <a:gd name="connsiteY409" fmla="*/ 2914841 h 3248526"/>
                  <a:gd name="connsiteX410" fmla="*/ 3313753 w 4755030"/>
                  <a:gd name="connsiteY410" fmla="*/ 2915455 h 3248526"/>
                  <a:gd name="connsiteX411" fmla="*/ 3315092 w 4755030"/>
                  <a:gd name="connsiteY411" fmla="*/ 2917520 h 3248526"/>
                  <a:gd name="connsiteX412" fmla="*/ 3315818 w 4755030"/>
                  <a:gd name="connsiteY412" fmla="*/ 2921315 h 3248526"/>
                  <a:gd name="connsiteX413" fmla="*/ 3316041 w 4755030"/>
                  <a:gd name="connsiteY413" fmla="*/ 2927119 h 3248526"/>
                  <a:gd name="connsiteX414" fmla="*/ 3315427 w 4755030"/>
                  <a:gd name="connsiteY414" fmla="*/ 2934989 h 3248526"/>
                  <a:gd name="connsiteX415" fmla="*/ 3313362 w 4755030"/>
                  <a:gd name="connsiteY415" fmla="*/ 2939174 h 3248526"/>
                  <a:gd name="connsiteX416" fmla="*/ 3308618 w 4755030"/>
                  <a:gd name="connsiteY416" fmla="*/ 2942523 h 3248526"/>
                  <a:gd name="connsiteX417" fmla="*/ 3300414 w 4755030"/>
                  <a:gd name="connsiteY417" fmla="*/ 2946151 h 3248526"/>
                  <a:gd name="connsiteX418" fmla="*/ 3289085 w 4755030"/>
                  <a:gd name="connsiteY418" fmla="*/ 2949109 h 3248526"/>
                  <a:gd name="connsiteX419" fmla="*/ 3275188 w 4755030"/>
                  <a:gd name="connsiteY419" fmla="*/ 2950337 h 3248526"/>
                  <a:gd name="connsiteX420" fmla="*/ 3254426 w 4755030"/>
                  <a:gd name="connsiteY420" fmla="*/ 2947434 h 3248526"/>
                  <a:gd name="connsiteX421" fmla="*/ 3237460 w 4755030"/>
                  <a:gd name="connsiteY421" fmla="*/ 2938784 h 3248526"/>
                  <a:gd name="connsiteX422" fmla="*/ 3225963 w 4755030"/>
                  <a:gd name="connsiteY422" fmla="*/ 2924440 h 3248526"/>
                  <a:gd name="connsiteX423" fmla="*/ 3221721 w 4755030"/>
                  <a:gd name="connsiteY423" fmla="*/ 2904460 h 3248526"/>
                  <a:gd name="connsiteX424" fmla="*/ 3224400 w 4755030"/>
                  <a:gd name="connsiteY424" fmla="*/ 2889336 h 3248526"/>
                  <a:gd name="connsiteX425" fmla="*/ 3231432 w 4755030"/>
                  <a:gd name="connsiteY425" fmla="*/ 2878173 h 3248526"/>
                  <a:gd name="connsiteX426" fmla="*/ 3241366 w 4755030"/>
                  <a:gd name="connsiteY426" fmla="*/ 2870025 h 3248526"/>
                  <a:gd name="connsiteX427" fmla="*/ 3252752 w 4755030"/>
                  <a:gd name="connsiteY427" fmla="*/ 2863942 h 3248526"/>
                  <a:gd name="connsiteX428" fmla="*/ 3264137 w 4755030"/>
                  <a:gd name="connsiteY428" fmla="*/ 2858863 h 3248526"/>
                  <a:gd name="connsiteX429" fmla="*/ 3274127 w 4755030"/>
                  <a:gd name="connsiteY429" fmla="*/ 2853728 h 3248526"/>
                  <a:gd name="connsiteX430" fmla="*/ 3281159 w 4755030"/>
                  <a:gd name="connsiteY430" fmla="*/ 2847478 h 3248526"/>
                  <a:gd name="connsiteX431" fmla="*/ 3283783 w 4755030"/>
                  <a:gd name="connsiteY431" fmla="*/ 2839162 h 3248526"/>
                  <a:gd name="connsiteX432" fmla="*/ 3282610 w 4755030"/>
                  <a:gd name="connsiteY432" fmla="*/ 2833023 h 3248526"/>
                  <a:gd name="connsiteX433" fmla="*/ 3279039 w 4755030"/>
                  <a:gd name="connsiteY433" fmla="*/ 2828056 h 3248526"/>
                  <a:gd name="connsiteX434" fmla="*/ 3273067 w 4755030"/>
                  <a:gd name="connsiteY434" fmla="*/ 2824819 h 3248526"/>
                  <a:gd name="connsiteX435" fmla="*/ 3264695 w 4755030"/>
                  <a:gd name="connsiteY435" fmla="*/ 2823647 h 3248526"/>
                  <a:gd name="connsiteX436" fmla="*/ 3253422 w 4755030"/>
                  <a:gd name="connsiteY436" fmla="*/ 2825153 h 3248526"/>
                  <a:gd name="connsiteX437" fmla="*/ 3244380 w 4755030"/>
                  <a:gd name="connsiteY437" fmla="*/ 2828502 h 3248526"/>
                  <a:gd name="connsiteX438" fmla="*/ 3237795 w 4755030"/>
                  <a:gd name="connsiteY438" fmla="*/ 2831907 h 3248526"/>
                  <a:gd name="connsiteX439" fmla="*/ 3233888 w 4755030"/>
                  <a:gd name="connsiteY439" fmla="*/ 2833469 h 3248526"/>
                  <a:gd name="connsiteX440" fmla="*/ 3231935 w 4755030"/>
                  <a:gd name="connsiteY440" fmla="*/ 2832800 h 3248526"/>
                  <a:gd name="connsiteX441" fmla="*/ 3230818 w 4755030"/>
                  <a:gd name="connsiteY441" fmla="*/ 2830679 h 3248526"/>
                  <a:gd name="connsiteX442" fmla="*/ 3230260 w 4755030"/>
                  <a:gd name="connsiteY442" fmla="*/ 2826995 h 3248526"/>
                  <a:gd name="connsiteX443" fmla="*/ 3230093 w 4755030"/>
                  <a:gd name="connsiteY443" fmla="*/ 2821526 h 3248526"/>
                  <a:gd name="connsiteX444" fmla="*/ 3230204 w 4755030"/>
                  <a:gd name="connsiteY444" fmla="*/ 2816670 h 3248526"/>
                  <a:gd name="connsiteX445" fmla="*/ 3230595 w 4755030"/>
                  <a:gd name="connsiteY445" fmla="*/ 2813433 h 3248526"/>
                  <a:gd name="connsiteX446" fmla="*/ 3231265 w 4755030"/>
                  <a:gd name="connsiteY446" fmla="*/ 2811368 h 3248526"/>
                  <a:gd name="connsiteX447" fmla="*/ 3232772 w 4755030"/>
                  <a:gd name="connsiteY447" fmla="*/ 2809471 h 3248526"/>
                  <a:gd name="connsiteX448" fmla="*/ 3237348 w 4755030"/>
                  <a:gd name="connsiteY448" fmla="*/ 2806680 h 3248526"/>
                  <a:gd name="connsiteX449" fmla="*/ 3245273 w 4755030"/>
                  <a:gd name="connsiteY449" fmla="*/ 2803666 h 3248526"/>
                  <a:gd name="connsiteX450" fmla="*/ 3254873 w 4755030"/>
                  <a:gd name="connsiteY450" fmla="*/ 2801546 h 3248526"/>
                  <a:gd name="connsiteX451" fmla="*/ 3265142 w 4755030"/>
                  <a:gd name="connsiteY451" fmla="*/ 2800764 h 3248526"/>
                  <a:gd name="connsiteX452" fmla="*/ 4189067 w 4755030"/>
                  <a:gd name="connsiteY452" fmla="*/ 2800764 h 3248526"/>
                  <a:gd name="connsiteX453" fmla="*/ 4207875 w 4755030"/>
                  <a:gd name="connsiteY453" fmla="*/ 2803332 h 3248526"/>
                  <a:gd name="connsiteX454" fmla="*/ 4223279 w 4755030"/>
                  <a:gd name="connsiteY454" fmla="*/ 2811089 h 3248526"/>
                  <a:gd name="connsiteX455" fmla="*/ 4233660 w 4755030"/>
                  <a:gd name="connsiteY455" fmla="*/ 2824149 h 3248526"/>
                  <a:gd name="connsiteX456" fmla="*/ 4237510 w 4755030"/>
                  <a:gd name="connsiteY456" fmla="*/ 2842399 h 3248526"/>
                  <a:gd name="connsiteX457" fmla="*/ 4234832 w 4755030"/>
                  <a:gd name="connsiteY457" fmla="*/ 2857914 h 3248526"/>
                  <a:gd name="connsiteX458" fmla="*/ 4227855 w 4755030"/>
                  <a:gd name="connsiteY458" fmla="*/ 2869132 h 3248526"/>
                  <a:gd name="connsiteX459" fmla="*/ 4218088 w 4755030"/>
                  <a:gd name="connsiteY459" fmla="*/ 2877281 h 3248526"/>
                  <a:gd name="connsiteX460" fmla="*/ 4206815 w 4755030"/>
                  <a:gd name="connsiteY460" fmla="*/ 2883364 h 3248526"/>
                  <a:gd name="connsiteX461" fmla="*/ 4195541 w 4755030"/>
                  <a:gd name="connsiteY461" fmla="*/ 2888443 h 3248526"/>
                  <a:gd name="connsiteX462" fmla="*/ 4185774 w 4755030"/>
                  <a:gd name="connsiteY462" fmla="*/ 2893577 h 3248526"/>
                  <a:gd name="connsiteX463" fmla="*/ 4178798 w 4755030"/>
                  <a:gd name="connsiteY463" fmla="*/ 2899828 h 3248526"/>
                  <a:gd name="connsiteX464" fmla="*/ 4176119 w 4755030"/>
                  <a:gd name="connsiteY464" fmla="*/ 2908255 h 3248526"/>
                  <a:gd name="connsiteX465" fmla="*/ 4177682 w 4755030"/>
                  <a:gd name="connsiteY465" fmla="*/ 2915957 h 3248526"/>
                  <a:gd name="connsiteX466" fmla="*/ 4182202 w 4755030"/>
                  <a:gd name="connsiteY466" fmla="*/ 2921762 h 3248526"/>
                  <a:gd name="connsiteX467" fmla="*/ 4189402 w 4755030"/>
                  <a:gd name="connsiteY467" fmla="*/ 2925389 h 3248526"/>
                  <a:gd name="connsiteX468" fmla="*/ 4199001 w 4755030"/>
                  <a:gd name="connsiteY468" fmla="*/ 2926673 h 3248526"/>
                  <a:gd name="connsiteX469" fmla="*/ 4213344 w 4755030"/>
                  <a:gd name="connsiteY469" fmla="*/ 2924831 h 3248526"/>
                  <a:gd name="connsiteX470" fmla="*/ 4224004 w 4755030"/>
                  <a:gd name="connsiteY470" fmla="*/ 2920757 h 3248526"/>
                  <a:gd name="connsiteX471" fmla="*/ 4231315 w 4755030"/>
                  <a:gd name="connsiteY471" fmla="*/ 2916683 h 3248526"/>
                  <a:gd name="connsiteX472" fmla="*/ 4235725 w 4755030"/>
                  <a:gd name="connsiteY472" fmla="*/ 2914841 h 3248526"/>
                  <a:gd name="connsiteX473" fmla="*/ 4237678 w 4755030"/>
                  <a:gd name="connsiteY473" fmla="*/ 2915455 h 3248526"/>
                  <a:gd name="connsiteX474" fmla="*/ 4239017 w 4755030"/>
                  <a:gd name="connsiteY474" fmla="*/ 2917520 h 3248526"/>
                  <a:gd name="connsiteX475" fmla="*/ 4239743 w 4755030"/>
                  <a:gd name="connsiteY475" fmla="*/ 2921315 h 3248526"/>
                  <a:gd name="connsiteX476" fmla="*/ 4239966 w 4755030"/>
                  <a:gd name="connsiteY476" fmla="*/ 2927119 h 3248526"/>
                  <a:gd name="connsiteX477" fmla="*/ 4239352 w 4755030"/>
                  <a:gd name="connsiteY477" fmla="*/ 2934989 h 3248526"/>
                  <a:gd name="connsiteX478" fmla="*/ 4237287 w 4755030"/>
                  <a:gd name="connsiteY478" fmla="*/ 2939174 h 3248526"/>
                  <a:gd name="connsiteX479" fmla="*/ 4232543 w 4755030"/>
                  <a:gd name="connsiteY479" fmla="*/ 2942523 h 3248526"/>
                  <a:gd name="connsiteX480" fmla="*/ 4224339 w 4755030"/>
                  <a:gd name="connsiteY480" fmla="*/ 2946151 h 3248526"/>
                  <a:gd name="connsiteX481" fmla="*/ 4213010 w 4755030"/>
                  <a:gd name="connsiteY481" fmla="*/ 2949109 h 3248526"/>
                  <a:gd name="connsiteX482" fmla="*/ 4199113 w 4755030"/>
                  <a:gd name="connsiteY482" fmla="*/ 2950337 h 3248526"/>
                  <a:gd name="connsiteX483" fmla="*/ 4178351 w 4755030"/>
                  <a:gd name="connsiteY483" fmla="*/ 2947434 h 3248526"/>
                  <a:gd name="connsiteX484" fmla="*/ 4161385 w 4755030"/>
                  <a:gd name="connsiteY484" fmla="*/ 2938784 h 3248526"/>
                  <a:gd name="connsiteX485" fmla="*/ 4149888 w 4755030"/>
                  <a:gd name="connsiteY485" fmla="*/ 2924440 h 3248526"/>
                  <a:gd name="connsiteX486" fmla="*/ 4145646 w 4755030"/>
                  <a:gd name="connsiteY486" fmla="*/ 2904460 h 3248526"/>
                  <a:gd name="connsiteX487" fmla="*/ 4148325 w 4755030"/>
                  <a:gd name="connsiteY487" fmla="*/ 2889336 h 3248526"/>
                  <a:gd name="connsiteX488" fmla="*/ 4155357 w 4755030"/>
                  <a:gd name="connsiteY488" fmla="*/ 2878173 h 3248526"/>
                  <a:gd name="connsiteX489" fmla="*/ 4165292 w 4755030"/>
                  <a:gd name="connsiteY489" fmla="*/ 2870025 h 3248526"/>
                  <a:gd name="connsiteX490" fmla="*/ 4176677 w 4755030"/>
                  <a:gd name="connsiteY490" fmla="*/ 2863942 h 3248526"/>
                  <a:gd name="connsiteX491" fmla="*/ 4188062 w 4755030"/>
                  <a:gd name="connsiteY491" fmla="*/ 2858863 h 3248526"/>
                  <a:gd name="connsiteX492" fmla="*/ 4198052 w 4755030"/>
                  <a:gd name="connsiteY492" fmla="*/ 2853728 h 3248526"/>
                  <a:gd name="connsiteX493" fmla="*/ 4205085 w 4755030"/>
                  <a:gd name="connsiteY493" fmla="*/ 2847478 h 3248526"/>
                  <a:gd name="connsiteX494" fmla="*/ 4207708 w 4755030"/>
                  <a:gd name="connsiteY494" fmla="*/ 2839162 h 3248526"/>
                  <a:gd name="connsiteX495" fmla="*/ 4206536 w 4755030"/>
                  <a:gd name="connsiteY495" fmla="*/ 2833023 h 3248526"/>
                  <a:gd name="connsiteX496" fmla="*/ 4202964 w 4755030"/>
                  <a:gd name="connsiteY496" fmla="*/ 2828056 h 3248526"/>
                  <a:gd name="connsiteX497" fmla="*/ 4196992 w 4755030"/>
                  <a:gd name="connsiteY497" fmla="*/ 2824819 h 3248526"/>
                  <a:gd name="connsiteX498" fmla="*/ 4188620 w 4755030"/>
                  <a:gd name="connsiteY498" fmla="*/ 2823647 h 3248526"/>
                  <a:gd name="connsiteX499" fmla="*/ 4177347 w 4755030"/>
                  <a:gd name="connsiteY499" fmla="*/ 2825153 h 3248526"/>
                  <a:gd name="connsiteX500" fmla="*/ 4168305 w 4755030"/>
                  <a:gd name="connsiteY500" fmla="*/ 2828502 h 3248526"/>
                  <a:gd name="connsiteX501" fmla="*/ 4161720 w 4755030"/>
                  <a:gd name="connsiteY501" fmla="*/ 2831907 h 3248526"/>
                  <a:gd name="connsiteX502" fmla="*/ 4157813 w 4755030"/>
                  <a:gd name="connsiteY502" fmla="*/ 2833469 h 3248526"/>
                  <a:gd name="connsiteX503" fmla="*/ 4155860 w 4755030"/>
                  <a:gd name="connsiteY503" fmla="*/ 2832800 h 3248526"/>
                  <a:gd name="connsiteX504" fmla="*/ 4154743 w 4755030"/>
                  <a:gd name="connsiteY504" fmla="*/ 2830679 h 3248526"/>
                  <a:gd name="connsiteX505" fmla="*/ 4154185 w 4755030"/>
                  <a:gd name="connsiteY505" fmla="*/ 2826995 h 3248526"/>
                  <a:gd name="connsiteX506" fmla="*/ 4154018 w 4755030"/>
                  <a:gd name="connsiteY506" fmla="*/ 2821526 h 3248526"/>
                  <a:gd name="connsiteX507" fmla="*/ 4154129 w 4755030"/>
                  <a:gd name="connsiteY507" fmla="*/ 2816670 h 3248526"/>
                  <a:gd name="connsiteX508" fmla="*/ 4154520 w 4755030"/>
                  <a:gd name="connsiteY508" fmla="*/ 2813433 h 3248526"/>
                  <a:gd name="connsiteX509" fmla="*/ 4155190 w 4755030"/>
                  <a:gd name="connsiteY509" fmla="*/ 2811368 h 3248526"/>
                  <a:gd name="connsiteX510" fmla="*/ 4156697 w 4755030"/>
                  <a:gd name="connsiteY510" fmla="*/ 2809471 h 3248526"/>
                  <a:gd name="connsiteX511" fmla="*/ 4161273 w 4755030"/>
                  <a:gd name="connsiteY511" fmla="*/ 2806680 h 3248526"/>
                  <a:gd name="connsiteX512" fmla="*/ 4169198 w 4755030"/>
                  <a:gd name="connsiteY512" fmla="*/ 2803666 h 3248526"/>
                  <a:gd name="connsiteX513" fmla="*/ 4178798 w 4755030"/>
                  <a:gd name="connsiteY513" fmla="*/ 2801546 h 3248526"/>
                  <a:gd name="connsiteX514" fmla="*/ 4189067 w 4755030"/>
                  <a:gd name="connsiteY514" fmla="*/ 2800764 h 3248526"/>
                  <a:gd name="connsiteX515" fmla="*/ 4320705 w 4755030"/>
                  <a:gd name="connsiteY515" fmla="*/ 2800764 h 3248526"/>
                  <a:gd name="connsiteX516" fmla="*/ 4350899 w 4755030"/>
                  <a:gd name="connsiteY516" fmla="*/ 2806010 h 3248526"/>
                  <a:gd name="connsiteX517" fmla="*/ 4372721 w 4755030"/>
                  <a:gd name="connsiteY517" fmla="*/ 2821079 h 3248526"/>
                  <a:gd name="connsiteX518" fmla="*/ 4386004 w 4755030"/>
                  <a:gd name="connsiteY518" fmla="*/ 2844910 h 3248526"/>
                  <a:gd name="connsiteX519" fmla="*/ 4390469 w 4755030"/>
                  <a:gd name="connsiteY519" fmla="*/ 2876443 h 3248526"/>
                  <a:gd name="connsiteX520" fmla="*/ 4386283 w 4755030"/>
                  <a:gd name="connsiteY520" fmla="*/ 2909483 h 3248526"/>
                  <a:gd name="connsiteX521" fmla="*/ 4373725 w 4755030"/>
                  <a:gd name="connsiteY521" fmla="*/ 2932477 h 3248526"/>
                  <a:gd name="connsiteX522" fmla="*/ 4352796 w 4755030"/>
                  <a:gd name="connsiteY522" fmla="*/ 2945927 h 3248526"/>
                  <a:gd name="connsiteX523" fmla="*/ 4323384 w 4755030"/>
                  <a:gd name="connsiteY523" fmla="*/ 2950337 h 3248526"/>
                  <a:gd name="connsiteX524" fmla="*/ 4293302 w 4755030"/>
                  <a:gd name="connsiteY524" fmla="*/ 2945146 h 3248526"/>
                  <a:gd name="connsiteX525" fmla="*/ 4271480 w 4755030"/>
                  <a:gd name="connsiteY525" fmla="*/ 2930077 h 3248526"/>
                  <a:gd name="connsiteX526" fmla="*/ 4258198 w 4755030"/>
                  <a:gd name="connsiteY526" fmla="*/ 2906023 h 3248526"/>
                  <a:gd name="connsiteX527" fmla="*/ 4253733 w 4755030"/>
                  <a:gd name="connsiteY527" fmla="*/ 2873876 h 3248526"/>
                  <a:gd name="connsiteX528" fmla="*/ 4258030 w 4755030"/>
                  <a:gd name="connsiteY528" fmla="*/ 2841339 h 3248526"/>
                  <a:gd name="connsiteX529" fmla="*/ 4270755 w 4755030"/>
                  <a:gd name="connsiteY529" fmla="*/ 2818512 h 3248526"/>
                  <a:gd name="connsiteX530" fmla="*/ 4291740 w 4755030"/>
                  <a:gd name="connsiteY530" fmla="*/ 2805117 h 3248526"/>
                  <a:gd name="connsiteX531" fmla="*/ 4320705 w 4755030"/>
                  <a:gd name="connsiteY531" fmla="*/ 2800764 h 3248526"/>
                  <a:gd name="connsiteX532" fmla="*/ 3807695 w 4755030"/>
                  <a:gd name="connsiteY532" fmla="*/ 2792393 h 3248526"/>
                  <a:gd name="connsiteX533" fmla="*/ 3814560 w 4755030"/>
                  <a:gd name="connsiteY533" fmla="*/ 2792728 h 3248526"/>
                  <a:gd name="connsiteX534" fmla="*/ 3819080 w 4755030"/>
                  <a:gd name="connsiteY534" fmla="*/ 2793676 h 3248526"/>
                  <a:gd name="connsiteX535" fmla="*/ 3821647 w 4755030"/>
                  <a:gd name="connsiteY535" fmla="*/ 2795183 h 3248526"/>
                  <a:gd name="connsiteX536" fmla="*/ 3822652 w 4755030"/>
                  <a:gd name="connsiteY536" fmla="*/ 2797192 h 3248526"/>
                  <a:gd name="connsiteX537" fmla="*/ 3852008 w 4755030"/>
                  <a:gd name="connsiteY537" fmla="*/ 2943974 h 3248526"/>
                  <a:gd name="connsiteX538" fmla="*/ 3851729 w 4755030"/>
                  <a:gd name="connsiteY538" fmla="*/ 2945927 h 3248526"/>
                  <a:gd name="connsiteX539" fmla="*/ 3849776 w 4755030"/>
                  <a:gd name="connsiteY539" fmla="*/ 2947323 h 3248526"/>
                  <a:gd name="connsiteX540" fmla="*/ 3845702 w 4755030"/>
                  <a:gd name="connsiteY540" fmla="*/ 2948160 h 3248526"/>
                  <a:gd name="connsiteX541" fmla="*/ 3838837 w 4755030"/>
                  <a:gd name="connsiteY541" fmla="*/ 2948439 h 3248526"/>
                  <a:gd name="connsiteX542" fmla="*/ 3832028 w 4755030"/>
                  <a:gd name="connsiteY542" fmla="*/ 2948160 h 3248526"/>
                  <a:gd name="connsiteX543" fmla="*/ 3827563 w 4755030"/>
                  <a:gd name="connsiteY543" fmla="*/ 2947323 h 3248526"/>
                  <a:gd name="connsiteX544" fmla="*/ 3825052 w 4755030"/>
                  <a:gd name="connsiteY544" fmla="*/ 2945927 h 3248526"/>
                  <a:gd name="connsiteX545" fmla="*/ 3823991 w 4755030"/>
                  <a:gd name="connsiteY545" fmla="*/ 2943974 h 3248526"/>
                  <a:gd name="connsiteX546" fmla="*/ 3794747 w 4755030"/>
                  <a:gd name="connsiteY546" fmla="*/ 2797192 h 3248526"/>
                  <a:gd name="connsiteX547" fmla="*/ 3794970 w 4755030"/>
                  <a:gd name="connsiteY547" fmla="*/ 2795183 h 3248526"/>
                  <a:gd name="connsiteX548" fmla="*/ 3796868 w 4755030"/>
                  <a:gd name="connsiteY548" fmla="*/ 2793676 h 3248526"/>
                  <a:gd name="connsiteX549" fmla="*/ 3800942 w 4755030"/>
                  <a:gd name="connsiteY549" fmla="*/ 2792728 h 3248526"/>
                  <a:gd name="connsiteX550" fmla="*/ 3807695 w 4755030"/>
                  <a:gd name="connsiteY550" fmla="*/ 2792393 h 3248526"/>
                  <a:gd name="connsiteX551" fmla="*/ 2155748 w 4755030"/>
                  <a:gd name="connsiteY551" fmla="*/ 2715076 h 3248526"/>
                  <a:gd name="connsiteX552" fmla="*/ 2155748 w 4755030"/>
                  <a:gd name="connsiteY552" fmla="*/ 2854524 h 3248526"/>
                  <a:gd name="connsiteX553" fmla="*/ 2652231 w 4755030"/>
                  <a:gd name="connsiteY553" fmla="*/ 2854524 h 3248526"/>
                  <a:gd name="connsiteX554" fmla="*/ 2652231 w 4755030"/>
                  <a:gd name="connsiteY554" fmla="*/ 2912512 h 3248526"/>
                  <a:gd name="connsiteX555" fmla="*/ 2155748 w 4755030"/>
                  <a:gd name="connsiteY555" fmla="*/ 2912512 h 3248526"/>
                  <a:gd name="connsiteX556" fmla="*/ 2155748 w 4755030"/>
                  <a:gd name="connsiteY556" fmla="*/ 3051960 h 3248526"/>
                  <a:gd name="connsiteX557" fmla="*/ 1975734 w 4755030"/>
                  <a:gd name="connsiteY557" fmla="*/ 2883518 h 3248526"/>
                  <a:gd name="connsiteX558" fmla="*/ 4755030 w 4755030"/>
                  <a:gd name="connsiteY558" fmla="*/ 0 h 3248526"/>
                  <a:gd name="connsiteX559" fmla="*/ 4569070 w 4755030"/>
                  <a:gd name="connsiteY559" fmla="*/ 904737 h 3248526"/>
                  <a:gd name="connsiteX560" fmla="*/ 3929640 w 4755030"/>
                  <a:gd name="connsiteY560" fmla="*/ 894152 h 3248526"/>
                  <a:gd name="connsiteX561" fmla="*/ 3737683 w 4755030"/>
                  <a:gd name="connsiteY561" fmla="*/ 1351844 h 3248526"/>
                  <a:gd name="connsiteX562" fmla="*/ 3097194 w 4755030"/>
                  <a:gd name="connsiteY562" fmla="*/ 1335297 h 3248526"/>
                  <a:gd name="connsiteX563" fmla="*/ 2904460 w 4755030"/>
                  <a:gd name="connsiteY563" fmla="*/ 1835994 h 3248526"/>
                  <a:gd name="connsiteX564" fmla="*/ 2464149 w 4755030"/>
                  <a:gd name="connsiteY564" fmla="*/ 1836335 h 3248526"/>
                  <a:gd name="connsiteX565" fmla="*/ 2278497 w 4755030"/>
                  <a:gd name="connsiteY565" fmla="*/ 2325391 h 3248526"/>
                  <a:gd name="connsiteX566" fmla="*/ 1856875 w 4755030"/>
                  <a:gd name="connsiteY566" fmla="*/ 2322179 h 3248526"/>
                  <a:gd name="connsiteX567" fmla="*/ 1635920 w 4755030"/>
                  <a:gd name="connsiteY567" fmla="*/ 1357760 h 3248526"/>
                  <a:gd name="connsiteX568" fmla="*/ 1228033 w 4755030"/>
                  <a:gd name="connsiteY568" fmla="*/ 2301647 h 3248526"/>
                  <a:gd name="connsiteX569" fmla="*/ 584311 w 4755030"/>
                  <a:gd name="connsiteY569" fmla="*/ 2318978 h 3248526"/>
                  <a:gd name="connsiteX570" fmla="*/ 387006 w 4755030"/>
                  <a:gd name="connsiteY570" fmla="*/ 2764521 h 3248526"/>
                  <a:gd name="connsiteX571" fmla="*/ 0 w 4755030"/>
                  <a:gd name="connsiteY571" fmla="*/ 2766701 h 3248526"/>
                  <a:gd name="connsiteX572" fmla="*/ 2556 w 4755030"/>
                  <a:gd name="connsiteY572" fmla="*/ 3248526 h 3248526"/>
                  <a:gd name="connsiteX573" fmla="*/ 4755030 w 4755030"/>
                  <a:gd name="connsiteY573" fmla="*/ 3248526 h 32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Lst>
                <a:rect l="l" t="t" r="r" b="b"/>
                <a:pathLst>
                  <a:path w="4755030" h="3248526">
                    <a:moveTo>
                      <a:pt x="3916897" y="2861933"/>
                    </a:moveTo>
                    <a:cubicBezTo>
                      <a:pt x="3912730" y="2861933"/>
                      <a:pt x="3909065" y="2862956"/>
                      <a:pt x="3905903" y="2865002"/>
                    </a:cubicBezTo>
                    <a:cubicBezTo>
                      <a:pt x="3902740" y="2867049"/>
                      <a:pt x="3899857" y="2870118"/>
                      <a:pt x="3897252" y="2874211"/>
                    </a:cubicBezTo>
                    <a:lnTo>
                      <a:pt x="3900378" y="2889280"/>
                    </a:lnTo>
                    <a:cubicBezTo>
                      <a:pt x="3901419" y="2894414"/>
                      <a:pt x="3903075" y="2899233"/>
                      <a:pt x="3905345" y="2903735"/>
                    </a:cubicBezTo>
                    <a:cubicBezTo>
                      <a:pt x="3907614" y="2908237"/>
                      <a:pt x="3910237" y="2912181"/>
                      <a:pt x="3913214" y="2915567"/>
                    </a:cubicBezTo>
                    <a:cubicBezTo>
                      <a:pt x="3916191" y="2918952"/>
                      <a:pt x="3919390" y="2921631"/>
                      <a:pt x="3922813" y="2923603"/>
                    </a:cubicBezTo>
                    <a:cubicBezTo>
                      <a:pt x="3926236" y="2925575"/>
                      <a:pt x="3929585" y="2926561"/>
                      <a:pt x="3932859" y="2926561"/>
                    </a:cubicBezTo>
                    <a:cubicBezTo>
                      <a:pt x="3935166" y="2926561"/>
                      <a:pt x="3937064" y="2926096"/>
                      <a:pt x="3938552" y="2925166"/>
                    </a:cubicBezTo>
                    <a:cubicBezTo>
                      <a:pt x="3940040" y="2924236"/>
                      <a:pt x="3941231" y="2922989"/>
                      <a:pt x="3942124" y="2921427"/>
                    </a:cubicBezTo>
                    <a:cubicBezTo>
                      <a:pt x="3943017" y="2919864"/>
                      <a:pt x="3943631" y="2918078"/>
                      <a:pt x="3943966" y="2916069"/>
                    </a:cubicBezTo>
                    <a:cubicBezTo>
                      <a:pt x="3944300" y="2914060"/>
                      <a:pt x="3944468" y="2911939"/>
                      <a:pt x="3944468" y="2909706"/>
                    </a:cubicBezTo>
                    <a:cubicBezTo>
                      <a:pt x="3944468" y="2906655"/>
                      <a:pt x="3944226" y="2903325"/>
                      <a:pt x="3943742" y="2899716"/>
                    </a:cubicBezTo>
                    <a:cubicBezTo>
                      <a:pt x="3943259" y="2896107"/>
                      <a:pt x="3942514" y="2892535"/>
                      <a:pt x="3941510" y="2889001"/>
                    </a:cubicBezTo>
                    <a:cubicBezTo>
                      <a:pt x="3940505" y="2885466"/>
                      <a:pt x="3939240" y="2882062"/>
                      <a:pt x="3937715" y="2878787"/>
                    </a:cubicBezTo>
                    <a:cubicBezTo>
                      <a:pt x="3936189" y="2875513"/>
                      <a:pt x="3934422" y="2872630"/>
                      <a:pt x="3932413" y="2870137"/>
                    </a:cubicBezTo>
                    <a:cubicBezTo>
                      <a:pt x="3930404" y="2867644"/>
                      <a:pt x="3928097" y="2865653"/>
                      <a:pt x="3925492" y="2864165"/>
                    </a:cubicBezTo>
                    <a:cubicBezTo>
                      <a:pt x="3922888" y="2862677"/>
                      <a:pt x="3920023" y="2861933"/>
                      <a:pt x="3916897" y="2861933"/>
                    </a:cubicBezTo>
                    <a:close/>
                    <a:moveTo>
                      <a:pt x="3654216" y="2839943"/>
                    </a:moveTo>
                    <a:cubicBezTo>
                      <a:pt x="3657713" y="2839943"/>
                      <a:pt x="3660522" y="2840036"/>
                      <a:pt x="3662643" y="2840222"/>
                    </a:cubicBezTo>
                    <a:cubicBezTo>
                      <a:pt x="3664764" y="2840408"/>
                      <a:pt x="3666327" y="2840762"/>
                      <a:pt x="3667331" y="2841283"/>
                    </a:cubicBezTo>
                    <a:cubicBezTo>
                      <a:pt x="3668336" y="2841804"/>
                      <a:pt x="3668913" y="2842492"/>
                      <a:pt x="3669061" y="2843348"/>
                    </a:cubicBezTo>
                    <a:cubicBezTo>
                      <a:pt x="3669210" y="2844203"/>
                      <a:pt x="3669061" y="2845301"/>
                      <a:pt x="3668615" y="2846641"/>
                    </a:cubicBezTo>
                    <a:lnTo>
                      <a:pt x="3651983" y="2892628"/>
                    </a:lnTo>
                    <a:lnTo>
                      <a:pt x="3689823" y="2942188"/>
                    </a:lnTo>
                    <a:cubicBezTo>
                      <a:pt x="3690641" y="2943453"/>
                      <a:pt x="3691107" y="2944476"/>
                      <a:pt x="3691218" y="2945258"/>
                    </a:cubicBezTo>
                    <a:cubicBezTo>
                      <a:pt x="3691330" y="2946039"/>
                      <a:pt x="3690939" y="2946672"/>
                      <a:pt x="3690046" y="2947155"/>
                    </a:cubicBezTo>
                    <a:cubicBezTo>
                      <a:pt x="3689153" y="2947639"/>
                      <a:pt x="3687739" y="2947974"/>
                      <a:pt x="3685805" y="2948160"/>
                    </a:cubicBezTo>
                    <a:cubicBezTo>
                      <a:pt x="3683870" y="2948346"/>
                      <a:pt x="3681303" y="2948439"/>
                      <a:pt x="3678103" y="2948439"/>
                    </a:cubicBezTo>
                    <a:cubicBezTo>
                      <a:pt x="3674531" y="2948439"/>
                      <a:pt x="3671685" y="2948365"/>
                      <a:pt x="3669564" y="2948216"/>
                    </a:cubicBezTo>
                    <a:cubicBezTo>
                      <a:pt x="3667443" y="2948067"/>
                      <a:pt x="3665731" y="2947844"/>
                      <a:pt x="3664429" y="2947546"/>
                    </a:cubicBezTo>
                    <a:cubicBezTo>
                      <a:pt x="3663127" y="2947248"/>
                      <a:pt x="3662197" y="2946858"/>
                      <a:pt x="3661639" y="2946374"/>
                    </a:cubicBezTo>
                    <a:cubicBezTo>
                      <a:pt x="3661081" y="2945890"/>
                      <a:pt x="3660578" y="2945314"/>
                      <a:pt x="3660132" y="2944644"/>
                    </a:cubicBezTo>
                    <a:lnTo>
                      <a:pt x="3634905" y="2909372"/>
                    </a:lnTo>
                    <a:lnTo>
                      <a:pt x="3622850" y="2944532"/>
                    </a:lnTo>
                    <a:cubicBezTo>
                      <a:pt x="3622701" y="2945202"/>
                      <a:pt x="3622460" y="2945797"/>
                      <a:pt x="3622125" y="2946318"/>
                    </a:cubicBezTo>
                    <a:cubicBezTo>
                      <a:pt x="3621790" y="2946839"/>
                      <a:pt x="3621139" y="2947248"/>
                      <a:pt x="3620171" y="2947546"/>
                    </a:cubicBezTo>
                    <a:cubicBezTo>
                      <a:pt x="3619204" y="2947844"/>
                      <a:pt x="3617827" y="2948067"/>
                      <a:pt x="3616041" y="2948216"/>
                    </a:cubicBezTo>
                    <a:cubicBezTo>
                      <a:pt x="3614255" y="2948365"/>
                      <a:pt x="3611800" y="2948439"/>
                      <a:pt x="3608674" y="2948439"/>
                    </a:cubicBezTo>
                    <a:cubicBezTo>
                      <a:pt x="3605251" y="2948439"/>
                      <a:pt x="3602461" y="2948346"/>
                      <a:pt x="3600303" y="2948160"/>
                    </a:cubicBezTo>
                    <a:cubicBezTo>
                      <a:pt x="3598145" y="2947974"/>
                      <a:pt x="3596489" y="2947620"/>
                      <a:pt x="3595336" y="2947100"/>
                    </a:cubicBezTo>
                    <a:cubicBezTo>
                      <a:pt x="3594182" y="2946579"/>
                      <a:pt x="3593494" y="2945909"/>
                      <a:pt x="3593271" y="2945090"/>
                    </a:cubicBezTo>
                    <a:cubicBezTo>
                      <a:pt x="3593047" y="2944272"/>
                      <a:pt x="3593122" y="2943230"/>
                      <a:pt x="3593494" y="2941965"/>
                    </a:cubicBezTo>
                    <a:lnTo>
                      <a:pt x="3611353" y="2892405"/>
                    </a:lnTo>
                    <a:lnTo>
                      <a:pt x="3576751" y="2846082"/>
                    </a:lnTo>
                    <a:cubicBezTo>
                      <a:pt x="3575783" y="2844743"/>
                      <a:pt x="3575244" y="2843683"/>
                      <a:pt x="3575132" y="2842901"/>
                    </a:cubicBezTo>
                    <a:cubicBezTo>
                      <a:pt x="3575021" y="2842120"/>
                      <a:pt x="3575449" y="2841506"/>
                      <a:pt x="3576416" y="2841059"/>
                    </a:cubicBezTo>
                    <a:cubicBezTo>
                      <a:pt x="3577383" y="2840613"/>
                      <a:pt x="3578890" y="2840315"/>
                      <a:pt x="3580937" y="2840167"/>
                    </a:cubicBezTo>
                    <a:cubicBezTo>
                      <a:pt x="3582983" y="2840018"/>
                      <a:pt x="3585718" y="2839943"/>
                      <a:pt x="3589141" y="2839943"/>
                    </a:cubicBezTo>
                    <a:cubicBezTo>
                      <a:pt x="3592192" y="2839943"/>
                      <a:pt x="3594610" y="2840018"/>
                      <a:pt x="3596396" y="2840167"/>
                    </a:cubicBezTo>
                    <a:cubicBezTo>
                      <a:pt x="3598182" y="2840315"/>
                      <a:pt x="3599633" y="2840539"/>
                      <a:pt x="3600749" y="2840836"/>
                    </a:cubicBezTo>
                    <a:cubicBezTo>
                      <a:pt x="3601866" y="2841134"/>
                      <a:pt x="3602684" y="2841506"/>
                      <a:pt x="3603205" y="2841952"/>
                    </a:cubicBezTo>
                    <a:cubicBezTo>
                      <a:pt x="3603726" y="2842399"/>
                      <a:pt x="3604210" y="2842920"/>
                      <a:pt x="3604656" y="2843515"/>
                    </a:cubicBezTo>
                    <a:lnTo>
                      <a:pt x="3628655" y="2876778"/>
                    </a:lnTo>
                    <a:lnTo>
                      <a:pt x="3640263" y="2843515"/>
                    </a:lnTo>
                    <a:cubicBezTo>
                      <a:pt x="3640486" y="2842771"/>
                      <a:pt x="3640765" y="2842157"/>
                      <a:pt x="3641100" y="2841673"/>
                    </a:cubicBezTo>
                    <a:cubicBezTo>
                      <a:pt x="3641435" y="2841190"/>
                      <a:pt x="3642068" y="2840836"/>
                      <a:pt x="3642998" y="2840613"/>
                    </a:cubicBezTo>
                    <a:cubicBezTo>
                      <a:pt x="3643928" y="2840390"/>
                      <a:pt x="3645268" y="2840222"/>
                      <a:pt x="3647016" y="2840111"/>
                    </a:cubicBezTo>
                    <a:cubicBezTo>
                      <a:pt x="3648765" y="2839999"/>
                      <a:pt x="3651165" y="2839943"/>
                      <a:pt x="3654216" y="2839943"/>
                    </a:cubicBezTo>
                    <a:close/>
                    <a:moveTo>
                      <a:pt x="3918572" y="2838046"/>
                    </a:moveTo>
                    <a:cubicBezTo>
                      <a:pt x="3925195" y="2838046"/>
                      <a:pt x="3931129" y="2839218"/>
                      <a:pt x="3936375" y="2841562"/>
                    </a:cubicBezTo>
                    <a:cubicBezTo>
                      <a:pt x="3941622" y="2843906"/>
                      <a:pt x="3946272" y="2847050"/>
                      <a:pt x="3950328" y="2850994"/>
                    </a:cubicBezTo>
                    <a:cubicBezTo>
                      <a:pt x="3954384" y="2854938"/>
                      <a:pt x="3957862" y="2859458"/>
                      <a:pt x="3960765" y="2864556"/>
                    </a:cubicBezTo>
                    <a:cubicBezTo>
                      <a:pt x="3963667" y="2869653"/>
                      <a:pt x="3966048" y="2874955"/>
                      <a:pt x="3967908" y="2880462"/>
                    </a:cubicBezTo>
                    <a:cubicBezTo>
                      <a:pt x="3969769" y="2885968"/>
                      <a:pt x="3971145" y="2891494"/>
                      <a:pt x="3972038" y="2897037"/>
                    </a:cubicBezTo>
                    <a:cubicBezTo>
                      <a:pt x="3972931" y="2902581"/>
                      <a:pt x="3973378" y="2907697"/>
                      <a:pt x="3973378" y="2912385"/>
                    </a:cubicBezTo>
                    <a:cubicBezTo>
                      <a:pt x="3973378" y="2917371"/>
                      <a:pt x="3972875" y="2922134"/>
                      <a:pt x="3971871" y="2926673"/>
                    </a:cubicBezTo>
                    <a:cubicBezTo>
                      <a:pt x="3970866" y="2931212"/>
                      <a:pt x="3969173" y="2935249"/>
                      <a:pt x="3966792" y="2938784"/>
                    </a:cubicBezTo>
                    <a:cubicBezTo>
                      <a:pt x="3964411" y="2942318"/>
                      <a:pt x="3961248" y="2945128"/>
                      <a:pt x="3957304" y="2947211"/>
                    </a:cubicBezTo>
                    <a:cubicBezTo>
                      <a:pt x="3953360" y="2949295"/>
                      <a:pt x="3948412" y="2950337"/>
                      <a:pt x="3942459" y="2950337"/>
                    </a:cubicBezTo>
                    <a:cubicBezTo>
                      <a:pt x="3938143" y="2950337"/>
                      <a:pt x="3933957" y="2949630"/>
                      <a:pt x="3929901" y="2948216"/>
                    </a:cubicBezTo>
                    <a:cubicBezTo>
                      <a:pt x="3925846" y="2946802"/>
                      <a:pt x="3922144" y="2945016"/>
                      <a:pt x="3918795" y="2942858"/>
                    </a:cubicBezTo>
                    <a:cubicBezTo>
                      <a:pt x="3915446" y="2940700"/>
                      <a:pt x="3912544" y="2938300"/>
                      <a:pt x="3910089" y="2935658"/>
                    </a:cubicBezTo>
                    <a:cubicBezTo>
                      <a:pt x="3907633" y="2933017"/>
                      <a:pt x="3905847" y="2930505"/>
                      <a:pt x="3904731" y="2928124"/>
                    </a:cubicBezTo>
                    <a:lnTo>
                      <a:pt x="3907856" y="2944086"/>
                    </a:lnTo>
                    <a:cubicBezTo>
                      <a:pt x="3908005" y="2944904"/>
                      <a:pt x="3907949" y="2945593"/>
                      <a:pt x="3907689" y="2946151"/>
                    </a:cubicBezTo>
                    <a:cubicBezTo>
                      <a:pt x="3907428" y="2946709"/>
                      <a:pt x="3906852" y="2947155"/>
                      <a:pt x="3905959" y="2947490"/>
                    </a:cubicBezTo>
                    <a:cubicBezTo>
                      <a:pt x="3905066" y="2947825"/>
                      <a:pt x="3903894" y="2948067"/>
                      <a:pt x="3902443" y="2948216"/>
                    </a:cubicBezTo>
                    <a:cubicBezTo>
                      <a:pt x="3900991" y="2948365"/>
                      <a:pt x="3899112" y="2948439"/>
                      <a:pt x="3896806" y="2948439"/>
                    </a:cubicBezTo>
                    <a:cubicBezTo>
                      <a:pt x="3892266" y="2948439"/>
                      <a:pt x="3888974" y="2948104"/>
                      <a:pt x="3886927" y="2947434"/>
                    </a:cubicBezTo>
                    <a:cubicBezTo>
                      <a:pt x="3884881" y="2946765"/>
                      <a:pt x="3883709" y="2945648"/>
                      <a:pt x="3883411" y="2944086"/>
                    </a:cubicBezTo>
                    <a:lnTo>
                      <a:pt x="3863431" y="2844296"/>
                    </a:lnTo>
                    <a:cubicBezTo>
                      <a:pt x="3863282" y="2843552"/>
                      <a:pt x="3863357" y="2842901"/>
                      <a:pt x="3863654" y="2842343"/>
                    </a:cubicBezTo>
                    <a:cubicBezTo>
                      <a:pt x="3863952" y="2841785"/>
                      <a:pt x="3864529" y="2841339"/>
                      <a:pt x="3865384" y="2841004"/>
                    </a:cubicBezTo>
                    <a:cubicBezTo>
                      <a:pt x="3866240" y="2840669"/>
                      <a:pt x="3867412" y="2840408"/>
                      <a:pt x="3868900" y="2840222"/>
                    </a:cubicBezTo>
                    <a:cubicBezTo>
                      <a:pt x="3870389" y="2840036"/>
                      <a:pt x="3872249" y="2839943"/>
                      <a:pt x="3874481" y="2839943"/>
                    </a:cubicBezTo>
                    <a:cubicBezTo>
                      <a:pt x="3879021" y="2839943"/>
                      <a:pt x="3882314" y="2840278"/>
                      <a:pt x="3884360" y="2840948"/>
                    </a:cubicBezTo>
                    <a:cubicBezTo>
                      <a:pt x="3886406" y="2841618"/>
                      <a:pt x="3887578" y="2842734"/>
                      <a:pt x="3887876" y="2844296"/>
                    </a:cubicBezTo>
                    <a:lnTo>
                      <a:pt x="3889662" y="2853115"/>
                    </a:lnTo>
                    <a:cubicBezTo>
                      <a:pt x="3893234" y="2848203"/>
                      <a:pt x="3897401" y="2844464"/>
                      <a:pt x="3902163" y="2841897"/>
                    </a:cubicBezTo>
                    <a:cubicBezTo>
                      <a:pt x="3906926" y="2839329"/>
                      <a:pt x="3912395" y="2838046"/>
                      <a:pt x="3918572" y="2838046"/>
                    </a:cubicBezTo>
                    <a:close/>
                    <a:moveTo>
                      <a:pt x="3055406" y="2830902"/>
                    </a:moveTo>
                    <a:lnTo>
                      <a:pt x="3055294" y="2830902"/>
                    </a:lnTo>
                    <a:lnTo>
                      <a:pt x="3034867" y="2892294"/>
                    </a:lnTo>
                    <a:lnTo>
                      <a:pt x="3075832" y="2892294"/>
                    </a:lnTo>
                    <a:close/>
                    <a:moveTo>
                      <a:pt x="4478128" y="2825991"/>
                    </a:moveTo>
                    <a:lnTo>
                      <a:pt x="4465627" y="2825991"/>
                    </a:lnTo>
                    <a:cubicBezTo>
                      <a:pt x="4462576" y="2825991"/>
                      <a:pt x="4459618" y="2826195"/>
                      <a:pt x="4456753" y="2826605"/>
                    </a:cubicBezTo>
                    <a:cubicBezTo>
                      <a:pt x="4453888" y="2827014"/>
                      <a:pt x="4451153" y="2828000"/>
                      <a:pt x="4448549" y="2829563"/>
                    </a:cubicBezTo>
                    <a:cubicBezTo>
                      <a:pt x="4445944" y="2831125"/>
                      <a:pt x="4443749" y="2833544"/>
                      <a:pt x="4441963" y="2836818"/>
                    </a:cubicBezTo>
                    <a:cubicBezTo>
                      <a:pt x="4440177" y="2840092"/>
                      <a:pt x="4439284" y="2844259"/>
                      <a:pt x="4439284" y="2849319"/>
                    </a:cubicBezTo>
                    <a:cubicBezTo>
                      <a:pt x="4439284" y="2853040"/>
                      <a:pt x="4439805" y="2856482"/>
                      <a:pt x="4440847" y="2859644"/>
                    </a:cubicBezTo>
                    <a:cubicBezTo>
                      <a:pt x="4441889" y="2862807"/>
                      <a:pt x="4443414" y="2865523"/>
                      <a:pt x="4445423" y="2867793"/>
                    </a:cubicBezTo>
                    <a:cubicBezTo>
                      <a:pt x="4447433" y="2870062"/>
                      <a:pt x="4450018" y="2871830"/>
                      <a:pt x="4453181" y="2873095"/>
                    </a:cubicBezTo>
                    <a:cubicBezTo>
                      <a:pt x="4456344" y="2874360"/>
                      <a:pt x="4460269" y="2874992"/>
                      <a:pt x="4464957" y="2874992"/>
                    </a:cubicBezTo>
                    <a:lnTo>
                      <a:pt x="4478128" y="2874992"/>
                    </a:lnTo>
                    <a:close/>
                    <a:moveTo>
                      <a:pt x="4321710" y="2824874"/>
                    </a:moveTo>
                    <a:cubicBezTo>
                      <a:pt x="4314566" y="2824874"/>
                      <a:pt x="4308613" y="2826084"/>
                      <a:pt x="4303851" y="2828502"/>
                    </a:cubicBezTo>
                    <a:cubicBezTo>
                      <a:pt x="4299088" y="2830921"/>
                      <a:pt x="4295274" y="2834344"/>
                      <a:pt x="4292409" y="2838771"/>
                    </a:cubicBezTo>
                    <a:cubicBezTo>
                      <a:pt x="4289544" y="2843199"/>
                      <a:pt x="4287517" y="2848519"/>
                      <a:pt x="4286326" y="2854733"/>
                    </a:cubicBezTo>
                    <a:cubicBezTo>
                      <a:pt x="4285135" y="2860947"/>
                      <a:pt x="4284540" y="2867849"/>
                      <a:pt x="4284540" y="2875439"/>
                    </a:cubicBezTo>
                    <a:cubicBezTo>
                      <a:pt x="4284540" y="2882359"/>
                      <a:pt x="4285154" y="2888889"/>
                      <a:pt x="4286382" y="2895028"/>
                    </a:cubicBezTo>
                    <a:cubicBezTo>
                      <a:pt x="4287610" y="2901167"/>
                      <a:pt x="4289712" y="2906544"/>
                      <a:pt x="4292688" y="2911158"/>
                    </a:cubicBezTo>
                    <a:cubicBezTo>
                      <a:pt x="4295665" y="2915771"/>
                      <a:pt x="4299572" y="2919417"/>
                      <a:pt x="4304409" y="2922096"/>
                    </a:cubicBezTo>
                    <a:cubicBezTo>
                      <a:pt x="4309246" y="2924775"/>
                      <a:pt x="4315273" y="2926115"/>
                      <a:pt x="4322491" y="2926115"/>
                    </a:cubicBezTo>
                    <a:cubicBezTo>
                      <a:pt x="4329709" y="2926115"/>
                      <a:pt x="4335700" y="2924943"/>
                      <a:pt x="4340462" y="2922599"/>
                    </a:cubicBezTo>
                    <a:cubicBezTo>
                      <a:pt x="4345225" y="2920255"/>
                      <a:pt x="4349020" y="2916850"/>
                      <a:pt x="4351848" y="2912385"/>
                    </a:cubicBezTo>
                    <a:cubicBezTo>
                      <a:pt x="4354675" y="2907921"/>
                      <a:pt x="4356685" y="2902544"/>
                      <a:pt x="4357875" y="2896256"/>
                    </a:cubicBezTo>
                    <a:cubicBezTo>
                      <a:pt x="4359066" y="2889968"/>
                      <a:pt x="4359661" y="2882880"/>
                      <a:pt x="4359661" y="2874992"/>
                    </a:cubicBezTo>
                    <a:cubicBezTo>
                      <a:pt x="4359661" y="2868221"/>
                      <a:pt x="4359047" y="2861802"/>
                      <a:pt x="4357819" y="2855738"/>
                    </a:cubicBezTo>
                    <a:cubicBezTo>
                      <a:pt x="4356592" y="2849673"/>
                      <a:pt x="4354489" y="2844371"/>
                      <a:pt x="4351513" y="2839832"/>
                    </a:cubicBezTo>
                    <a:cubicBezTo>
                      <a:pt x="4348536" y="2835292"/>
                      <a:pt x="4344629" y="2831665"/>
                      <a:pt x="4339793" y="2828949"/>
                    </a:cubicBezTo>
                    <a:cubicBezTo>
                      <a:pt x="4334956" y="2826232"/>
                      <a:pt x="4328928" y="2824874"/>
                      <a:pt x="4321710" y="2824874"/>
                    </a:cubicBezTo>
                    <a:close/>
                    <a:moveTo>
                      <a:pt x="3212605" y="2803332"/>
                    </a:moveTo>
                    <a:cubicBezTo>
                      <a:pt x="3213350" y="2803332"/>
                      <a:pt x="3213982" y="2803536"/>
                      <a:pt x="3214503" y="2803945"/>
                    </a:cubicBezTo>
                    <a:cubicBezTo>
                      <a:pt x="3215024" y="2804355"/>
                      <a:pt x="3215470" y="2805024"/>
                      <a:pt x="3215842" y="2805955"/>
                    </a:cubicBezTo>
                    <a:cubicBezTo>
                      <a:pt x="3216215" y="2806885"/>
                      <a:pt x="3216494" y="2808131"/>
                      <a:pt x="3216680" y="2809694"/>
                    </a:cubicBezTo>
                    <a:cubicBezTo>
                      <a:pt x="3216866" y="2811257"/>
                      <a:pt x="3216959" y="2813154"/>
                      <a:pt x="3216959" y="2815387"/>
                    </a:cubicBezTo>
                    <a:cubicBezTo>
                      <a:pt x="3216959" y="2817545"/>
                      <a:pt x="3216866" y="2819386"/>
                      <a:pt x="3216680" y="2820912"/>
                    </a:cubicBezTo>
                    <a:cubicBezTo>
                      <a:pt x="3216494" y="2822437"/>
                      <a:pt x="3216215" y="2823665"/>
                      <a:pt x="3215842" y="2824595"/>
                    </a:cubicBezTo>
                    <a:cubicBezTo>
                      <a:pt x="3215470" y="2825526"/>
                      <a:pt x="3215024" y="2826214"/>
                      <a:pt x="3214503" y="2826660"/>
                    </a:cubicBezTo>
                    <a:cubicBezTo>
                      <a:pt x="3213982" y="2827107"/>
                      <a:pt x="3213350" y="2827330"/>
                      <a:pt x="3212605" y="2827330"/>
                    </a:cubicBezTo>
                    <a:lnTo>
                      <a:pt x="3176440" y="2827330"/>
                    </a:lnTo>
                    <a:lnTo>
                      <a:pt x="3176440" y="2943751"/>
                    </a:lnTo>
                    <a:cubicBezTo>
                      <a:pt x="3176440" y="2944495"/>
                      <a:pt x="3176198" y="2945165"/>
                      <a:pt x="3175715" y="2945760"/>
                    </a:cubicBezTo>
                    <a:cubicBezTo>
                      <a:pt x="3175231" y="2946355"/>
                      <a:pt x="3174431" y="2946839"/>
                      <a:pt x="3173315" y="2947211"/>
                    </a:cubicBezTo>
                    <a:cubicBezTo>
                      <a:pt x="3172199" y="2947583"/>
                      <a:pt x="3170692" y="2947881"/>
                      <a:pt x="3168794" y="2948104"/>
                    </a:cubicBezTo>
                    <a:cubicBezTo>
                      <a:pt x="3166897" y="2948327"/>
                      <a:pt x="3164534" y="2948439"/>
                      <a:pt x="3161706" y="2948439"/>
                    </a:cubicBezTo>
                    <a:cubicBezTo>
                      <a:pt x="3158879" y="2948439"/>
                      <a:pt x="3156516" y="2948327"/>
                      <a:pt x="3154618" y="2948104"/>
                    </a:cubicBezTo>
                    <a:cubicBezTo>
                      <a:pt x="3152721" y="2947881"/>
                      <a:pt x="3151214" y="2947583"/>
                      <a:pt x="3150098" y="2947211"/>
                    </a:cubicBezTo>
                    <a:cubicBezTo>
                      <a:pt x="3148981" y="2946839"/>
                      <a:pt x="3148181" y="2946355"/>
                      <a:pt x="3147698" y="2945760"/>
                    </a:cubicBezTo>
                    <a:cubicBezTo>
                      <a:pt x="3147214" y="2945165"/>
                      <a:pt x="3146972" y="2944495"/>
                      <a:pt x="3146972" y="2943751"/>
                    </a:cubicBezTo>
                    <a:lnTo>
                      <a:pt x="3146972" y="2827330"/>
                    </a:lnTo>
                    <a:lnTo>
                      <a:pt x="3110807" y="2827330"/>
                    </a:lnTo>
                    <a:cubicBezTo>
                      <a:pt x="3110137" y="2827330"/>
                      <a:pt x="3109523" y="2827107"/>
                      <a:pt x="3108965" y="2826660"/>
                    </a:cubicBezTo>
                    <a:cubicBezTo>
                      <a:pt x="3108407" y="2826214"/>
                      <a:pt x="3107942" y="2825526"/>
                      <a:pt x="3107570" y="2824595"/>
                    </a:cubicBezTo>
                    <a:cubicBezTo>
                      <a:pt x="3107198" y="2823665"/>
                      <a:pt x="3106919" y="2822437"/>
                      <a:pt x="3106733" y="2820912"/>
                    </a:cubicBezTo>
                    <a:cubicBezTo>
                      <a:pt x="3106547" y="2819386"/>
                      <a:pt x="3106454" y="2817545"/>
                      <a:pt x="3106454" y="2815387"/>
                    </a:cubicBezTo>
                    <a:cubicBezTo>
                      <a:pt x="3106454" y="2813154"/>
                      <a:pt x="3106547" y="2811257"/>
                      <a:pt x="3106733" y="2809694"/>
                    </a:cubicBezTo>
                    <a:cubicBezTo>
                      <a:pt x="3106919" y="2808131"/>
                      <a:pt x="3107198" y="2806885"/>
                      <a:pt x="3107570" y="2805955"/>
                    </a:cubicBezTo>
                    <a:cubicBezTo>
                      <a:pt x="3107942" y="2805024"/>
                      <a:pt x="3108407" y="2804355"/>
                      <a:pt x="3108965" y="2803945"/>
                    </a:cubicBezTo>
                    <a:cubicBezTo>
                      <a:pt x="3109523" y="2803536"/>
                      <a:pt x="3110137" y="2803332"/>
                      <a:pt x="3110807" y="2803332"/>
                    </a:cubicBezTo>
                    <a:close/>
                    <a:moveTo>
                      <a:pt x="3756237" y="2803332"/>
                    </a:moveTo>
                    <a:cubicBezTo>
                      <a:pt x="3758693" y="2803332"/>
                      <a:pt x="3760926" y="2804057"/>
                      <a:pt x="3762935" y="2805508"/>
                    </a:cubicBezTo>
                    <a:cubicBezTo>
                      <a:pt x="3764944" y="2806959"/>
                      <a:pt x="3766283" y="2809322"/>
                      <a:pt x="3766953" y="2812596"/>
                    </a:cubicBezTo>
                    <a:lnTo>
                      <a:pt x="3792179" y="2938505"/>
                    </a:lnTo>
                    <a:cubicBezTo>
                      <a:pt x="3792477" y="2940142"/>
                      <a:pt x="3792514" y="2941537"/>
                      <a:pt x="3792291" y="2942690"/>
                    </a:cubicBezTo>
                    <a:cubicBezTo>
                      <a:pt x="3792068" y="2943844"/>
                      <a:pt x="3791640" y="2944811"/>
                      <a:pt x="3791007" y="2945593"/>
                    </a:cubicBezTo>
                    <a:cubicBezTo>
                      <a:pt x="3790375" y="2946374"/>
                      <a:pt x="3789575" y="2946932"/>
                      <a:pt x="3788608" y="2947267"/>
                    </a:cubicBezTo>
                    <a:cubicBezTo>
                      <a:pt x="3787640" y="2947602"/>
                      <a:pt x="3786561" y="2947769"/>
                      <a:pt x="3785371" y="2947769"/>
                    </a:cubicBezTo>
                    <a:lnTo>
                      <a:pt x="3712817" y="2947769"/>
                    </a:lnTo>
                    <a:cubicBezTo>
                      <a:pt x="3711850" y="2947769"/>
                      <a:pt x="3710994" y="2947397"/>
                      <a:pt x="3710250" y="2946653"/>
                    </a:cubicBezTo>
                    <a:cubicBezTo>
                      <a:pt x="3709505" y="2945909"/>
                      <a:pt x="3708854" y="2944923"/>
                      <a:pt x="3708296" y="2943695"/>
                    </a:cubicBezTo>
                    <a:cubicBezTo>
                      <a:pt x="3707738" y="2942467"/>
                      <a:pt x="3707273" y="2941146"/>
                      <a:pt x="3706901" y="2939733"/>
                    </a:cubicBezTo>
                    <a:cubicBezTo>
                      <a:pt x="3706529" y="2938319"/>
                      <a:pt x="3706213" y="2936923"/>
                      <a:pt x="3705952" y="2935547"/>
                    </a:cubicBezTo>
                    <a:cubicBezTo>
                      <a:pt x="3705692" y="2934170"/>
                      <a:pt x="3705524" y="2932924"/>
                      <a:pt x="3705450" y="2931807"/>
                    </a:cubicBezTo>
                    <a:cubicBezTo>
                      <a:pt x="3705375" y="2930691"/>
                      <a:pt x="3705338" y="2929873"/>
                      <a:pt x="3705338" y="2929352"/>
                    </a:cubicBezTo>
                    <a:cubicBezTo>
                      <a:pt x="3705338" y="2927863"/>
                      <a:pt x="3705562" y="2926729"/>
                      <a:pt x="3706008" y="2925947"/>
                    </a:cubicBezTo>
                    <a:cubicBezTo>
                      <a:pt x="3706454" y="2925166"/>
                      <a:pt x="3707124" y="2924775"/>
                      <a:pt x="3708017" y="2924775"/>
                    </a:cubicBezTo>
                    <a:lnTo>
                      <a:pt x="3760256" y="2924775"/>
                    </a:lnTo>
                    <a:lnTo>
                      <a:pt x="3751996" y="2884034"/>
                    </a:lnTo>
                    <a:lnTo>
                      <a:pt x="3708352" y="2884034"/>
                    </a:lnTo>
                    <a:cubicBezTo>
                      <a:pt x="3707459" y="2884034"/>
                      <a:pt x="3706641" y="2883662"/>
                      <a:pt x="3705896" y="2882917"/>
                    </a:cubicBezTo>
                    <a:cubicBezTo>
                      <a:pt x="3705152" y="2882173"/>
                      <a:pt x="3704501" y="2881206"/>
                      <a:pt x="3703943" y="2880015"/>
                    </a:cubicBezTo>
                    <a:cubicBezTo>
                      <a:pt x="3703385" y="2878825"/>
                      <a:pt x="3702920" y="2877522"/>
                      <a:pt x="3702548" y="2876108"/>
                    </a:cubicBezTo>
                    <a:cubicBezTo>
                      <a:pt x="3702176" y="2874695"/>
                      <a:pt x="3701878" y="2873299"/>
                      <a:pt x="3701655" y="2871923"/>
                    </a:cubicBezTo>
                    <a:cubicBezTo>
                      <a:pt x="3701432" y="2870546"/>
                      <a:pt x="3701264" y="2869318"/>
                      <a:pt x="3701152" y="2868239"/>
                    </a:cubicBezTo>
                    <a:cubicBezTo>
                      <a:pt x="3701041" y="2867160"/>
                      <a:pt x="3700985" y="2866360"/>
                      <a:pt x="3700985" y="2865839"/>
                    </a:cubicBezTo>
                    <a:cubicBezTo>
                      <a:pt x="3700985" y="2864500"/>
                      <a:pt x="3701208" y="2863458"/>
                      <a:pt x="3701655" y="2862714"/>
                    </a:cubicBezTo>
                    <a:cubicBezTo>
                      <a:pt x="3702101" y="2861970"/>
                      <a:pt x="3702845" y="2861598"/>
                      <a:pt x="3703887" y="2861598"/>
                    </a:cubicBezTo>
                    <a:lnTo>
                      <a:pt x="3747643" y="2861598"/>
                    </a:lnTo>
                    <a:lnTo>
                      <a:pt x="3740499" y="2826325"/>
                    </a:lnTo>
                    <a:lnTo>
                      <a:pt x="3688930" y="2826325"/>
                    </a:lnTo>
                    <a:cubicBezTo>
                      <a:pt x="3688037" y="2826325"/>
                      <a:pt x="3687200" y="2825916"/>
                      <a:pt x="3686418" y="2825098"/>
                    </a:cubicBezTo>
                    <a:cubicBezTo>
                      <a:pt x="3685637" y="2824279"/>
                      <a:pt x="3684967" y="2823256"/>
                      <a:pt x="3684409" y="2822028"/>
                    </a:cubicBezTo>
                    <a:cubicBezTo>
                      <a:pt x="3683851" y="2820800"/>
                      <a:pt x="3683386" y="2819442"/>
                      <a:pt x="3683014" y="2817954"/>
                    </a:cubicBezTo>
                    <a:cubicBezTo>
                      <a:pt x="3682642" y="2816466"/>
                      <a:pt x="3682344" y="2815033"/>
                      <a:pt x="3682121" y="2813657"/>
                    </a:cubicBezTo>
                    <a:cubicBezTo>
                      <a:pt x="3681898" y="2812280"/>
                      <a:pt x="3681730" y="2811033"/>
                      <a:pt x="3681619" y="2809917"/>
                    </a:cubicBezTo>
                    <a:cubicBezTo>
                      <a:pt x="3681507" y="2808801"/>
                      <a:pt x="3681451" y="2808020"/>
                      <a:pt x="3681451" y="2807573"/>
                    </a:cubicBezTo>
                    <a:cubicBezTo>
                      <a:pt x="3681451" y="2804745"/>
                      <a:pt x="3682419" y="2803332"/>
                      <a:pt x="3684354" y="2803332"/>
                    </a:cubicBezTo>
                    <a:close/>
                    <a:moveTo>
                      <a:pt x="4136531" y="2803332"/>
                    </a:moveTo>
                    <a:cubicBezTo>
                      <a:pt x="4137275" y="2803332"/>
                      <a:pt x="4137907" y="2803536"/>
                      <a:pt x="4138428" y="2803945"/>
                    </a:cubicBezTo>
                    <a:cubicBezTo>
                      <a:pt x="4138949" y="2804355"/>
                      <a:pt x="4139396" y="2805024"/>
                      <a:pt x="4139768" y="2805955"/>
                    </a:cubicBezTo>
                    <a:cubicBezTo>
                      <a:pt x="4140140" y="2806885"/>
                      <a:pt x="4140419" y="2808131"/>
                      <a:pt x="4140605" y="2809694"/>
                    </a:cubicBezTo>
                    <a:cubicBezTo>
                      <a:pt x="4140791" y="2811257"/>
                      <a:pt x="4140884" y="2813154"/>
                      <a:pt x="4140884" y="2815387"/>
                    </a:cubicBezTo>
                    <a:cubicBezTo>
                      <a:pt x="4140884" y="2817545"/>
                      <a:pt x="4140791" y="2819386"/>
                      <a:pt x="4140605" y="2820912"/>
                    </a:cubicBezTo>
                    <a:cubicBezTo>
                      <a:pt x="4140419" y="2822437"/>
                      <a:pt x="4140140" y="2823665"/>
                      <a:pt x="4139768" y="2824595"/>
                    </a:cubicBezTo>
                    <a:cubicBezTo>
                      <a:pt x="4139396" y="2825526"/>
                      <a:pt x="4138949" y="2826214"/>
                      <a:pt x="4138428" y="2826660"/>
                    </a:cubicBezTo>
                    <a:cubicBezTo>
                      <a:pt x="4137907" y="2827107"/>
                      <a:pt x="4137275" y="2827330"/>
                      <a:pt x="4136531" y="2827330"/>
                    </a:cubicBezTo>
                    <a:lnTo>
                      <a:pt x="4100365" y="2827330"/>
                    </a:lnTo>
                    <a:lnTo>
                      <a:pt x="4100365" y="2943751"/>
                    </a:lnTo>
                    <a:cubicBezTo>
                      <a:pt x="4100365" y="2944495"/>
                      <a:pt x="4100123" y="2945165"/>
                      <a:pt x="4099640" y="2945760"/>
                    </a:cubicBezTo>
                    <a:cubicBezTo>
                      <a:pt x="4099156" y="2946355"/>
                      <a:pt x="4098356" y="2946839"/>
                      <a:pt x="4097240" y="2947211"/>
                    </a:cubicBezTo>
                    <a:cubicBezTo>
                      <a:pt x="4096124" y="2947583"/>
                      <a:pt x="4094617" y="2947881"/>
                      <a:pt x="4092719" y="2948104"/>
                    </a:cubicBezTo>
                    <a:cubicBezTo>
                      <a:pt x="4090822" y="2948327"/>
                      <a:pt x="4088459" y="2948439"/>
                      <a:pt x="4085631" y="2948439"/>
                    </a:cubicBezTo>
                    <a:cubicBezTo>
                      <a:pt x="4082804" y="2948439"/>
                      <a:pt x="4080441" y="2948327"/>
                      <a:pt x="4078543" y="2948104"/>
                    </a:cubicBezTo>
                    <a:cubicBezTo>
                      <a:pt x="4076646" y="2947881"/>
                      <a:pt x="4075139" y="2947583"/>
                      <a:pt x="4074023" y="2947211"/>
                    </a:cubicBezTo>
                    <a:cubicBezTo>
                      <a:pt x="4072907" y="2946839"/>
                      <a:pt x="4072107" y="2946355"/>
                      <a:pt x="4071623" y="2945760"/>
                    </a:cubicBezTo>
                    <a:cubicBezTo>
                      <a:pt x="4071139" y="2945165"/>
                      <a:pt x="4070897" y="2944495"/>
                      <a:pt x="4070897" y="2943751"/>
                    </a:cubicBezTo>
                    <a:lnTo>
                      <a:pt x="4070897" y="2827330"/>
                    </a:lnTo>
                    <a:lnTo>
                      <a:pt x="4034732" y="2827330"/>
                    </a:lnTo>
                    <a:cubicBezTo>
                      <a:pt x="4034062" y="2827330"/>
                      <a:pt x="4033448" y="2827107"/>
                      <a:pt x="4032890" y="2826660"/>
                    </a:cubicBezTo>
                    <a:cubicBezTo>
                      <a:pt x="4032332" y="2826214"/>
                      <a:pt x="4031867" y="2825526"/>
                      <a:pt x="4031495" y="2824595"/>
                    </a:cubicBezTo>
                    <a:cubicBezTo>
                      <a:pt x="4031123" y="2823665"/>
                      <a:pt x="4030844" y="2822437"/>
                      <a:pt x="4030658" y="2820912"/>
                    </a:cubicBezTo>
                    <a:cubicBezTo>
                      <a:pt x="4030472" y="2819386"/>
                      <a:pt x="4030379" y="2817545"/>
                      <a:pt x="4030379" y="2815387"/>
                    </a:cubicBezTo>
                    <a:cubicBezTo>
                      <a:pt x="4030379" y="2813154"/>
                      <a:pt x="4030472" y="2811257"/>
                      <a:pt x="4030658" y="2809694"/>
                    </a:cubicBezTo>
                    <a:cubicBezTo>
                      <a:pt x="4030844" y="2808131"/>
                      <a:pt x="4031123" y="2806885"/>
                      <a:pt x="4031495" y="2805955"/>
                    </a:cubicBezTo>
                    <a:cubicBezTo>
                      <a:pt x="4031867" y="2805024"/>
                      <a:pt x="4032332" y="2804355"/>
                      <a:pt x="4032890" y="2803945"/>
                    </a:cubicBezTo>
                    <a:cubicBezTo>
                      <a:pt x="4033448" y="2803536"/>
                      <a:pt x="4034062" y="2803332"/>
                      <a:pt x="4034732" y="2803332"/>
                    </a:cubicBezTo>
                    <a:close/>
                    <a:moveTo>
                      <a:pt x="4497550" y="2803332"/>
                    </a:moveTo>
                    <a:cubicBezTo>
                      <a:pt x="4500527" y="2803332"/>
                      <a:pt x="4502927" y="2804206"/>
                      <a:pt x="4504750" y="2805955"/>
                    </a:cubicBezTo>
                    <a:cubicBezTo>
                      <a:pt x="4506573" y="2807703"/>
                      <a:pt x="4507485" y="2810326"/>
                      <a:pt x="4507485" y="2813824"/>
                    </a:cubicBezTo>
                    <a:lnTo>
                      <a:pt x="4507485" y="2943751"/>
                    </a:lnTo>
                    <a:cubicBezTo>
                      <a:pt x="4507485" y="2944495"/>
                      <a:pt x="4507261" y="2945165"/>
                      <a:pt x="4506815" y="2945760"/>
                    </a:cubicBezTo>
                    <a:cubicBezTo>
                      <a:pt x="4506368" y="2946355"/>
                      <a:pt x="4505587" y="2946839"/>
                      <a:pt x="4504471" y="2947211"/>
                    </a:cubicBezTo>
                    <a:cubicBezTo>
                      <a:pt x="4503355" y="2947583"/>
                      <a:pt x="4501848" y="2947881"/>
                      <a:pt x="4499950" y="2948104"/>
                    </a:cubicBezTo>
                    <a:cubicBezTo>
                      <a:pt x="4498053" y="2948327"/>
                      <a:pt x="4495690" y="2948439"/>
                      <a:pt x="4492862" y="2948439"/>
                    </a:cubicBezTo>
                    <a:cubicBezTo>
                      <a:pt x="4489960" y="2948439"/>
                      <a:pt x="4487579" y="2948327"/>
                      <a:pt x="4485719" y="2948104"/>
                    </a:cubicBezTo>
                    <a:cubicBezTo>
                      <a:pt x="4483858" y="2947881"/>
                      <a:pt x="4482370" y="2947583"/>
                      <a:pt x="4481254" y="2947211"/>
                    </a:cubicBezTo>
                    <a:cubicBezTo>
                      <a:pt x="4480137" y="2946839"/>
                      <a:pt x="4479338" y="2946355"/>
                      <a:pt x="4478854" y="2945760"/>
                    </a:cubicBezTo>
                    <a:cubicBezTo>
                      <a:pt x="4478370" y="2945165"/>
                      <a:pt x="4478128" y="2944495"/>
                      <a:pt x="4478128" y="2943751"/>
                    </a:cubicBezTo>
                    <a:lnTo>
                      <a:pt x="4478128" y="2897651"/>
                    </a:lnTo>
                    <a:lnTo>
                      <a:pt x="4466073" y="2897651"/>
                    </a:lnTo>
                    <a:cubicBezTo>
                      <a:pt x="4456548" y="2897651"/>
                      <a:pt x="4448270" y="2896535"/>
                      <a:pt x="4441238" y="2894303"/>
                    </a:cubicBezTo>
                    <a:cubicBezTo>
                      <a:pt x="4434205" y="2892070"/>
                      <a:pt x="4428271" y="2888815"/>
                      <a:pt x="4423434" y="2884536"/>
                    </a:cubicBezTo>
                    <a:cubicBezTo>
                      <a:pt x="4418597" y="2880257"/>
                      <a:pt x="4414914" y="2874992"/>
                      <a:pt x="4412383" y="2868742"/>
                    </a:cubicBezTo>
                    <a:cubicBezTo>
                      <a:pt x="4409853" y="2862491"/>
                      <a:pt x="4408588" y="2855310"/>
                      <a:pt x="4408588" y="2847199"/>
                    </a:cubicBezTo>
                    <a:cubicBezTo>
                      <a:pt x="4408588" y="2841320"/>
                      <a:pt x="4409407" y="2836018"/>
                      <a:pt x="4411044" y="2831293"/>
                    </a:cubicBezTo>
                    <a:cubicBezTo>
                      <a:pt x="4412681" y="2826567"/>
                      <a:pt x="4415062" y="2822437"/>
                      <a:pt x="4418188" y="2818903"/>
                    </a:cubicBezTo>
                    <a:cubicBezTo>
                      <a:pt x="4421313" y="2815368"/>
                      <a:pt x="4425090" y="2812447"/>
                      <a:pt x="4429517" y="2810140"/>
                    </a:cubicBezTo>
                    <a:cubicBezTo>
                      <a:pt x="4433945" y="2807834"/>
                      <a:pt x="4438317" y="2806252"/>
                      <a:pt x="4442633" y="2805397"/>
                    </a:cubicBezTo>
                    <a:cubicBezTo>
                      <a:pt x="4446949" y="2804541"/>
                      <a:pt x="4450651" y="2803983"/>
                      <a:pt x="4453739" y="2803722"/>
                    </a:cubicBezTo>
                    <a:cubicBezTo>
                      <a:pt x="4456827" y="2803462"/>
                      <a:pt x="4460083" y="2803332"/>
                      <a:pt x="4463506" y="2803332"/>
                    </a:cubicBezTo>
                    <a:close/>
                    <a:moveTo>
                      <a:pt x="3353471" y="2802885"/>
                    </a:moveTo>
                    <a:cubicBezTo>
                      <a:pt x="3356150" y="2802885"/>
                      <a:pt x="3358345" y="2802978"/>
                      <a:pt x="3360057" y="2803164"/>
                    </a:cubicBezTo>
                    <a:cubicBezTo>
                      <a:pt x="3361768" y="2803350"/>
                      <a:pt x="3363145" y="2803666"/>
                      <a:pt x="3364187" y="2804113"/>
                    </a:cubicBezTo>
                    <a:cubicBezTo>
                      <a:pt x="3365229" y="2804559"/>
                      <a:pt x="3365973" y="2805080"/>
                      <a:pt x="3366419" y="2805676"/>
                    </a:cubicBezTo>
                    <a:cubicBezTo>
                      <a:pt x="3366866" y="2806271"/>
                      <a:pt x="3367089" y="2806941"/>
                      <a:pt x="3367089" y="2807685"/>
                    </a:cubicBezTo>
                    <a:lnTo>
                      <a:pt x="3367089" y="2875439"/>
                    </a:lnTo>
                    <a:cubicBezTo>
                      <a:pt x="3367089" y="2880573"/>
                      <a:pt x="3367033" y="2885968"/>
                      <a:pt x="3366922" y="2891624"/>
                    </a:cubicBezTo>
                    <a:cubicBezTo>
                      <a:pt x="3366810" y="2897279"/>
                      <a:pt x="3366643" y="2902712"/>
                      <a:pt x="3366419" y="2907921"/>
                    </a:cubicBezTo>
                    <a:lnTo>
                      <a:pt x="3366531" y="2907921"/>
                    </a:lnTo>
                    <a:cubicBezTo>
                      <a:pt x="3367870" y="2904944"/>
                      <a:pt x="3369247" y="2901967"/>
                      <a:pt x="3370661" y="2898991"/>
                    </a:cubicBezTo>
                    <a:cubicBezTo>
                      <a:pt x="3372075" y="2896014"/>
                      <a:pt x="3373526" y="2892982"/>
                      <a:pt x="3375014" y="2889894"/>
                    </a:cubicBezTo>
                    <a:cubicBezTo>
                      <a:pt x="3376502" y="2886806"/>
                      <a:pt x="3378047" y="2883717"/>
                      <a:pt x="3379646" y="2880629"/>
                    </a:cubicBezTo>
                    <a:cubicBezTo>
                      <a:pt x="3381246" y="2877541"/>
                      <a:pt x="3382865" y="2874397"/>
                      <a:pt x="3384502" y="2871197"/>
                    </a:cubicBezTo>
                    <a:lnTo>
                      <a:pt x="3412631" y="2818400"/>
                    </a:lnTo>
                    <a:cubicBezTo>
                      <a:pt x="3414044" y="2815498"/>
                      <a:pt x="3415421" y="2813061"/>
                      <a:pt x="3416761" y="2811089"/>
                    </a:cubicBezTo>
                    <a:cubicBezTo>
                      <a:pt x="3418100" y="2809117"/>
                      <a:pt x="3419532" y="2807573"/>
                      <a:pt x="3421058" y="2806457"/>
                    </a:cubicBezTo>
                    <a:cubicBezTo>
                      <a:pt x="3422583" y="2805341"/>
                      <a:pt x="3424314" y="2804541"/>
                      <a:pt x="3426248" y="2804057"/>
                    </a:cubicBezTo>
                    <a:cubicBezTo>
                      <a:pt x="3428183" y="2803573"/>
                      <a:pt x="3430564" y="2803332"/>
                      <a:pt x="3433392" y="2803332"/>
                    </a:cubicBezTo>
                    <a:lnTo>
                      <a:pt x="3449131" y="2803332"/>
                    </a:lnTo>
                    <a:cubicBezTo>
                      <a:pt x="3452107" y="2803332"/>
                      <a:pt x="3454619" y="2804206"/>
                      <a:pt x="3456665" y="2805955"/>
                    </a:cubicBezTo>
                    <a:cubicBezTo>
                      <a:pt x="3458711" y="2807703"/>
                      <a:pt x="3459735" y="2810326"/>
                      <a:pt x="3459735" y="2813824"/>
                    </a:cubicBezTo>
                    <a:lnTo>
                      <a:pt x="3459735" y="2943639"/>
                    </a:lnTo>
                    <a:cubicBezTo>
                      <a:pt x="3459735" y="2944383"/>
                      <a:pt x="3459549" y="2945053"/>
                      <a:pt x="3459177" y="2945648"/>
                    </a:cubicBezTo>
                    <a:cubicBezTo>
                      <a:pt x="3458804" y="2946244"/>
                      <a:pt x="3458135" y="2946746"/>
                      <a:pt x="3457167" y="2947155"/>
                    </a:cubicBezTo>
                    <a:cubicBezTo>
                      <a:pt x="3456200" y="2947565"/>
                      <a:pt x="3454861" y="2947881"/>
                      <a:pt x="3453149" y="2948104"/>
                    </a:cubicBezTo>
                    <a:cubicBezTo>
                      <a:pt x="3451437" y="2948327"/>
                      <a:pt x="3449279" y="2948439"/>
                      <a:pt x="3446675" y="2948439"/>
                    </a:cubicBezTo>
                    <a:cubicBezTo>
                      <a:pt x="3443996" y="2948439"/>
                      <a:pt x="3441801" y="2948327"/>
                      <a:pt x="3440089" y="2948104"/>
                    </a:cubicBezTo>
                    <a:cubicBezTo>
                      <a:pt x="3438378" y="2947881"/>
                      <a:pt x="3437020" y="2947565"/>
                      <a:pt x="3436015" y="2947155"/>
                    </a:cubicBezTo>
                    <a:cubicBezTo>
                      <a:pt x="3435011" y="2946746"/>
                      <a:pt x="3434304" y="2946244"/>
                      <a:pt x="3433894" y="2945648"/>
                    </a:cubicBezTo>
                    <a:cubicBezTo>
                      <a:pt x="3433485" y="2945053"/>
                      <a:pt x="3433280" y="2944383"/>
                      <a:pt x="3433280" y="2943639"/>
                    </a:cubicBezTo>
                    <a:lnTo>
                      <a:pt x="3433280" y="2868072"/>
                    </a:lnTo>
                    <a:cubicBezTo>
                      <a:pt x="3433280" y="2862416"/>
                      <a:pt x="3433355" y="2856928"/>
                      <a:pt x="3433504" y="2851608"/>
                    </a:cubicBezTo>
                    <a:cubicBezTo>
                      <a:pt x="3433652" y="2846287"/>
                      <a:pt x="3433876" y="2840948"/>
                      <a:pt x="3434173" y="2835590"/>
                    </a:cubicBezTo>
                    <a:lnTo>
                      <a:pt x="3433950" y="2835590"/>
                    </a:lnTo>
                    <a:cubicBezTo>
                      <a:pt x="3432239" y="2839980"/>
                      <a:pt x="3430304" y="2844501"/>
                      <a:pt x="3428146" y="2849152"/>
                    </a:cubicBezTo>
                    <a:cubicBezTo>
                      <a:pt x="3425988" y="2853803"/>
                      <a:pt x="3423867" y="2858137"/>
                      <a:pt x="3421783" y="2862156"/>
                    </a:cubicBezTo>
                    <a:lnTo>
                      <a:pt x="3385841" y="2929687"/>
                    </a:lnTo>
                    <a:cubicBezTo>
                      <a:pt x="3383981" y="2933407"/>
                      <a:pt x="3382307" y="2936440"/>
                      <a:pt x="3380818" y="2938784"/>
                    </a:cubicBezTo>
                    <a:cubicBezTo>
                      <a:pt x="3379330" y="2941128"/>
                      <a:pt x="3377786" y="2942988"/>
                      <a:pt x="3376186" y="2944365"/>
                    </a:cubicBezTo>
                    <a:cubicBezTo>
                      <a:pt x="3374586" y="2945741"/>
                      <a:pt x="3372838" y="2946690"/>
                      <a:pt x="3370940" y="2947211"/>
                    </a:cubicBezTo>
                    <a:cubicBezTo>
                      <a:pt x="3369042" y="2947732"/>
                      <a:pt x="3366791" y="2947992"/>
                      <a:pt x="3364187" y="2947992"/>
                    </a:cubicBezTo>
                    <a:lnTo>
                      <a:pt x="3351685" y="2947992"/>
                    </a:lnTo>
                    <a:cubicBezTo>
                      <a:pt x="3350271" y="2947992"/>
                      <a:pt x="3348876" y="2947788"/>
                      <a:pt x="3347500" y="2947379"/>
                    </a:cubicBezTo>
                    <a:cubicBezTo>
                      <a:pt x="3346123" y="2946969"/>
                      <a:pt x="3344932" y="2946318"/>
                      <a:pt x="3343928" y="2945425"/>
                    </a:cubicBezTo>
                    <a:cubicBezTo>
                      <a:pt x="3342923" y="2944532"/>
                      <a:pt x="3342123" y="2943416"/>
                      <a:pt x="3341528" y="2942077"/>
                    </a:cubicBezTo>
                    <a:cubicBezTo>
                      <a:pt x="3340933" y="2940737"/>
                      <a:pt x="3340635" y="2939212"/>
                      <a:pt x="3340635" y="2937500"/>
                    </a:cubicBezTo>
                    <a:lnTo>
                      <a:pt x="3340635" y="2807685"/>
                    </a:lnTo>
                    <a:cubicBezTo>
                      <a:pt x="3340635" y="2806941"/>
                      <a:pt x="3340821" y="2806271"/>
                      <a:pt x="3341193" y="2805676"/>
                    </a:cubicBezTo>
                    <a:cubicBezTo>
                      <a:pt x="3341565" y="2805080"/>
                      <a:pt x="3342216" y="2804559"/>
                      <a:pt x="3343146" y="2804113"/>
                    </a:cubicBezTo>
                    <a:cubicBezTo>
                      <a:pt x="3344076" y="2803666"/>
                      <a:pt x="3345397" y="2803350"/>
                      <a:pt x="3347109" y="2803164"/>
                    </a:cubicBezTo>
                    <a:cubicBezTo>
                      <a:pt x="3348820" y="2802978"/>
                      <a:pt x="3350941" y="2802885"/>
                      <a:pt x="3353471" y="2802885"/>
                    </a:cubicBezTo>
                    <a:close/>
                    <a:moveTo>
                      <a:pt x="2854450" y="2802662"/>
                    </a:moveTo>
                    <a:cubicBezTo>
                      <a:pt x="2857278" y="2802662"/>
                      <a:pt x="2859641" y="2802773"/>
                      <a:pt x="2861538" y="2802997"/>
                    </a:cubicBezTo>
                    <a:cubicBezTo>
                      <a:pt x="2863436" y="2803220"/>
                      <a:pt x="2864943" y="2803518"/>
                      <a:pt x="2866059" y="2803890"/>
                    </a:cubicBezTo>
                    <a:cubicBezTo>
                      <a:pt x="2867175" y="2804262"/>
                      <a:pt x="2867975" y="2804745"/>
                      <a:pt x="2868459" y="2805341"/>
                    </a:cubicBezTo>
                    <a:cubicBezTo>
                      <a:pt x="2868943" y="2805936"/>
                      <a:pt x="2869184" y="2806606"/>
                      <a:pt x="2869184" y="2807350"/>
                    </a:cubicBezTo>
                    <a:lnTo>
                      <a:pt x="2869184" y="2938505"/>
                    </a:lnTo>
                    <a:cubicBezTo>
                      <a:pt x="2869184" y="2941779"/>
                      <a:pt x="2868347" y="2944142"/>
                      <a:pt x="2866673" y="2945593"/>
                    </a:cubicBezTo>
                    <a:cubicBezTo>
                      <a:pt x="2864999" y="2947044"/>
                      <a:pt x="2862934" y="2947769"/>
                      <a:pt x="2860478" y="2947769"/>
                    </a:cubicBezTo>
                    <a:lnTo>
                      <a:pt x="2794287" y="2947769"/>
                    </a:lnTo>
                    <a:cubicBezTo>
                      <a:pt x="2793543" y="2947769"/>
                      <a:pt x="2792891" y="2947546"/>
                      <a:pt x="2792333" y="2947100"/>
                    </a:cubicBezTo>
                    <a:cubicBezTo>
                      <a:pt x="2791775" y="2946653"/>
                      <a:pt x="2791310" y="2945927"/>
                      <a:pt x="2790938" y="2944923"/>
                    </a:cubicBezTo>
                    <a:cubicBezTo>
                      <a:pt x="2790566" y="2943918"/>
                      <a:pt x="2790287" y="2942653"/>
                      <a:pt x="2790101" y="2941128"/>
                    </a:cubicBezTo>
                    <a:cubicBezTo>
                      <a:pt x="2789915" y="2939602"/>
                      <a:pt x="2789822" y="2937723"/>
                      <a:pt x="2789822" y="2935491"/>
                    </a:cubicBezTo>
                    <a:cubicBezTo>
                      <a:pt x="2789822" y="2933258"/>
                      <a:pt x="2789915" y="2931380"/>
                      <a:pt x="2790101" y="2929854"/>
                    </a:cubicBezTo>
                    <a:cubicBezTo>
                      <a:pt x="2790287" y="2928329"/>
                      <a:pt x="2790566" y="2927101"/>
                      <a:pt x="2790938" y="2926171"/>
                    </a:cubicBezTo>
                    <a:cubicBezTo>
                      <a:pt x="2791310" y="2925240"/>
                      <a:pt x="2791775" y="2924571"/>
                      <a:pt x="2792333" y="2924161"/>
                    </a:cubicBezTo>
                    <a:cubicBezTo>
                      <a:pt x="2792891" y="2923752"/>
                      <a:pt x="2793543" y="2923547"/>
                      <a:pt x="2794287" y="2923547"/>
                    </a:cubicBezTo>
                    <a:lnTo>
                      <a:pt x="2839716" y="2923547"/>
                    </a:lnTo>
                    <a:lnTo>
                      <a:pt x="2839716" y="2807350"/>
                    </a:lnTo>
                    <a:cubicBezTo>
                      <a:pt x="2839716" y="2806606"/>
                      <a:pt x="2839958" y="2805936"/>
                      <a:pt x="2840442" y="2805341"/>
                    </a:cubicBezTo>
                    <a:cubicBezTo>
                      <a:pt x="2840926" y="2804745"/>
                      <a:pt x="2841726" y="2804262"/>
                      <a:pt x="2842842" y="2803890"/>
                    </a:cubicBezTo>
                    <a:cubicBezTo>
                      <a:pt x="2843958" y="2803518"/>
                      <a:pt x="2845446" y="2803220"/>
                      <a:pt x="2847307" y="2802997"/>
                    </a:cubicBezTo>
                    <a:cubicBezTo>
                      <a:pt x="2849167" y="2802773"/>
                      <a:pt x="2851548" y="2802662"/>
                      <a:pt x="2854450" y="2802662"/>
                    </a:cubicBezTo>
                    <a:close/>
                    <a:moveTo>
                      <a:pt x="2949700" y="2802662"/>
                    </a:moveTo>
                    <a:cubicBezTo>
                      <a:pt x="2952528" y="2802662"/>
                      <a:pt x="2954891" y="2802773"/>
                      <a:pt x="2956788" y="2802997"/>
                    </a:cubicBezTo>
                    <a:cubicBezTo>
                      <a:pt x="2958686" y="2803220"/>
                      <a:pt x="2960193" y="2803518"/>
                      <a:pt x="2961309" y="2803890"/>
                    </a:cubicBezTo>
                    <a:cubicBezTo>
                      <a:pt x="2962425" y="2804262"/>
                      <a:pt x="2963225" y="2804745"/>
                      <a:pt x="2963709" y="2805341"/>
                    </a:cubicBezTo>
                    <a:cubicBezTo>
                      <a:pt x="2964193" y="2805936"/>
                      <a:pt x="2964434" y="2806606"/>
                      <a:pt x="2964434" y="2807350"/>
                    </a:cubicBezTo>
                    <a:lnTo>
                      <a:pt x="2964434" y="2938505"/>
                    </a:lnTo>
                    <a:cubicBezTo>
                      <a:pt x="2964434" y="2941779"/>
                      <a:pt x="2963597" y="2944142"/>
                      <a:pt x="2961923" y="2945593"/>
                    </a:cubicBezTo>
                    <a:cubicBezTo>
                      <a:pt x="2960249" y="2947044"/>
                      <a:pt x="2958184" y="2947769"/>
                      <a:pt x="2955728" y="2947769"/>
                    </a:cubicBezTo>
                    <a:lnTo>
                      <a:pt x="2889537" y="2947769"/>
                    </a:lnTo>
                    <a:cubicBezTo>
                      <a:pt x="2888793" y="2947769"/>
                      <a:pt x="2888141" y="2947546"/>
                      <a:pt x="2887583" y="2947100"/>
                    </a:cubicBezTo>
                    <a:cubicBezTo>
                      <a:pt x="2887025" y="2946653"/>
                      <a:pt x="2886560" y="2945927"/>
                      <a:pt x="2886188" y="2944923"/>
                    </a:cubicBezTo>
                    <a:cubicBezTo>
                      <a:pt x="2885816" y="2943918"/>
                      <a:pt x="2885537" y="2942653"/>
                      <a:pt x="2885351" y="2941128"/>
                    </a:cubicBezTo>
                    <a:cubicBezTo>
                      <a:pt x="2885165" y="2939602"/>
                      <a:pt x="2885072" y="2937723"/>
                      <a:pt x="2885072" y="2935491"/>
                    </a:cubicBezTo>
                    <a:cubicBezTo>
                      <a:pt x="2885072" y="2933258"/>
                      <a:pt x="2885165" y="2931380"/>
                      <a:pt x="2885351" y="2929854"/>
                    </a:cubicBezTo>
                    <a:cubicBezTo>
                      <a:pt x="2885537" y="2928329"/>
                      <a:pt x="2885816" y="2927101"/>
                      <a:pt x="2886188" y="2926171"/>
                    </a:cubicBezTo>
                    <a:cubicBezTo>
                      <a:pt x="2886560" y="2925240"/>
                      <a:pt x="2887025" y="2924571"/>
                      <a:pt x="2887583" y="2924161"/>
                    </a:cubicBezTo>
                    <a:cubicBezTo>
                      <a:pt x="2888141" y="2923752"/>
                      <a:pt x="2888793" y="2923547"/>
                      <a:pt x="2889537" y="2923547"/>
                    </a:cubicBezTo>
                    <a:lnTo>
                      <a:pt x="2934966" y="2923547"/>
                    </a:lnTo>
                    <a:lnTo>
                      <a:pt x="2934966" y="2807350"/>
                    </a:lnTo>
                    <a:cubicBezTo>
                      <a:pt x="2934966" y="2806606"/>
                      <a:pt x="2935208" y="2805936"/>
                      <a:pt x="2935692" y="2805341"/>
                    </a:cubicBezTo>
                    <a:cubicBezTo>
                      <a:pt x="2936176" y="2804745"/>
                      <a:pt x="2936976" y="2804262"/>
                      <a:pt x="2938092" y="2803890"/>
                    </a:cubicBezTo>
                    <a:cubicBezTo>
                      <a:pt x="2939208" y="2803518"/>
                      <a:pt x="2940696" y="2803220"/>
                      <a:pt x="2942557" y="2802997"/>
                    </a:cubicBezTo>
                    <a:cubicBezTo>
                      <a:pt x="2944417" y="2802773"/>
                      <a:pt x="2946798" y="2802662"/>
                      <a:pt x="2949700" y="2802662"/>
                    </a:cubicBezTo>
                    <a:close/>
                    <a:moveTo>
                      <a:pt x="3054959" y="2802662"/>
                    </a:moveTo>
                    <a:cubicBezTo>
                      <a:pt x="3058754" y="2802662"/>
                      <a:pt x="3061805" y="2802718"/>
                      <a:pt x="3064112" y="2802829"/>
                    </a:cubicBezTo>
                    <a:cubicBezTo>
                      <a:pt x="3066419" y="2802941"/>
                      <a:pt x="3068224" y="2803201"/>
                      <a:pt x="3069526" y="2803611"/>
                    </a:cubicBezTo>
                    <a:cubicBezTo>
                      <a:pt x="3070828" y="2804020"/>
                      <a:pt x="3071777" y="2804615"/>
                      <a:pt x="3072372" y="2805397"/>
                    </a:cubicBezTo>
                    <a:cubicBezTo>
                      <a:pt x="3072967" y="2806178"/>
                      <a:pt x="3073488" y="2807201"/>
                      <a:pt x="3073935" y="2808466"/>
                    </a:cubicBezTo>
                    <a:lnTo>
                      <a:pt x="3118472" y="2936607"/>
                    </a:lnTo>
                    <a:cubicBezTo>
                      <a:pt x="3119365" y="2939212"/>
                      <a:pt x="3119923" y="2941295"/>
                      <a:pt x="3120146" y="2942858"/>
                    </a:cubicBezTo>
                    <a:cubicBezTo>
                      <a:pt x="3120369" y="2944421"/>
                      <a:pt x="3120109" y="2945630"/>
                      <a:pt x="3119365" y="2946486"/>
                    </a:cubicBezTo>
                    <a:cubicBezTo>
                      <a:pt x="3118620" y="2947341"/>
                      <a:pt x="3117281" y="2947881"/>
                      <a:pt x="3115346" y="2948104"/>
                    </a:cubicBezTo>
                    <a:cubicBezTo>
                      <a:pt x="3113412" y="2948327"/>
                      <a:pt x="3110733" y="2948439"/>
                      <a:pt x="3107310" y="2948439"/>
                    </a:cubicBezTo>
                    <a:cubicBezTo>
                      <a:pt x="3104110" y="2948439"/>
                      <a:pt x="3101524" y="2948365"/>
                      <a:pt x="3099552" y="2948216"/>
                    </a:cubicBezTo>
                    <a:cubicBezTo>
                      <a:pt x="3097580" y="2948067"/>
                      <a:pt x="3096054" y="2947788"/>
                      <a:pt x="3094975" y="2947379"/>
                    </a:cubicBezTo>
                    <a:cubicBezTo>
                      <a:pt x="3093896" y="2946969"/>
                      <a:pt x="3093115" y="2946411"/>
                      <a:pt x="3092631" y="2945704"/>
                    </a:cubicBezTo>
                    <a:cubicBezTo>
                      <a:pt x="3092148" y="2944997"/>
                      <a:pt x="3091757" y="2944123"/>
                      <a:pt x="3091459" y="2943081"/>
                    </a:cubicBezTo>
                    <a:lnTo>
                      <a:pt x="3082306" y="2914841"/>
                    </a:lnTo>
                    <a:lnTo>
                      <a:pt x="3028059" y="2914841"/>
                    </a:lnTo>
                    <a:lnTo>
                      <a:pt x="3018348" y="2943862"/>
                    </a:lnTo>
                    <a:cubicBezTo>
                      <a:pt x="3018050" y="2944830"/>
                      <a:pt x="3017678" y="2945611"/>
                      <a:pt x="3017231" y="2946207"/>
                    </a:cubicBezTo>
                    <a:cubicBezTo>
                      <a:pt x="3016785" y="2946802"/>
                      <a:pt x="3016004" y="2947267"/>
                      <a:pt x="3014887" y="2947602"/>
                    </a:cubicBezTo>
                    <a:cubicBezTo>
                      <a:pt x="3013771" y="2947937"/>
                      <a:pt x="3012153" y="2948160"/>
                      <a:pt x="3010032" y="2948272"/>
                    </a:cubicBezTo>
                    <a:cubicBezTo>
                      <a:pt x="3007911" y="2948383"/>
                      <a:pt x="3004953" y="2948439"/>
                      <a:pt x="3001158" y="2948439"/>
                    </a:cubicBezTo>
                    <a:cubicBezTo>
                      <a:pt x="2997512" y="2948439"/>
                      <a:pt x="2994647" y="2948346"/>
                      <a:pt x="2992563" y="2948160"/>
                    </a:cubicBezTo>
                    <a:cubicBezTo>
                      <a:pt x="2990479" y="2947974"/>
                      <a:pt x="2989028" y="2947490"/>
                      <a:pt x="2988210" y="2946709"/>
                    </a:cubicBezTo>
                    <a:cubicBezTo>
                      <a:pt x="2987391" y="2945927"/>
                      <a:pt x="2987093" y="2944755"/>
                      <a:pt x="2987317" y="2943193"/>
                    </a:cubicBezTo>
                    <a:cubicBezTo>
                      <a:pt x="2987540" y="2941630"/>
                      <a:pt x="2988098" y="2939509"/>
                      <a:pt x="2988991" y="2936830"/>
                    </a:cubicBezTo>
                    <a:lnTo>
                      <a:pt x="3033640" y="2808801"/>
                    </a:lnTo>
                    <a:cubicBezTo>
                      <a:pt x="3034086" y="2807387"/>
                      <a:pt x="3034626" y="2806271"/>
                      <a:pt x="3035258" y="2805452"/>
                    </a:cubicBezTo>
                    <a:cubicBezTo>
                      <a:pt x="3035891" y="2804634"/>
                      <a:pt x="3036932" y="2804020"/>
                      <a:pt x="3038384" y="2803611"/>
                    </a:cubicBezTo>
                    <a:cubicBezTo>
                      <a:pt x="3039835" y="2803201"/>
                      <a:pt x="3041862" y="2802941"/>
                      <a:pt x="3044467" y="2802829"/>
                    </a:cubicBezTo>
                    <a:cubicBezTo>
                      <a:pt x="3047071" y="2802718"/>
                      <a:pt x="3050569" y="2802662"/>
                      <a:pt x="3054959" y="2802662"/>
                    </a:cubicBezTo>
                    <a:close/>
                    <a:moveTo>
                      <a:pt x="3502151" y="2802662"/>
                    </a:moveTo>
                    <a:cubicBezTo>
                      <a:pt x="3504978" y="2802662"/>
                      <a:pt x="3507322" y="2802773"/>
                      <a:pt x="3509183" y="2802997"/>
                    </a:cubicBezTo>
                    <a:cubicBezTo>
                      <a:pt x="3511043" y="2803220"/>
                      <a:pt x="3512550" y="2803518"/>
                      <a:pt x="3513703" y="2803890"/>
                    </a:cubicBezTo>
                    <a:cubicBezTo>
                      <a:pt x="3514857" y="2804262"/>
                      <a:pt x="3515675" y="2804745"/>
                      <a:pt x="3516159" y="2805341"/>
                    </a:cubicBezTo>
                    <a:cubicBezTo>
                      <a:pt x="3516643" y="2805936"/>
                      <a:pt x="3516885" y="2806606"/>
                      <a:pt x="3516885" y="2807350"/>
                    </a:cubicBezTo>
                    <a:lnTo>
                      <a:pt x="3516885" y="2943751"/>
                    </a:lnTo>
                    <a:cubicBezTo>
                      <a:pt x="3516885" y="2944495"/>
                      <a:pt x="3516643" y="2945165"/>
                      <a:pt x="3516159" y="2945760"/>
                    </a:cubicBezTo>
                    <a:cubicBezTo>
                      <a:pt x="3515675" y="2946355"/>
                      <a:pt x="3514875" y="2946839"/>
                      <a:pt x="3513759" y="2947211"/>
                    </a:cubicBezTo>
                    <a:cubicBezTo>
                      <a:pt x="3512643" y="2947583"/>
                      <a:pt x="3511136" y="2947881"/>
                      <a:pt x="3509239" y="2948104"/>
                    </a:cubicBezTo>
                    <a:cubicBezTo>
                      <a:pt x="3507341" y="2948327"/>
                      <a:pt x="3504978" y="2948439"/>
                      <a:pt x="3502151" y="2948439"/>
                    </a:cubicBezTo>
                    <a:cubicBezTo>
                      <a:pt x="3499248" y="2948439"/>
                      <a:pt x="3496867" y="2948327"/>
                      <a:pt x="3495007" y="2948104"/>
                    </a:cubicBezTo>
                    <a:cubicBezTo>
                      <a:pt x="3493147" y="2947881"/>
                      <a:pt x="3491658" y="2947583"/>
                      <a:pt x="3490542" y="2947211"/>
                    </a:cubicBezTo>
                    <a:cubicBezTo>
                      <a:pt x="3489426" y="2946839"/>
                      <a:pt x="3488626" y="2946355"/>
                      <a:pt x="3488142" y="2945760"/>
                    </a:cubicBezTo>
                    <a:cubicBezTo>
                      <a:pt x="3487659" y="2945165"/>
                      <a:pt x="3487417" y="2944495"/>
                      <a:pt x="3487417" y="2943751"/>
                    </a:cubicBezTo>
                    <a:lnTo>
                      <a:pt x="3487417" y="2807350"/>
                    </a:lnTo>
                    <a:cubicBezTo>
                      <a:pt x="3487417" y="2806606"/>
                      <a:pt x="3487659" y="2805936"/>
                      <a:pt x="3488142" y="2805341"/>
                    </a:cubicBezTo>
                    <a:cubicBezTo>
                      <a:pt x="3488626" y="2804745"/>
                      <a:pt x="3489426" y="2804262"/>
                      <a:pt x="3490542" y="2803890"/>
                    </a:cubicBezTo>
                    <a:cubicBezTo>
                      <a:pt x="3491658" y="2803518"/>
                      <a:pt x="3493147" y="2803220"/>
                      <a:pt x="3495007" y="2802997"/>
                    </a:cubicBezTo>
                    <a:cubicBezTo>
                      <a:pt x="3496867" y="2802773"/>
                      <a:pt x="3499248" y="2802662"/>
                      <a:pt x="3502151" y="2802662"/>
                    </a:cubicBezTo>
                    <a:close/>
                    <a:moveTo>
                      <a:pt x="3265142" y="2800764"/>
                    </a:moveTo>
                    <a:cubicBezTo>
                      <a:pt x="3271765" y="2800764"/>
                      <a:pt x="3278034" y="2801620"/>
                      <a:pt x="3283950" y="2803332"/>
                    </a:cubicBezTo>
                    <a:cubicBezTo>
                      <a:pt x="3289866" y="2805043"/>
                      <a:pt x="3295000" y="2807629"/>
                      <a:pt x="3299354" y="2811089"/>
                    </a:cubicBezTo>
                    <a:cubicBezTo>
                      <a:pt x="3303707" y="2814549"/>
                      <a:pt x="3307167" y="2818903"/>
                      <a:pt x="3309734" y="2824149"/>
                    </a:cubicBezTo>
                    <a:cubicBezTo>
                      <a:pt x="3312302" y="2829395"/>
                      <a:pt x="3313585" y="2835478"/>
                      <a:pt x="3313585" y="2842399"/>
                    </a:cubicBezTo>
                    <a:cubicBezTo>
                      <a:pt x="3313585" y="2848426"/>
                      <a:pt x="3312692" y="2853598"/>
                      <a:pt x="3310906" y="2857914"/>
                    </a:cubicBezTo>
                    <a:cubicBezTo>
                      <a:pt x="3309120" y="2862230"/>
                      <a:pt x="3306795" y="2865970"/>
                      <a:pt x="3303930" y="2869132"/>
                    </a:cubicBezTo>
                    <a:cubicBezTo>
                      <a:pt x="3301065" y="2872295"/>
                      <a:pt x="3297810" y="2875011"/>
                      <a:pt x="3294163" y="2877281"/>
                    </a:cubicBezTo>
                    <a:cubicBezTo>
                      <a:pt x="3290517" y="2879550"/>
                      <a:pt x="3286759" y="2881578"/>
                      <a:pt x="3282890" y="2883364"/>
                    </a:cubicBezTo>
                    <a:cubicBezTo>
                      <a:pt x="3279020" y="2885150"/>
                      <a:pt x="3275262" y="2886843"/>
                      <a:pt x="3271616" y="2888443"/>
                    </a:cubicBezTo>
                    <a:cubicBezTo>
                      <a:pt x="3267970" y="2890043"/>
                      <a:pt x="3264714" y="2891754"/>
                      <a:pt x="3261849" y="2893577"/>
                    </a:cubicBezTo>
                    <a:cubicBezTo>
                      <a:pt x="3258984" y="2895400"/>
                      <a:pt x="3256659" y="2897484"/>
                      <a:pt x="3254873" y="2899828"/>
                    </a:cubicBezTo>
                    <a:cubicBezTo>
                      <a:pt x="3253087" y="2902172"/>
                      <a:pt x="3252194" y="2904981"/>
                      <a:pt x="3252194" y="2908255"/>
                    </a:cubicBezTo>
                    <a:cubicBezTo>
                      <a:pt x="3252194" y="2911083"/>
                      <a:pt x="3252715" y="2913650"/>
                      <a:pt x="3253756" y="2915957"/>
                    </a:cubicBezTo>
                    <a:cubicBezTo>
                      <a:pt x="3254798" y="2918264"/>
                      <a:pt x="3256305" y="2920199"/>
                      <a:pt x="3258277" y="2921762"/>
                    </a:cubicBezTo>
                    <a:cubicBezTo>
                      <a:pt x="3260249" y="2923324"/>
                      <a:pt x="3262649" y="2924533"/>
                      <a:pt x="3265477" y="2925389"/>
                    </a:cubicBezTo>
                    <a:cubicBezTo>
                      <a:pt x="3268304" y="2926245"/>
                      <a:pt x="3271504" y="2926673"/>
                      <a:pt x="3275076" y="2926673"/>
                    </a:cubicBezTo>
                    <a:cubicBezTo>
                      <a:pt x="3280508" y="2926673"/>
                      <a:pt x="3285289" y="2926059"/>
                      <a:pt x="3289419" y="2924831"/>
                    </a:cubicBezTo>
                    <a:cubicBezTo>
                      <a:pt x="3293549" y="2923603"/>
                      <a:pt x="3297103" y="2922245"/>
                      <a:pt x="3300079" y="2920757"/>
                    </a:cubicBezTo>
                    <a:cubicBezTo>
                      <a:pt x="3303056" y="2919269"/>
                      <a:pt x="3305493" y="2917911"/>
                      <a:pt x="3307390" y="2916683"/>
                    </a:cubicBezTo>
                    <a:cubicBezTo>
                      <a:pt x="3309288" y="2915455"/>
                      <a:pt x="3310758" y="2914841"/>
                      <a:pt x="3311799" y="2914841"/>
                    </a:cubicBezTo>
                    <a:cubicBezTo>
                      <a:pt x="3312544" y="2914841"/>
                      <a:pt x="3313195" y="2915046"/>
                      <a:pt x="3313753" y="2915455"/>
                    </a:cubicBezTo>
                    <a:cubicBezTo>
                      <a:pt x="3314311" y="2915864"/>
                      <a:pt x="3314757" y="2916553"/>
                      <a:pt x="3315092" y="2917520"/>
                    </a:cubicBezTo>
                    <a:cubicBezTo>
                      <a:pt x="3315427" y="2918487"/>
                      <a:pt x="3315669" y="2919752"/>
                      <a:pt x="3315818" y="2921315"/>
                    </a:cubicBezTo>
                    <a:cubicBezTo>
                      <a:pt x="3315967" y="2922878"/>
                      <a:pt x="3316041" y="2924812"/>
                      <a:pt x="3316041" y="2927119"/>
                    </a:cubicBezTo>
                    <a:cubicBezTo>
                      <a:pt x="3316041" y="2930542"/>
                      <a:pt x="3315836" y="2933165"/>
                      <a:pt x="3315427" y="2934989"/>
                    </a:cubicBezTo>
                    <a:cubicBezTo>
                      <a:pt x="3315018" y="2936812"/>
                      <a:pt x="3314329" y="2938207"/>
                      <a:pt x="3313362" y="2939174"/>
                    </a:cubicBezTo>
                    <a:cubicBezTo>
                      <a:pt x="3312395" y="2940142"/>
                      <a:pt x="3310813" y="2941258"/>
                      <a:pt x="3308618" y="2942523"/>
                    </a:cubicBezTo>
                    <a:cubicBezTo>
                      <a:pt x="3306423" y="2943788"/>
                      <a:pt x="3303688" y="2944997"/>
                      <a:pt x="3300414" y="2946151"/>
                    </a:cubicBezTo>
                    <a:cubicBezTo>
                      <a:pt x="3297140" y="2947304"/>
                      <a:pt x="3293363" y="2948290"/>
                      <a:pt x="3289085" y="2949109"/>
                    </a:cubicBezTo>
                    <a:cubicBezTo>
                      <a:pt x="3284806" y="2949927"/>
                      <a:pt x="3280173" y="2950337"/>
                      <a:pt x="3275188" y="2950337"/>
                    </a:cubicBezTo>
                    <a:cubicBezTo>
                      <a:pt x="3267821" y="2950337"/>
                      <a:pt x="3260900" y="2949369"/>
                      <a:pt x="3254426" y="2947434"/>
                    </a:cubicBezTo>
                    <a:cubicBezTo>
                      <a:pt x="3247952" y="2945500"/>
                      <a:pt x="3242297" y="2942616"/>
                      <a:pt x="3237460" y="2938784"/>
                    </a:cubicBezTo>
                    <a:cubicBezTo>
                      <a:pt x="3232623" y="2934951"/>
                      <a:pt x="3228791" y="2930170"/>
                      <a:pt x="3225963" y="2924440"/>
                    </a:cubicBezTo>
                    <a:cubicBezTo>
                      <a:pt x="3223135" y="2918711"/>
                      <a:pt x="3221721" y="2912050"/>
                      <a:pt x="3221721" y="2904460"/>
                    </a:cubicBezTo>
                    <a:cubicBezTo>
                      <a:pt x="3221721" y="2898656"/>
                      <a:pt x="3222614" y="2893614"/>
                      <a:pt x="3224400" y="2889336"/>
                    </a:cubicBezTo>
                    <a:cubicBezTo>
                      <a:pt x="3226186" y="2885057"/>
                      <a:pt x="3228530" y="2881336"/>
                      <a:pt x="3231432" y="2878173"/>
                    </a:cubicBezTo>
                    <a:cubicBezTo>
                      <a:pt x="3234334" y="2875011"/>
                      <a:pt x="3237646" y="2872295"/>
                      <a:pt x="3241366" y="2870025"/>
                    </a:cubicBezTo>
                    <a:cubicBezTo>
                      <a:pt x="3245087" y="2867756"/>
                      <a:pt x="3248882" y="2865728"/>
                      <a:pt x="3252752" y="2863942"/>
                    </a:cubicBezTo>
                    <a:cubicBezTo>
                      <a:pt x="3256621" y="2862156"/>
                      <a:pt x="3260416" y="2860463"/>
                      <a:pt x="3264137" y="2858863"/>
                    </a:cubicBezTo>
                    <a:cubicBezTo>
                      <a:pt x="3267858" y="2857263"/>
                      <a:pt x="3271188" y="2855552"/>
                      <a:pt x="3274127" y="2853728"/>
                    </a:cubicBezTo>
                    <a:cubicBezTo>
                      <a:pt x="3277067" y="2851905"/>
                      <a:pt x="3279411" y="2849822"/>
                      <a:pt x="3281159" y="2847478"/>
                    </a:cubicBezTo>
                    <a:cubicBezTo>
                      <a:pt x="3282908" y="2845134"/>
                      <a:pt x="3283783" y="2842362"/>
                      <a:pt x="3283783" y="2839162"/>
                    </a:cubicBezTo>
                    <a:cubicBezTo>
                      <a:pt x="3283783" y="2837004"/>
                      <a:pt x="3283392" y="2834958"/>
                      <a:pt x="3282610" y="2833023"/>
                    </a:cubicBezTo>
                    <a:cubicBezTo>
                      <a:pt x="3281829" y="2831088"/>
                      <a:pt x="3280639" y="2829432"/>
                      <a:pt x="3279039" y="2828056"/>
                    </a:cubicBezTo>
                    <a:cubicBezTo>
                      <a:pt x="3277439" y="2826679"/>
                      <a:pt x="3275448" y="2825600"/>
                      <a:pt x="3273067" y="2824819"/>
                    </a:cubicBezTo>
                    <a:cubicBezTo>
                      <a:pt x="3270686" y="2824037"/>
                      <a:pt x="3267895" y="2823647"/>
                      <a:pt x="3264695" y="2823647"/>
                    </a:cubicBezTo>
                    <a:cubicBezTo>
                      <a:pt x="3260603" y="2823647"/>
                      <a:pt x="3256845" y="2824149"/>
                      <a:pt x="3253422" y="2825153"/>
                    </a:cubicBezTo>
                    <a:cubicBezTo>
                      <a:pt x="3249999" y="2826158"/>
                      <a:pt x="3246985" y="2827274"/>
                      <a:pt x="3244380" y="2828502"/>
                    </a:cubicBezTo>
                    <a:cubicBezTo>
                      <a:pt x="3241776" y="2829730"/>
                      <a:pt x="3239581" y="2830865"/>
                      <a:pt x="3237795" y="2831907"/>
                    </a:cubicBezTo>
                    <a:cubicBezTo>
                      <a:pt x="3236009" y="2832948"/>
                      <a:pt x="3234706" y="2833469"/>
                      <a:pt x="3233888" y="2833469"/>
                    </a:cubicBezTo>
                    <a:cubicBezTo>
                      <a:pt x="3233069" y="2833469"/>
                      <a:pt x="3232418" y="2833246"/>
                      <a:pt x="3231935" y="2832800"/>
                    </a:cubicBezTo>
                    <a:cubicBezTo>
                      <a:pt x="3231451" y="2832353"/>
                      <a:pt x="3231079" y="2831646"/>
                      <a:pt x="3230818" y="2830679"/>
                    </a:cubicBezTo>
                    <a:cubicBezTo>
                      <a:pt x="3230558" y="2829711"/>
                      <a:pt x="3230372" y="2828484"/>
                      <a:pt x="3230260" y="2826995"/>
                    </a:cubicBezTo>
                    <a:cubicBezTo>
                      <a:pt x="3230149" y="2825507"/>
                      <a:pt x="3230093" y="2823684"/>
                      <a:pt x="3230093" y="2821526"/>
                    </a:cubicBezTo>
                    <a:cubicBezTo>
                      <a:pt x="3230093" y="2819591"/>
                      <a:pt x="3230130" y="2817973"/>
                      <a:pt x="3230204" y="2816670"/>
                    </a:cubicBezTo>
                    <a:cubicBezTo>
                      <a:pt x="3230279" y="2815368"/>
                      <a:pt x="3230409" y="2814289"/>
                      <a:pt x="3230595" y="2813433"/>
                    </a:cubicBezTo>
                    <a:cubicBezTo>
                      <a:pt x="3230781" y="2812577"/>
                      <a:pt x="3231004" y="2811889"/>
                      <a:pt x="3231265" y="2811368"/>
                    </a:cubicBezTo>
                    <a:cubicBezTo>
                      <a:pt x="3231525" y="2810847"/>
                      <a:pt x="3232028" y="2810215"/>
                      <a:pt x="3232772" y="2809471"/>
                    </a:cubicBezTo>
                    <a:cubicBezTo>
                      <a:pt x="3233516" y="2808727"/>
                      <a:pt x="3235041" y="2807796"/>
                      <a:pt x="3237348" y="2806680"/>
                    </a:cubicBezTo>
                    <a:cubicBezTo>
                      <a:pt x="3239655" y="2805564"/>
                      <a:pt x="3242297" y="2804559"/>
                      <a:pt x="3245273" y="2803666"/>
                    </a:cubicBezTo>
                    <a:cubicBezTo>
                      <a:pt x="3248250" y="2802773"/>
                      <a:pt x="3251450" y="2802067"/>
                      <a:pt x="3254873" y="2801546"/>
                    </a:cubicBezTo>
                    <a:cubicBezTo>
                      <a:pt x="3258296" y="2801025"/>
                      <a:pt x="3261719" y="2800764"/>
                      <a:pt x="3265142" y="2800764"/>
                    </a:cubicBezTo>
                    <a:close/>
                    <a:moveTo>
                      <a:pt x="4189067" y="2800764"/>
                    </a:moveTo>
                    <a:cubicBezTo>
                      <a:pt x="4195690" y="2800764"/>
                      <a:pt x="4201959" y="2801620"/>
                      <a:pt x="4207875" y="2803332"/>
                    </a:cubicBezTo>
                    <a:cubicBezTo>
                      <a:pt x="4213791" y="2805043"/>
                      <a:pt x="4218926" y="2807629"/>
                      <a:pt x="4223279" y="2811089"/>
                    </a:cubicBezTo>
                    <a:cubicBezTo>
                      <a:pt x="4227632" y="2814549"/>
                      <a:pt x="4231092" y="2818903"/>
                      <a:pt x="4233660" y="2824149"/>
                    </a:cubicBezTo>
                    <a:cubicBezTo>
                      <a:pt x="4236227" y="2829395"/>
                      <a:pt x="4237510" y="2835478"/>
                      <a:pt x="4237510" y="2842399"/>
                    </a:cubicBezTo>
                    <a:cubicBezTo>
                      <a:pt x="4237510" y="2848426"/>
                      <a:pt x="4236617" y="2853598"/>
                      <a:pt x="4234832" y="2857914"/>
                    </a:cubicBezTo>
                    <a:cubicBezTo>
                      <a:pt x="4233046" y="2862230"/>
                      <a:pt x="4230720" y="2865970"/>
                      <a:pt x="4227855" y="2869132"/>
                    </a:cubicBezTo>
                    <a:cubicBezTo>
                      <a:pt x="4224990" y="2872295"/>
                      <a:pt x="4221735" y="2875011"/>
                      <a:pt x="4218088" y="2877281"/>
                    </a:cubicBezTo>
                    <a:cubicBezTo>
                      <a:pt x="4214442" y="2879550"/>
                      <a:pt x="4210684" y="2881578"/>
                      <a:pt x="4206815" y="2883364"/>
                    </a:cubicBezTo>
                    <a:cubicBezTo>
                      <a:pt x="4202945" y="2885150"/>
                      <a:pt x="4199187" y="2886843"/>
                      <a:pt x="4195541" y="2888443"/>
                    </a:cubicBezTo>
                    <a:cubicBezTo>
                      <a:pt x="4191895" y="2890043"/>
                      <a:pt x="4188639" y="2891754"/>
                      <a:pt x="4185774" y="2893577"/>
                    </a:cubicBezTo>
                    <a:cubicBezTo>
                      <a:pt x="4182909" y="2895400"/>
                      <a:pt x="4180584" y="2897484"/>
                      <a:pt x="4178798" y="2899828"/>
                    </a:cubicBezTo>
                    <a:cubicBezTo>
                      <a:pt x="4177012" y="2902172"/>
                      <a:pt x="4176119" y="2904981"/>
                      <a:pt x="4176119" y="2908255"/>
                    </a:cubicBezTo>
                    <a:cubicBezTo>
                      <a:pt x="4176119" y="2911083"/>
                      <a:pt x="4176640" y="2913650"/>
                      <a:pt x="4177682" y="2915957"/>
                    </a:cubicBezTo>
                    <a:cubicBezTo>
                      <a:pt x="4178723" y="2918264"/>
                      <a:pt x="4180230" y="2920199"/>
                      <a:pt x="4182202" y="2921762"/>
                    </a:cubicBezTo>
                    <a:cubicBezTo>
                      <a:pt x="4184174" y="2923324"/>
                      <a:pt x="4186574" y="2924533"/>
                      <a:pt x="4189402" y="2925389"/>
                    </a:cubicBezTo>
                    <a:cubicBezTo>
                      <a:pt x="4192229" y="2926245"/>
                      <a:pt x="4195429" y="2926673"/>
                      <a:pt x="4199001" y="2926673"/>
                    </a:cubicBezTo>
                    <a:cubicBezTo>
                      <a:pt x="4204433" y="2926673"/>
                      <a:pt x="4209215" y="2926059"/>
                      <a:pt x="4213344" y="2924831"/>
                    </a:cubicBezTo>
                    <a:cubicBezTo>
                      <a:pt x="4217474" y="2923603"/>
                      <a:pt x="4221028" y="2922245"/>
                      <a:pt x="4224004" y="2920757"/>
                    </a:cubicBezTo>
                    <a:cubicBezTo>
                      <a:pt x="4226981" y="2919269"/>
                      <a:pt x="4229418" y="2917911"/>
                      <a:pt x="4231315" y="2916683"/>
                    </a:cubicBezTo>
                    <a:cubicBezTo>
                      <a:pt x="4233213" y="2915455"/>
                      <a:pt x="4234683" y="2914841"/>
                      <a:pt x="4235725" y="2914841"/>
                    </a:cubicBezTo>
                    <a:cubicBezTo>
                      <a:pt x="4236469" y="2914841"/>
                      <a:pt x="4237120" y="2915046"/>
                      <a:pt x="4237678" y="2915455"/>
                    </a:cubicBezTo>
                    <a:cubicBezTo>
                      <a:pt x="4238236" y="2915864"/>
                      <a:pt x="4238682" y="2916553"/>
                      <a:pt x="4239017" y="2917520"/>
                    </a:cubicBezTo>
                    <a:cubicBezTo>
                      <a:pt x="4239352" y="2918487"/>
                      <a:pt x="4239594" y="2919752"/>
                      <a:pt x="4239743" y="2921315"/>
                    </a:cubicBezTo>
                    <a:cubicBezTo>
                      <a:pt x="4239892" y="2922878"/>
                      <a:pt x="4239966" y="2924812"/>
                      <a:pt x="4239966" y="2927119"/>
                    </a:cubicBezTo>
                    <a:cubicBezTo>
                      <a:pt x="4239966" y="2930542"/>
                      <a:pt x="4239761" y="2933165"/>
                      <a:pt x="4239352" y="2934989"/>
                    </a:cubicBezTo>
                    <a:cubicBezTo>
                      <a:pt x="4238943" y="2936812"/>
                      <a:pt x="4238255" y="2938207"/>
                      <a:pt x="4237287" y="2939174"/>
                    </a:cubicBezTo>
                    <a:cubicBezTo>
                      <a:pt x="4236320" y="2940142"/>
                      <a:pt x="4234739" y="2941258"/>
                      <a:pt x="4232543" y="2942523"/>
                    </a:cubicBezTo>
                    <a:cubicBezTo>
                      <a:pt x="4230348" y="2943788"/>
                      <a:pt x="4227613" y="2944997"/>
                      <a:pt x="4224339" y="2946151"/>
                    </a:cubicBezTo>
                    <a:cubicBezTo>
                      <a:pt x="4221065" y="2947304"/>
                      <a:pt x="4217288" y="2948290"/>
                      <a:pt x="4213010" y="2949109"/>
                    </a:cubicBezTo>
                    <a:cubicBezTo>
                      <a:pt x="4208731" y="2949927"/>
                      <a:pt x="4204099" y="2950337"/>
                      <a:pt x="4199113" y="2950337"/>
                    </a:cubicBezTo>
                    <a:cubicBezTo>
                      <a:pt x="4191746" y="2950337"/>
                      <a:pt x="4184825" y="2949369"/>
                      <a:pt x="4178351" y="2947434"/>
                    </a:cubicBezTo>
                    <a:cubicBezTo>
                      <a:pt x="4171877" y="2945500"/>
                      <a:pt x="4166222" y="2942616"/>
                      <a:pt x="4161385" y="2938784"/>
                    </a:cubicBezTo>
                    <a:cubicBezTo>
                      <a:pt x="4156548" y="2934951"/>
                      <a:pt x="4152716" y="2930170"/>
                      <a:pt x="4149888" y="2924440"/>
                    </a:cubicBezTo>
                    <a:cubicBezTo>
                      <a:pt x="4147060" y="2918711"/>
                      <a:pt x="4145646" y="2912050"/>
                      <a:pt x="4145646" y="2904460"/>
                    </a:cubicBezTo>
                    <a:cubicBezTo>
                      <a:pt x="4145646" y="2898656"/>
                      <a:pt x="4146539" y="2893614"/>
                      <a:pt x="4148325" y="2889336"/>
                    </a:cubicBezTo>
                    <a:cubicBezTo>
                      <a:pt x="4150111" y="2885057"/>
                      <a:pt x="4152455" y="2881336"/>
                      <a:pt x="4155357" y="2878173"/>
                    </a:cubicBezTo>
                    <a:cubicBezTo>
                      <a:pt x="4158259" y="2875011"/>
                      <a:pt x="4161571" y="2872295"/>
                      <a:pt x="4165292" y="2870025"/>
                    </a:cubicBezTo>
                    <a:cubicBezTo>
                      <a:pt x="4169012" y="2867756"/>
                      <a:pt x="4172807" y="2865728"/>
                      <a:pt x="4176677" y="2863942"/>
                    </a:cubicBezTo>
                    <a:cubicBezTo>
                      <a:pt x="4180546" y="2862156"/>
                      <a:pt x="4184342" y="2860463"/>
                      <a:pt x="4188062" y="2858863"/>
                    </a:cubicBezTo>
                    <a:cubicBezTo>
                      <a:pt x="4191783" y="2857263"/>
                      <a:pt x="4195113" y="2855552"/>
                      <a:pt x="4198052" y="2853728"/>
                    </a:cubicBezTo>
                    <a:cubicBezTo>
                      <a:pt x="4200992" y="2851905"/>
                      <a:pt x="4203336" y="2849822"/>
                      <a:pt x="4205085" y="2847478"/>
                    </a:cubicBezTo>
                    <a:cubicBezTo>
                      <a:pt x="4206833" y="2845134"/>
                      <a:pt x="4207708" y="2842362"/>
                      <a:pt x="4207708" y="2839162"/>
                    </a:cubicBezTo>
                    <a:cubicBezTo>
                      <a:pt x="4207708" y="2837004"/>
                      <a:pt x="4207317" y="2834958"/>
                      <a:pt x="4206536" y="2833023"/>
                    </a:cubicBezTo>
                    <a:cubicBezTo>
                      <a:pt x="4205754" y="2831088"/>
                      <a:pt x="4204564" y="2829432"/>
                      <a:pt x="4202964" y="2828056"/>
                    </a:cubicBezTo>
                    <a:cubicBezTo>
                      <a:pt x="4201364" y="2826679"/>
                      <a:pt x="4199373" y="2825600"/>
                      <a:pt x="4196992" y="2824819"/>
                    </a:cubicBezTo>
                    <a:cubicBezTo>
                      <a:pt x="4194611" y="2824037"/>
                      <a:pt x="4191820" y="2823647"/>
                      <a:pt x="4188620" y="2823647"/>
                    </a:cubicBezTo>
                    <a:cubicBezTo>
                      <a:pt x="4184528" y="2823647"/>
                      <a:pt x="4180770" y="2824149"/>
                      <a:pt x="4177347" y="2825153"/>
                    </a:cubicBezTo>
                    <a:cubicBezTo>
                      <a:pt x="4173924" y="2826158"/>
                      <a:pt x="4170910" y="2827274"/>
                      <a:pt x="4168305" y="2828502"/>
                    </a:cubicBezTo>
                    <a:cubicBezTo>
                      <a:pt x="4165701" y="2829730"/>
                      <a:pt x="4163506" y="2830865"/>
                      <a:pt x="4161720" y="2831907"/>
                    </a:cubicBezTo>
                    <a:cubicBezTo>
                      <a:pt x="4159934" y="2832948"/>
                      <a:pt x="4158632" y="2833469"/>
                      <a:pt x="4157813" y="2833469"/>
                    </a:cubicBezTo>
                    <a:cubicBezTo>
                      <a:pt x="4156994" y="2833469"/>
                      <a:pt x="4156343" y="2833246"/>
                      <a:pt x="4155860" y="2832800"/>
                    </a:cubicBezTo>
                    <a:cubicBezTo>
                      <a:pt x="4155376" y="2832353"/>
                      <a:pt x="4155004" y="2831646"/>
                      <a:pt x="4154743" y="2830679"/>
                    </a:cubicBezTo>
                    <a:cubicBezTo>
                      <a:pt x="4154483" y="2829711"/>
                      <a:pt x="4154297" y="2828484"/>
                      <a:pt x="4154185" y="2826995"/>
                    </a:cubicBezTo>
                    <a:cubicBezTo>
                      <a:pt x="4154074" y="2825507"/>
                      <a:pt x="4154018" y="2823684"/>
                      <a:pt x="4154018" y="2821526"/>
                    </a:cubicBezTo>
                    <a:cubicBezTo>
                      <a:pt x="4154018" y="2819591"/>
                      <a:pt x="4154055" y="2817973"/>
                      <a:pt x="4154129" y="2816670"/>
                    </a:cubicBezTo>
                    <a:cubicBezTo>
                      <a:pt x="4154204" y="2815368"/>
                      <a:pt x="4154334" y="2814289"/>
                      <a:pt x="4154520" y="2813433"/>
                    </a:cubicBezTo>
                    <a:cubicBezTo>
                      <a:pt x="4154706" y="2812577"/>
                      <a:pt x="4154929" y="2811889"/>
                      <a:pt x="4155190" y="2811368"/>
                    </a:cubicBezTo>
                    <a:cubicBezTo>
                      <a:pt x="4155450" y="2810847"/>
                      <a:pt x="4155953" y="2810215"/>
                      <a:pt x="4156697" y="2809471"/>
                    </a:cubicBezTo>
                    <a:cubicBezTo>
                      <a:pt x="4157441" y="2808727"/>
                      <a:pt x="4158966" y="2807796"/>
                      <a:pt x="4161273" y="2806680"/>
                    </a:cubicBezTo>
                    <a:cubicBezTo>
                      <a:pt x="4163580" y="2805564"/>
                      <a:pt x="4166222" y="2804559"/>
                      <a:pt x="4169198" y="2803666"/>
                    </a:cubicBezTo>
                    <a:cubicBezTo>
                      <a:pt x="4172175" y="2802773"/>
                      <a:pt x="4175375" y="2802067"/>
                      <a:pt x="4178798" y="2801546"/>
                    </a:cubicBezTo>
                    <a:cubicBezTo>
                      <a:pt x="4182221" y="2801025"/>
                      <a:pt x="4185644" y="2800764"/>
                      <a:pt x="4189067" y="2800764"/>
                    </a:cubicBezTo>
                    <a:close/>
                    <a:moveTo>
                      <a:pt x="4320705" y="2800764"/>
                    </a:moveTo>
                    <a:cubicBezTo>
                      <a:pt x="4332165" y="2800764"/>
                      <a:pt x="4342230" y="2802513"/>
                      <a:pt x="4350899" y="2806010"/>
                    </a:cubicBezTo>
                    <a:cubicBezTo>
                      <a:pt x="4359568" y="2809508"/>
                      <a:pt x="4366842" y="2814531"/>
                      <a:pt x="4372721" y="2821079"/>
                    </a:cubicBezTo>
                    <a:cubicBezTo>
                      <a:pt x="4378600" y="2827628"/>
                      <a:pt x="4383027" y="2835571"/>
                      <a:pt x="4386004" y="2844910"/>
                    </a:cubicBezTo>
                    <a:cubicBezTo>
                      <a:pt x="4388980" y="2854249"/>
                      <a:pt x="4390469" y="2864760"/>
                      <a:pt x="4390469" y="2876443"/>
                    </a:cubicBezTo>
                    <a:cubicBezTo>
                      <a:pt x="4390469" y="2889168"/>
                      <a:pt x="4389073" y="2900181"/>
                      <a:pt x="4386283" y="2909483"/>
                    </a:cubicBezTo>
                    <a:cubicBezTo>
                      <a:pt x="4383492" y="2918785"/>
                      <a:pt x="4379306" y="2926450"/>
                      <a:pt x="4373725" y="2932477"/>
                    </a:cubicBezTo>
                    <a:cubicBezTo>
                      <a:pt x="4368144" y="2938505"/>
                      <a:pt x="4361168" y="2942988"/>
                      <a:pt x="4352796" y="2945927"/>
                    </a:cubicBezTo>
                    <a:cubicBezTo>
                      <a:pt x="4344425" y="2948867"/>
                      <a:pt x="4334621" y="2950337"/>
                      <a:pt x="4323384" y="2950337"/>
                    </a:cubicBezTo>
                    <a:cubicBezTo>
                      <a:pt x="4311999" y="2950337"/>
                      <a:pt x="4301972" y="2948606"/>
                      <a:pt x="4293302" y="2945146"/>
                    </a:cubicBezTo>
                    <a:cubicBezTo>
                      <a:pt x="4284633" y="2941686"/>
                      <a:pt x="4277359" y="2936663"/>
                      <a:pt x="4271480" y="2930077"/>
                    </a:cubicBezTo>
                    <a:cubicBezTo>
                      <a:pt x="4265602" y="2923492"/>
                      <a:pt x="4261174" y="2915474"/>
                      <a:pt x="4258198" y="2906023"/>
                    </a:cubicBezTo>
                    <a:cubicBezTo>
                      <a:pt x="4255221" y="2896572"/>
                      <a:pt x="4253733" y="2885857"/>
                      <a:pt x="4253733" y="2873876"/>
                    </a:cubicBezTo>
                    <a:cubicBezTo>
                      <a:pt x="4253733" y="2861375"/>
                      <a:pt x="4255165" y="2850529"/>
                      <a:pt x="4258030" y="2841339"/>
                    </a:cubicBezTo>
                    <a:cubicBezTo>
                      <a:pt x="4260895" y="2832148"/>
                      <a:pt x="4265137" y="2824540"/>
                      <a:pt x="4270755" y="2818512"/>
                    </a:cubicBezTo>
                    <a:cubicBezTo>
                      <a:pt x="4276373" y="2812484"/>
                      <a:pt x="4283368" y="2808020"/>
                      <a:pt x="4291740" y="2805117"/>
                    </a:cubicBezTo>
                    <a:cubicBezTo>
                      <a:pt x="4300111" y="2802215"/>
                      <a:pt x="4309767" y="2800764"/>
                      <a:pt x="4320705" y="2800764"/>
                    </a:cubicBezTo>
                    <a:close/>
                    <a:moveTo>
                      <a:pt x="3807695" y="2792393"/>
                    </a:moveTo>
                    <a:cubicBezTo>
                      <a:pt x="3810448" y="2792393"/>
                      <a:pt x="3812736" y="2792504"/>
                      <a:pt x="3814560" y="2792728"/>
                    </a:cubicBezTo>
                    <a:cubicBezTo>
                      <a:pt x="3816383" y="2792951"/>
                      <a:pt x="3817890" y="2793267"/>
                      <a:pt x="3819080" y="2793676"/>
                    </a:cubicBezTo>
                    <a:cubicBezTo>
                      <a:pt x="3820271" y="2794086"/>
                      <a:pt x="3821127" y="2794588"/>
                      <a:pt x="3821647" y="2795183"/>
                    </a:cubicBezTo>
                    <a:cubicBezTo>
                      <a:pt x="3822168" y="2795779"/>
                      <a:pt x="3822503" y="2796448"/>
                      <a:pt x="3822652" y="2797192"/>
                    </a:cubicBezTo>
                    <a:lnTo>
                      <a:pt x="3852008" y="2943974"/>
                    </a:lnTo>
                    <a:cubicBezTo>
                      <a:pt x="3852157" y="2944718"/>
                      <a:pt x="3852064" y="2945369"/>
                      <a:pt x="3851729" y="2945927"/>
                    </a:cubicBezTo>
                    <a:cubicBezTo>
                      <a:pt x="3851394" y="2946486"/>
                      <a:pt x="3850743" y="2946951"/>
                      <a:pt x="3849776" y="2947323"/>
                    </a:cubicBezTo>
                    <a:cubicBezTo>
                      <a:pt x="3848809" y="2947695"/>
                      <a:pt x="3847451" y="2947974"/>
                      <a:pt x="3845702" y="2948160"/>
                    </a:cubicBezTo>
                    <a:cubicBezTo>
                      <a:pt x="3843953" y="2948346"/>
                      <a:pt x="3841665" y="2948439"/>
                      <a:pt x="3838837" y="2948439"/>
                    </a:cubicBezTo>
                    <a:cubicBezTo>
                      <a:pt x="3836158" y="2948439"/>
                      <a:pt x="3833889" y="2948346"/>
                      <a:pt x="3832028" y="2948160"/>
                    </a:cubicBezTo>
                    <a:cubicBezTo>
                      <a:pt x="3830168" y="2947974"/>
                      <a:pt x="3828680" y="2947695"/>
                      <a:pt x="3827563" y="2947323"/>
                    </a:cubicBezTo>
                    <a:cubicBezTo>
                      <a:pt x="3826447" y="2946951"/>
                      <a:pt x="3825610" y="2946486"/>
                      <a:pt x="3825052" y="2945927"/>
                    </a:cubicBezTo>
                    <a:cubicBezTo>
                      <a:pt x="3824494" y="2945369"/>
                      <a:pt x="3824140" y="2944718"/>
                      <a:pt x="3823991" y="2943974"/>
                    </a:cubicBezTo>
                    <a:lnTo>
                      <a:pt x="3794747" y="2797192"/>
                    </a:lnTo>
                    <a:cubicBezTo>
                      <a:pt x="3794598" y="2796448"/>
                      <a:pt x="3794672" y="2795779"/>
                      <a:pt x="3794970" y="2795183"/>
                    </a:cubicBezTo>
                    <a:cubicBezTo>
                      <a:pt x="3795268" y="2794588"/>
                      <a:pt x="3795900" y="2794086"/>
                      <a:pt x="3796868" y="2793676"/>
                    </a:cubicBezTo>
                    <a:cubicBezTo>
                      <a:pt x="3797835" y="2793267"/>
                      <a:pt x="3799193" y="2792951"/>
                      <a:pt x="3800942" y="2792728"/>
                    </a:cubicBezTo>
                    <a:cubicBezTo>
                      <a:pt x="3802690" y="2792504"/>
                      <a:pt x="3804941" y="2792393"/>
                      <a:pt x="3807695" y="2792393"/>
                    </a:cubicBezTo>
                    <a:close/>
                    <a:moveTo>
                      <a:pt x="2155748" y="2715076"/>
                    </a:moveTo>
                    <a:lnTo>
                      <a:pt x="2155748" y="2854524"/>
                    </a:lnTo>
                    <a:lnTo>
                      <a:pt x="2652231" y="2854524"/>
                    </a:lnTo>
                    <a:lnTo>
                      <a:pt x="2652231" y="2912512"/>
                    </a:lnTo>
                    <a:lnTo>
                      <a:pt x="2155748" y="2912512"/>
                    </a:lnTo>
                    <a:lnTo>
                      <a:pt x="2155748" y="3051960"/>
                    </a:lnTo>
                    <a:lnTo>
                      <a:pt x="1975734" y="2883518"/>
                    </a:lnTo>
                    <a:close/>
                    <a:moveTo>
                      <a:pt x="4755030" y="0"/>
                    </a:moveTo>
                    <a:lnTo>
                      <a:pt x="4569070" y="904737"/>
                    </a:lnTo>
                    <a:lnTo>
                      <a:pt x="3929640" y="894152"/>
                    </a:lnTo>
                    <a:lnTo>
                      <a:pt x="3737683" y="1351844"/>
                    </a:lnTo>
                    <a:lnTo>
                      <a:pt x="3097194" y="1335297"/>
                    </a:lnTo>
                    <a:lnTo>
                      <a:pt x="2904460" y="1835994"/>
                    </a:lnTo>
                    <a:lnTo>
                      <a:pt x="2464149" y="1836335"/>
                    </a:lnTo>
                    <a:lnTo>
                      <a:pt x="2278497" y="2325391"/>
                    </a:lnTo>
                    <a:lnTo>
                      <a:pt x="1856875" y="2322179"/>
                    </a:lnTo>
                    <a:lnTo>
                      <a:pt x="1635920" y="1357760"/>
                    </a:lnTo>
                    <a:lnTo>
                      <a:pt x="1228033" y="2301647"/>
                    </a:lnTo>
                    <a:lnTo>
                      <a:pt x="584311" y="2318978"/>
                    </a:lnTo>
                    <a:lnTo>
                      <a:pt x="387006" y="2764521"/>
                    </a:lnTo>
                    <a:lnTo>
                      <a:pt x="0" y="2766701"/>
                    </a:lnTo>
                    <a:cubicBezTo>
                      <a:pt x="4010" y="3396354"/>
                      <a:pt x="-1454" y="2618873"/>
                      <a:pt x="2556" y="3248526"/>
                    </a:cubicBezTo>
                    <a:lnTo>
                      <a:pt x="4755030" y="3248526"/>
                    </a:lnTo>
                    <a:close/>
                  </a:path>
                </a:pathLst>
              </a:custGeom>
              <a:solidFill>
                <a:srgbClr val="0F4B95"/>
              </a:solidFill>
              <a:ln w="25400" cap="flat" cmpd="sng" algn="ctr">
                <a:noFill/>
                <a:prstDash val="solid"/>
              </a:ln>
              <a:effectLst/>
            </p:spPr>
            <p:txBody>
              <a:bodyPr wrap="square" rtlCol="0" anchor="ctr">
                <a:noAutofit/>
              </a:bodyPr>
              <a:lstStyle/>
              <a:p>
                <a:pPr algn="ctr" defTabSz="914400">
                  <a:defRPr/>
                </a:pPr>
                <a:endParaRPr lang="en-US" sz="1800" kern="0" dirty="0">
                  <a:solidFill>
                    <a:srgbClr val="FFFFFF"/>
                  </a:solidFill>
                  <a:latin typeface="Calibri"/>
                </a:endParaRPr>
              </a:p>
            </p:txBody>
          </p:sp>
        </p:grpSp>
        <p:grpSp>
          <p:nvGrpSpPr>
            <p:cNvPr id="112" name="Group 111"/>
            <p:cNvGrpSpPr/>
            <p:nvPr/>
          </p:nvGrpSpPr>
          <p:grpSpPr>
            <a:xfrm>
              <a:off x="9150860" y="4620081"/>
              <a:ext cx="2470672" cy="616200"/>
              <a:chOff x="9190112" y="4689452"/>
              <a:chExt cx="2470672" cy="616200"/>
            </a:xfrm>
          </p:grpSpPr>
          <p:sp>
            <p:nvSpPr>
              <p:cNvPr id="111" name="Rectangle 110"/>
              <p:cNvSpPr/>
              <p:nvPr/>
            </p:nvSpPr>
            <p:spPr>
              <a:xfrm>
                <a:off x="9190112" y="4689452"/>
                <a:ext cx="2330842" cy="616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9285820" y="4764624"/>
                <a:ext cx="2374964" cy="505471"/>
                <a:chOff x="9285820" y="4764624"/>
                <a:chExt cx="2374964" cy="505471"/>
              </a:xfrm>
            </p:grpSpPr>
            <p:sp>
              <p:nvSpPr>
                <p:cNvPr id="107" name="TextBox 106"/>
                <p:cNvSpPr txBox="1"/>
                <p:nvPr/>
              </p:nvSpPr>
              <p:spPr>
                <a:xfrm>
                  <a:off x="9359082" y="4764624"/>
                  <a:ext cx="2301702" cy="505471"/>
                </a:xfrm>
                <a:prstGeom prst="rect">
                  <a:avLst/>
                </a:prstGeom>
                <a:noFill/>
              </p:spPr>
              <p:txBody>
                <a:bodyPr wrap="square" rtlCol="0">
                  <a:spAutoFit/>
                </a:bodyPr>
                <a:lstStyle/>
                <a:p>
                  <a:r>
                    <a:rPr lang="en-US" sz="700" spc="-50" dirty="0">
                      <a:latin typeface="+mj-lt"/>
                    </a:rPr>
                    <a:t> </a:t>
                  </a:r>
                  <a:r>
                    <a:rPr lang="fr" sz="700" spc="-50" dirty="0">
                      <a:latin typeface="+mj-lt"/>
                    </a:rPr>
                    <a:t>Frais réels de traitement et de remplacement du linge</a:t>
                  </a:r>
                </a:p>
                <a:p>
                  <a:endParaRPr lang="fr" sz="700" spc="-50" dirty="0">
                    <a:latin typeface="+mj-lt"/>
                  </a:endParaRPr>
                </a:p>
                <a:p>
                  <a:r>
                    <a:rPr lang="fr" sz="700" spc="-50" dirty="0">
                      <a:latin typeface="+mj-lt"/>
                    </a:rPr>
                    <a:t>Coûts projetés de traitement et de remplacement du linge aux taux de traitement antérieurs (ajustés en fonction du volume de patients AVP)</a:t>
                  </a:r>
                  <a:endParaRPr lang="en-US" sz="700" spc="-50" dirty="0">
                    <a:latin typeface="+mj-lt"/>
                  </a:endParaRPr>
                </a:p>
              </p:txBody>
            </p:sp>
            <p:sp>
              <p:nvSpPr>
                <p:cNvPr id="108" name="Rectangle 107"/>
                <p:cNvSpPr/>
                <p:nvPr/>
              </p:nvSpPr>
              <p:spPr>
                <a:xfrm>
                  <a:off x="9285820" y="4805978"/>
                  <a:ext cx="118872" cy="118872"/>
                </a:xfrm>
                <a:prstGeom prst="rect">
                  <a:avLst/>
                </a:prstGeom>
                <a:solidFill>
                  <a:srgbClr val="0F4B9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9285820" y="5017044"/>
                  <a:ext cx="118872" cy="118872"/>
                </a:xfrm>
                <a:prstGeom prst="rect">
                  <a:avLst/>
                </a:prstGeom>
                <a:solidFill>
                  <a:srgbClr val="BFBFB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127"/>
            <p:cNvGrpSpPr/>
            <p:nvPr/>
          </p:nvGrpSpPr>
          <p:grpSpPr>
            <a:xfrm>
              <a:off x="9069437" y="3740729"/>
              <a:ext cx="5084423" cy="871343"/>
              <a:chOff x="9069437" y="3740729"/>
              <a:chExt cx="5084423" cy="871343"/>
            </a:xfrm>
          </p:grpSpPr>
          <p:sp>
            <p:nvSpPr>
              <p:cNvPr id="104" name="Rectangle 103"/>
              <p:cNvSpPr/>
              <p:nvPr/>
            </p:nvSpPr>
            <p:spPr>
              <a:xfrm>
                <a:off x="9152370" y="3740729"/>
                <a:ext cx="5001490" cy="5680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0458163" y="4378127"/>
                <a:ext cx="3695696" cy="1523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9069437" y="4285003"/>
                <a:ext cx="2507646" cy="327069"/>
              </a:xfrm>
              <a:prstGeom prst="rect">
                <a:avLst/>
              </a:prstGeom>
              <a:noFill/>
            </p:spPr>
            <p:txBody>
              <a:bodyPr wrap="square" rtlCol="0">
                <a:spAutoFit/>
              </a:bodyPr>
              <a:lstStyle/>
              <a:p>
                <a:r>
                  <a:rPr lang="en-US" sz="1600" dirty="0">
                    <a:latin typeface="+mj-lt"/>
                  </a:rPr>
                  <a:t>DONNÉES HOSPITALIÈRES</a:t>
                </a:r>
              </a:p>
            </p:txBody>
          </p:sp>
          <p:grpSp>
            <p:nvGrpSpPr>
              <p:cNvPr id="113" name="Group 112"/>
              <p:cNvGrpSpPr>
                <a:grpSpLocks noChangeAspect="1"/>
              </p:cNvGrpSpPr>
              <p:nvPr/>
            </p:nvGrpSpPr>
            <p:grpSpPr>
              <a:xfrm>
                <a:off x="9258012" y="3889144"/>
                <a:ext cx="548640" cy="243387"/>
                <a:chOff x="318666" y="2097223"/>
                <a:chExt cx="3997027" cy="1773149"/>
              </a:xfrm>
              <a:solidFill>
                <a:schemeClr val="bg1"/>
              </a:solidFill>
            </p:grpSpPr>
            <p:sp>
              <p:nvSpPr>
                <p:cNvPr id="114" name="Freeform 113"/>
                <p:cNvSpPr/>
                <p:nvPr/>
              </p:nvSpPr>
              <p:spPr>
                <a:xfrm>
                  <a:off x="318666" y="2694182"/>
                  <a:ext cx="1427496" cy="1176190"/>
                </a:xfrm>
                <a:custGeom>
                  <a:avLst/>
                  <a:gdLst>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62227 w 1323056"/>
                    <a:gd name="connsiteY16" fmla="*/ 111956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1747 w 1323056"/>
                    <a:gd name="connsiteY16" fmla="*/ 1145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6987 w 1323056"/>
                    <a:gd name="connsiteY16" fmla="*/ 127677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52225 w 1323056"/>
                    <a:gd name="connsiteY16" fmla="*/ 113389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8063 w 1323056"/>
                    <a:gd name="connsiteY0" fmla="*/ 417164 h 1088453"/>
                    <a:gd name="connsiteX1" fmla="*/ 236251 w 1323056"/>
                    <a:gd name="connsiteY1" fmla="*/ 699721 h 1088453"/>
                    <a:gd name="connsiteX2" fmla="*/ 351533 w 1323056"/>
                    <a:gd name="connsiteY2" fmla="*/ 974827 h 1088453"/>
                    <a:gd name="connsiteX3" fmla="*/ 925326 w 1323056"/>
                    <a:gd name="connsiteY3" fmla="*/ 890985 h 1088453"/>
                    <a:gd name="connsiteX4" fmla="*/ 1022268 w 1323056"/>
                    <a:gd name="connsiteY4" fmla="*/ 566098 h 1088453"/>
                    <a:gd name="connsiteX5" fmla="*/ 977727 w 1323056"/>
                    <a:gd name="connsiteY5" fmla="*/ 421995 h 1088453"/>
                    <a:gd name="connsiteX6" fmla="*/ 868063 w 1323056"/>
                    <a:gd name="connsiteY6" fmla="*/ 417164 h 1088453"/>
                    <a:gd name="connsiteX7" fmla="*/ 777659 w 1323056"/>
                    <a:gd name="connsiteY7" fmla="*/ 23 h 1088453"/>
                    <a:gd name="connsiteX8" fmla="*/ 1230295 w 1323056"/>
                    <a:gd name="connsiteY8" fmla="*/ 85549 h 1088453"/>
                    <a:gd name="connsiteX9" fmla="*/ 1310728 w 1323056"/>
                    <a:gd name="connsiteY9" fmla="*/ 309916 h 1088453"/>
                    <a:gd name="connsiteX10" fmla="*/ 1124461 w 1323056"/>
                    <a:gd name="connsiteY10" fmla="*/ 902583 h 1088453"/>
                    <a:gd name="connsiteX11" fmla="*/ 976295 w 1323056"/>
                    <a:gd name="connsiteY11" fmla="*/ 1059216 h 1088453"/>
                    <a:gd name="connsiteX12" fmla="*/ 99995 w 1323056"/>
                    <a:gd name="connsiteY12" fmla="*/ 983016 h 1088453"/>
                    <a:gd name="connsiteX13" fmla="*/ 74595 w 1323056"/>
                    <a:gd name="connsiteY13" fmla="*/ 610483 h 1088453"/>
                    <a:gd name="connsiteX14" fmla="*/ 993227 w 1323056"/>
                    <a:gd name="connsiteY14" fmla="*/ 326850 h 1088453"/>
                    <a:gd name="connsiteX15" fmla="*/ 1048261 w 1323056"/>
                    <a:gd name="connsiteY15" fmla="*/ 153283 h 1088453"/>
                    <a:gd name="connsiteX16" fmla="*/ 616506 w 1323056"/>
                    <a:gd name="connsiteY16" fmla="*/ 122914 h 1088453"/>
                    <a:gd name="connsiteX17" fmla="*/ 375161 w 1323056"/>
                    <a:gd name="connsiteY17" fmla="*/ 178683 h 1088453"/>
                    <a:gd name="connsiteX18" fmla="*/ 616461 w 1323056"/>
                    <a:gd name="connsiteY18" fmla="*/ 13583 h 1088453"/>
                    <a:gd name="connsiteX19" fmla="*/ 777659 w 1323056"/>
                    <a:gd name="connsiteY19" fmla="*/ 23 h 1088453"/>
                    <a:gd name="connsiteX0" fmla="*/ 866021 w 1321014"/>
                    <a:gd name="connsiteY0" fmla="*/ 417164 h 1088453"/>
                    <a:gd name="connsiteX1" fmla="*/ 234209 w 1321014"/>
                    <a:gd name="connsiteY1" fmla="*/ 699721 h 1088453"/>
                    <a:gd name="connsiteX2" fmla="*/ 349491 w 1321014"/>
                    <a:gd name="connsiteY2" fmla="*/ 974827 h 1088453"/>
                    <a:gd name="connsiteX3" fmla="*/ 923284 w 1321014"/>
                    <a:gd name="connsiteY3" fmla="*/ 890985 h 1088453"/>
                    <a:gd name="connsiteX4" fmla="*/ 1020226 w 1321014"/>
                    <a:gd name="connsiteY4" fmla="*/ 566098 h 1088453"/>
                    <a:gd name="connsiteX5" fmla="*/ 975685 w 1321014"/>
                    <a:gd name="connsiteY5" fmla="*/ 421995 h 1088453"/>
                    <a:gd name="connsiteX6" fmla="*/ 866021 w 1321014"/>
                    <a:gd name="connsiteY6" fmla="*/ 417164 h 1088453"/>
                    <a:gd name="connsiteX7" fmla="*/ 775617 w 1321014"/>
                    <a:gd name="connsiteY7" fmla="*/ 23 h 1088453"/>
                    <a:gd name="connsiteX8" fmla="*/ 1228253 w 1321014"/>
                    <a:gd name="connsiteY8" fmla="*/ 85549 h 1088453"/>
                    <a:gd name="connsiteX9" fmla="*/ 1308686 w 1321014"/>
                    <a:gd name="connsiteY9" fmla="*/ 309916 h 1088453"/>
                    <a:gd name="connsiteX10" fmla="*/ 1122419 w 1321014"/>
                    <a:gd name="connsiteY10" fmla="*/ 902583 h 1088453"/>
                    <a:gd name="connsiteX11" fmla="*/ 974253 w 1321014"/>
                    <a:gd name="connsiteY11" fmla="*/ 1059216 h 1088453"/>
                    <a:gd name="connsiteX12" fmla="*/ 97953 w 1321014"/>
                    <a:gd name="connsiteY12" fmla="*/ 983016 h 1088453"/>
                    <a:gd name="connsiteX13" fmla="*/ 72553 w 1321014"/>
                    <a:gd name="connsiteY13" fmla="*/ 610483 h 1088453"/>
                    <a:gd name="connsiteX14" fmla="*/ 991185 w 1321014"/>
                    <a:gd name="connsiteY14" fmla="*/ 326850 h 1088453"/>
                    <a:gd name="connsiteX15" fmla="*/ 1046219 w 1321014"/>
                    <a:gd name="connsiteY15" fmla="*/ 153283 h 1088453"/>
                    <a:gd name="connsiteX16" fmla="*/ 614464 w 1321014"/>
                    <a:gd name="connsiteY16" fmla="*/ 122914 h 1088453"/>
                    <a:gd name="connsiteX17" fmla="*/ 373119 w 1321014"/>
                    <a:gd name="connsiteY17" fmla="*/ 178683 h 1088453"/>
                    <a:gd name="connsiteX18" fmla="*/ 614419 w 1321014"/>
                    <a:gd name="connsiteY18" fmla="*/ 13583 h 1088453"/>
                    <a:gd name="connsiteX19" fmla="*/ 775617 w 1321014"/>
                    <a:gd name="connsiteY19" fmla="*/ 23 h 108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1014" h="1088453">
                      <a:moveTo>
                        <a:pt x="866021" y="417164"/>
                      </a:moveTo>
                      <a:cubicBezTo>
                        <a:pt x="606271" y="417069"/>
                        <a:pt x="328968" y="497213"/>
                        <a:pt x="234209" y="699721"/>
                      </a:cubicBezTo>
                      <a:cubicBezTo>
                        <a:pt x="207134" y="804523"/>
                        <a:pt x="206262" y="890985"/>
                        <a:pt x="349491" y="974827"/>
                      </a:cubicBezTo>
                      <a:cubicBezTo>
                        <a:pt x="487481" y="1036835"/>
                        <a:pt x="869136" y="1046442"/>
                        <a:pt x="923284" y="890985"/>
                      </a:cubicBezTo>
                      <a:lnTo>
                        <a:pt x="1020226" y="566098"/>
                      </a:lnTo>
                      <a:cubicBezTo>
                        <a:pt x="1034199" y="515444"/>
                        <a:pt x="1066514" y="433348"/>
                        <a:pt x="975685" y="421995"/>
                      </a:cubicBezTo>
                      <a:cubicBezTo>
                        <a:pt x="939878" y="418829"/>
                        <a:pt x="903129" y="417178"/>
                        <a:pt x="866021" y="417164"/>
                      </a:cubicBezTo>
                      <a:close/>
                      <a:moveTo>
                        <a:pt x="775617" y="23"/>
                      </a:moveTo>
                      <a:cubicBezTo>
                        <a:pt x="941974" y="1147"/>
                        <a:pt x="1116070" y="42157"/>
                        <a:pt x="1228253" y="85549"/>
                      </a:cubicBezTo>
                      <a:cubicBezTo>
                        <a:pt x="1352430" y="160338"/>
                        <a:pt x="1319976" y="256293"/>
                        <a:pt x="1308686" y="309916"/>
                      </a:cubicBezTo>
                      <a:lnTo>
                        <a:pt x="1122419" y="902583"/>
                      </a:lnTo>
                      <a:cubicBezTo>
                        <a:pt x="1081496" y="1009828"/>
                        <a:pt x="1049843" y="1039465"/>
                        <a:pt x="974253" y="1059216"/>
                      </a:cubicBezTo>
                      <a:cubicBezTo>
                        <a:pt x="669453" y="1114249"/>
                        <a:pt x="246119" y="1093083"/>
                        <a:pt x="97953" y="983016"/>
                      </a:cubicBezTo>
                      <a:cubicBezTo>
                        <a:pt x="4819" y="896938"/>
                        <a:pt x="-53918" y="795779"/>
                        <a:pt x="72553" y="610483"/>
                      </a:cubicBezTo>
                      <a:cubicBezTo>
                        <a:pt x="236242" y="383294"/>
                        <a:pt x="687796" y="338139"/>
                        <a:pt x="991185" y="326850"/>
                      </a:cubicBezTo>
                      <a:cubicBezTo>
                        <a:pt x="1166162" y="314150"/>
                        <a:pt x="1142175" y="187150"/>
                        <a:pt x="1046219" y="153283"/>
                      </a:cubicBezTo>
                      <a:cubicBezTo>
                        <a:pt x="998241" y="128589"/>
                        <a:pt x="728783" y="89628"/>
                        <a:pt x="614464" y="122914"/>
                      </a:cubicBezTo>
                      <a:cubicBezTo>
                        <a:pt x="559445" y="141195"/>
                        <a:pt x="387936" y="220720"/>
                        <a:pt x="373119" y="178683"/>
                      </a:cubicBezTo>
                      <a:cubicBezTo>
                        <a:pt x="364652" y="119416"/>
                        <a:pt x="483186" y="43216"/>
                        <a:pt x="614419" y="13583"/>
                      </a:cubicBezTo>
                      <a:cubicBezTo>
                        <a:pt x="665572" y="3705"/>
                        <a:pt x="720164" y="-352"/>
                        <a:pt x="775617" y="23"/>
                      </a:cubicBezTo>
                      <a:close/>
                    </a:path>
                  </a:pathLst>
                </a:custGeom>
                <a:solidFill>
                  <a:srgbClr val="0F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rot="165589">
                  <a:off x="1691312" y="2097223"/>
                  <a:ext cx="579161" cy="1752234"/>
                </a:xfrm>
                <a:custGeom>
                  <a:avLst/>
                  <a:gdLst>
                    <a:gd name="connsiteX0" fmla="*/ 496926 w 602895"/>
                    <a:gd name="connsiteY0" fmla="*/ 472 h 1786509"/>
                    <a:gd name="connsiteX1" fmla="*/ 602842 w 602895"/>
                    <a:gd name="connsiteY1" fmla="*/ 100137 h 1786509"/>
                    <a:gd name="connsiteX2" fmla="*/ 599241 w 602895"/>
                    <a:gd name="connsiteY2" fmla="*/ 133547 h 1786509"/>
                    <a:gd name="connsiteX3" fmla="*/ 574656 w 602895"/>
                    <a:gd name="connsiteY3" fmla="*/ 231674 h 1786509"/>
                    <a:gd name="connsiteX4" fmla="*/ 496926 w 602895"/>
                    <a:gd name="connsiteY4" fmla="*/ 529638 h 1786509"/>
                    <a:gd name="connsiteX5" fmla="*/ 496267 w 602895"/>
                    <a:gd name="connsiteY5" fmla="*/ 544560 h 1786509"/>
                    <a:gd name="connsiteX6" fmla="*/ 185115 w 602895"/>
                    <a:gd name="connsiteY6" fmla="*/ 1786509 h 1786509"/>
                    <a:gd name="connsiteX7" fmla="*/ 103226 w 602895"/>
                    <a:gd name="connsiteY7" fmla="*/ 1782705 h 1786509"/>
                    <a:gd name="connsiteX8" fmla="*/ 14326 w 602895"/>
                    <a:gd name="connsiteY8" fmla="*/ 1575272 h 1786509"/>
                    <a:gd name="connsiteX9" fmla="*/ 352992 w 602895"/>
                    <a:gd name="connsiteY9" fmla="*/ 131705 h 1786509"/>
                    <a:gd name="connsiteX10" fmla="*/ 496926 w 602895"/>
                    <a:gd name="connsiteY10" fmla="*/ 472 h 1786509"/>
                    <a:gd name="connsiteX0" fmla="*/ 496926 w 602895"/>
                    <a:gd name="connsiteY0" fmla="*/ 472 h 1786509"/>
                    <a:gd name="connsiteX1" fmla="*/ 602842 w 602895"/>
                    <a:gd name="connsiteY1" fmla="*/ 100137 h 1786509"/>
                    <a:gd name="connsiteX2" fmla="*/ 599241 w 602895"/>
                    <a:gd name="connsiteY2" fmla="*/ 133547 h 1786509"/>
                    <a:gd name="connsiteX3" fmla="*/ 574656 w 602895"/>
                    <a:gd name="connsiteY3" fmla="*/ 231674 h 1786509"/>
                    <a:gd name="connsiteX4" fmla="*/ 496926 w 602895"/>
                    <a:gd name="connsiteY4" fmla="*/ 529638 h 1786509"/>
                    <a:gd name="connsiteX5" fmla="*/ 185115 w 602895"/>
                    <a:gd name="connsiteY5" fmla="*/ 1786509 h 1786509"/>
                    <a:gd name="connsiteX6" fmla="*/ 103226 w 602895"/>
                    <a:gd name="connsiteY6" fmla="*/ 1782705 h 1786509"/>
                    <a:gd name="connsiteX7" fmla="*/ 14326 w 602895"/>
                    <a:gd name="connsiteY7" fmla="*/ 1575272 h 1786509"/>
                    <a:gd name="connsiteX8" fmla="*/ 352992 w 602895"/>
                    <a:gd name="connsiteY8" fmla="*/ 131705 h 1786509"/>
                    <a:gd name="connsiteX9" fmla="*/ 496926 w 602895"/>
                    <a:gd name="connsiteY9" fmla="*/ 472 h 1786509"/>
                    <a:gd name="connsiteX0" fmla="*/ 496926 w 602895"/>
                    <a:gd name="connsiteY0" fmla="*/ 472 h 1786509"/>
                    <a:gd name="connsiteX1" fmla="*/ 602842 w 602895"/>
                    <a:gd name="connsiteY1" fmla="*/ 100137 h 1786509"/>
                    <a:gd name="connsiteX2" fmla="*/ 599241 w 602895"/>
                    <a:gd name="connsiteY2" fmla="*/ 133547 h 1786509"/>
                    <a:gd name="connsiteX3" fmla="*/ 574656 w 602895"/>
                    <a:gd name="connsiteY3" fmla="*/ 231674 h 1786509"/>
                    <a:gd name="connsiteX4" fmla="*/ 185115 w 602895"/>
                    <a:gd name="connsiteY4" fmla="*/ 1786509 h 1786509"/>
                    <a:gd name="connsiteX5" fmla="*/ 103226 w 602895"/>
                    <a:gd name="connsiteY5" fmla="*/ 1782705 h 1786509"/>
                    <a:gd name="connsiteX6" fmla="*/ 14326 w 602895"/>
                    <a:gd name="connsiteY6" fmla="*/ 1575272 h 1786509"/>
                    <a:gd name="connsiteX7" fmla="*/ 352992 w 602895"/>
                    <a:gd name="connsiteY7" fmla="*/ 131705 h 1786509"/>
                    <a:gd name="connsiteX8" fmla="*/ 496926 w 602895"/>
                    <a:gd name="connsiteY8" fmla="*/ 472 h 1786509"/>
                    <a:gd name="connsiteX0" fmla="*/ 462709 w 568678"/>
                    <a:gd name="connsiteY0" fmla="*/ 472 h 1786509"/>
                    <a:gd name="connsiteX1" fmla="*/ 568625 w 568678"/>
                    <a:gd name="connsiteY1" fmla="*/ 100137 h 1786509"/>
                    <a:gd name="connsiteX2" fmla="*/ 565024 w 568678"/>
                    <a:gd name="connsiteY2" fmla="*/ 133547 h 1786509"/>
                    <a:gd name="connsiteX3" fmla="*/ 540439 w 568678"/>
                    <a:gd name="connsiteY3" fmla="*/ 231674 h 1786509"/>
                    <a:gd name="connsiteX4" fmla="*/ 150898 w 568678"/>
                    <a:gd name="connsiteY4" fmla="*/ 1786509 h 1786509"/>
                    <a:gd name="connsiteX5" fmla="*/ 69009 w 568678"/>
                    <a:gd name="connsiteY5" fmla="*/ 1782705 h 1786509"/>
                    <a:gd name="connsiteX6" fmla="*/ 19896 w 568678"/>
                    <a:gd name="connsiteY6" fmla="*/ 1433492 h 1786509"/>
                    <a:gd name="connsiteX7" fmla="*/ 318775 w 568678"/>
                    <a:gd name="connsiteY7" fmla="*/ 131705 h 1786509"/>
                    <a:gd name="connsiteX8" fmla="*/ 462709 w 568678"/>
                    <a:gd name="connsiteY8" fmla="*/ 472 h 1786509"/>
                    <a:gd name="connsiteX0" fmla="*/ 462709 w 568678"/>
                    <a:gd name="connsiteY0" fmla="*/ 472 h 1782705"/>
                    <a:gd name="connsiteX1" fmla="*/ 568625 w 568678"/>
                    <a:gd name="connsiteY1" fmla="*/ 100137 h 1782705"/>
                    <a:gd name="connsiteX2" fmla="*/ 565024 w 568678"/>
                    <a:gd name="connsiteY2" fmla="*/ 133547 h 1782705"/>
                    <a:gd name="connsiteX3" fmla="*/ 540439 w 568678"/>
                    <a:gd name="connsiteY3" fmla="*/ 231674 h 1782705"/>
                    <a:gd name="connsiteX4" fmla="*/ 362216 w 568678"/>
                    <a:gd name="connsiteY4" fmla="*/ 1598315 h 1782705"/>
                    <a:gd name="connsiteX5" fmla="*/ 69009 w 568678"/>
                    <a:gd name="connsiteY5" fmla="*/ 1782705 h 1782705"/>
                    <a:gd name="connsiteX6" fmla="*/ 19896 w 568678"/>
                    <a:gd name="connsiteY6" fmla="*/ 1433492 h 1782705"/>
                    <a:gd name="connsiteX7" fmla="*/ 318775 w 568678"/>
                    <a:gd name="connsiteY7" fmla="*/ 131705 h 1782705"/>
                    <a:gd name="connsiteX8" fmla="*/ 462709 w 568678"/>
                    <a:gd name="connsiteY8" fmla="*/ 472 h 1782705"/>
                    <a:gd name="connsiteX0" fmla="*/ 462709 w 568678"/>
                    <a:gd name="connsiteY0" fmla="*/ 472 h 1782705"/>
                    <a:gd name="connsiteX1" fmla="*/ 568625 w 568678"/>
                    <a:gd name="connsiteY1" fmla="*/ 100137 h 1782705"/>
                    <a:gd name="connsiteX2" fmla="*/ 565024 w 568678"/>
                    <a:gd name="connsiteY2" fmla="*/ 133547 h 1782705"/>
                    <a:gd name="connsiteX3" fmla="*/ 540439 w 568678"/>
                    <a:gd name="connsiteY3" fmla="*/ 231674 h 1782705"/>
                    <a:gd name="connsiteX4" fmla="*/ 362216 w 568678"/>
                    <a:gd name="connsiteY4" fmla="*/ 1598315 h 1782705"/>
                    <a:gd name="connsiteX5" fmla="*/ 69009 w 568678"/>
                    <a:gd name="connsiteY5" fmla="*/ 1782705 h 1782705"/>
                    <a:gd name="connsiteX6" fmla="*/ 19896 w 568678"/>
                    <a:gd name="connsiteY6" fmla="*/ 1433492 h 1782705"/>
                    <a:gd name="connsiteX7" fmla="*/ 318775 w 568678"/>
                    <a:gd name="connsiteY7" fmla="*/ 131705 h 1782705"/>
                    <a:gd name="connsiteX8" fmla="*/ 462709 w 568678"/>
                    <a:gd name="connsiteY8" fmla="*/ 472 h 1782705"/>
                    <a:gd name="connsiteX0" fmla="*/ 452750 w 558719"/>
                    <a:gd name="connsiteY0" fmla="*/ 472 h 1676127"/>
                    <a:gd name="connsiteX1" fmla="*/ 558666 w 558719"/>
                    <a:gd name="connsiteY1" fmla="*/ 100137 h 1676127"/>
                    <a:gd name="connsiteX2" fmla="*/ 555065 w 558719"/>
                    <a:gd name="connsiteY2" fmla="*/ 133547 h 1676127"/>
                    <a:gd name="connsiteX3" fmla="*/ 530480 w 558719"/>
                    <a:gd name="connsiteY3" fmla="*/ 231674 h 1676127"/>
                    <a:gd name="connsiteX4" fmla="*/ 352257 w 558719"/>
                    <a:gd name="connsiteY4" fmla="*/ 1598315 h 1676127"/>
                    <a:gd name="connsiteX5" fmla="*/ 159869 w 558719"/>
                    <a:gd name="connsiteY5" fmla="*/ 1676127 h 1676127"/>
                    <a:gd name="connsiteX6" fmla="*/ 9937 w 558719"/>
                    <a:gd name="connsiteY6" fmla="*/ 1433492 h 1676127"/>
                    <a:gd name="connsiteX7" fmla="*/ 308816 w 558719"/>
                    <a:gd name="connsiteY7" fmla="*/ 131705 h 1676127"/>
                    <a:gd name="connsiteX8" fmla="*/ 452750 w 558719"/>
                    <a:gd name="connsiteY8" fmla="*/ 472 h 1676127"/>
                    <a:gd name="connsiteX0" fmla="*/ 452750 w 558719"/>
                    <a:gd name="connsiteY0" fmla="*/ 472 h 1676127"/>
                    <a:gd name="connsiteX1" fmla="*/ 558666 w 558719"/>
                    <a:gd name="connsiteY1" fmla="*/ 100137 h 1676127"/>
                    <a:gd name="connsiteX2" fmla="*/ 555065 w 558719"/>
                    <a:gd name="connsiteY2" fmla="*/ 133547 h 1676127"/>
                    <a:gd name="connsiteX3" fmla="*/ 530480 w 558719"/>
                    <a:gd name="connsiteY3" fmla="*/ 231674 h 1676127"/>
                    <a:gd name="connsiteX4" fmla="*/ 217047 w 558719"/>
                    <a:gd name="connsiteY4" fmla="*/ 1431066 h 1676127"/>
                    <a:gd name="connsiteX5" fmla="*/ 159869 w 558719"/>
                    <a:gd name="connsiteY5" fmla="*/ 1676127 h 1676127"/>
                    <a:gd name="connsiteX6" fmla="*/ 9937 w 558719"/>
                    <a:gd name="connsiteY6" fmla="*/ 1433492 h 1676127"/>
                    <a:gd name="connsiteX7" fmla="*/ 308816 w 558719"/>
                    <a:gd name="connsiteY7" fmla="*/ 131705 h 1676127"/>
                    <a:gd name="connsiteX8" fmla="*/ 452750 w 558719"/>
                    <a:gd name="connsiteY8" fmla="*/ 472 h 1676127"/>
                    <a:gd name="connsiteX0" fmla="*/ 447943 w 553912"/>
                    <a:gd name="connsiteY0" fmla="*/ 472 h 1620647"/>
                    <a:gd name="connsiteX1" fmla="*/ 553859 w 553912"/>
                    <a:gd name="connsiteY1" fmla="*/ 100137 h 1620647"/>
                    <a:gd name="connsiteX2" fmla="*/ 550258 w 553912"/>
                    <a:gd name="connsiteY2" fmla="*/ 133547 h 1620647"/>
                    <a:gd name="connsiteX3" fmla="*/ 525673 w 553912"/>
                    <a:gd name="connsiteY3" fmla="*/ 231674 h 1620647"/>
                    <a:gd name="connsiteX4" fmla="*/ 212240 w 553912"/>
                    <a:gd name="connsiteY4" fmla="*/ 1431066 h 1620647"/>
                    <a:gd name="connsiteX5" fmla="*/ 338870 w 553912"/>
                    <a:gd name="connsiteY5" fmla="*/ 1620647 h 1620647"/>
                    <a:gd name="connsiteX6" fmla="*/ 5130 w 553912"/>
                    <a:gd name="connsiteY6" fmla="*/ 1433492 h 1620647"/>
                    <a:gd name="connsiteX7" fmla="*/ 304009 w 553912"/>
                    <a:gd name="connsiteY7" fmla="*/ 131705 h 1620647"/>
                    <a:gd name="connsiteX8" fmla="*/ 447943 w 553912"/>
                    <a:gd name="connsiteY8" fmla="*/ 472 h 1620647"/>
                    <a:gd name="connsiteX0" fmla="*/ 447943 w 553912"/>
                    <a:gd name="connsiteY0" fmla="*/ 472 h 1620647"/>
                    <a:gd name="connsiteX1" fmla="*/ 553859 w 553912"/>
                    <a:gd name="connsiteY1" fmla="*/ 100137 h 1620647"/>
                    <a:gd name="connsiteX2" fmla="*/ 550258 w 553912"/>
                    <a:gd name="connsiteY2" fmla="*/ 133547 h 1620647"/>
                    <a:gd name="connsiteX3" fmla="*/ 525673 w 553912"/>
                    <a:gd name="connsiteY3" fmla="*/ 231674 h 1620647"/>
                    <a:gd name="connsiteX4" fmla="*/ 212240 w 553912"/>
                    <a:gd name="connsiteY4" fmla="*/ 1431066 h 1620647"/>
                    <a:gd name="connsiteX5" fmla="*/ 338870 w 553912"/>
                    <a:gd name="connsiteY5" fmla="*/ 1620647 h 1620647"/>
                    <a:gd name="connsiteX6" fmla="*/ 5130 w 553912"/>
                    <a:gd name="connsiteY6" fmla="*/ 1433492 h 1620647"/>
                    <a:gd name="connsiteX7" fmla="*/ 304009 w 553912"/>
                    <a:gd name="connsiteY7" fmla="*/ 131705 h 1620647"/>
                    <a:gd name="connsiteX8" fmla="*/ 447943 w 553912"/>
                    <a:gd name="connsiteY8" fmla="*/ 472 h 1620647"/>
                    <a:gd name="connsiteX0" fmla="*/ 448607 w 554576"/>
                    <a:gd name="connsiteY0" fmla="*/ 472 h 1624832"/>
                    <a:gd name="connsiteX1" fmla="*/ 554523 w 554576"/>
                    <a:gd name="connsiteY1" fmla="*/ 100137 h 1624832"/>
                    <a:gd name="connsiteX2" fmla="*/ 550922 w 554576"/>
                    <a:gd name="connsiteY2" fmla="*/ 133547 h 1624832"/>
                    <a:gd name="connsiteX3" fmla="*/ 526337 w 554576"/>
                    <a:gd name="connsiteY3" fmla="*/ 231674 h 1624832"/>
                    <a:gd name="connsiteX4" fmla="*/ 212904 w 554576"/>
                    <a:gd name="connsiteY4" fmla="*/ 1431066 h 1624832"/>
                    <a:gd name="connsiteX5" fmla="*/ 339534 w 554576"/>
                    <a:gd name="connsiteY5" fmla="*/ 1620647 h 1624832"/>
                    <a:gd name="connsiteX6" fmla="*/ 5794 w 554576"/>
                    <a:gd name="connsiteY6" fmla="*/ 1433492 h 1624832"/>
                    <a:gd name="connsiteX7" fmla="*/ 304673 w 554576"/>
                    <a:gd name="connsiteY7" fmla="*/ 131705 h 1624832"/>
                    <a:gd name="connsiteX8" fmla="*/ 448607 w 554576"/>
                    <a:gd name="connsiteY8" fmla="*/ 472 h 1624832"/>
                    <a:gd name="connsiteX0" fmla="*/ 448618 w 554587"/>
                    <a:gd name="connsiteY0" fmla="*/ 472 h 1613496"/>
                    <a:gd name="connsiteX1" fmla="*/ 554534 w 554587"/>
                    <a:gd name="connsiteY1" fmla="*/ 100137 h 1613496"/>
                    <a:gd name="connsiteX2" fmla="*/ 550933 w 554587"/>
                    <a:gd name="connsiteY2" fmla="*/ 133547 h 1613496"/>
                    <a:gd name="connsiteX3" fmla="*/ 526348 w 554587"/>
                    <a:gd name="connsiteY3" fmla="*/ 231674 h 1613496"/>
                    <a:gd name="connsiteX4" fmla="*/ 212915 w 554587"/>
                    <a:gd name="connsiteY4" fmla="*/ 1431066 h 1613496"/>
                    <a:gd name="connsiteX5" fmla="*/ 338933 w 554587"/>
                    <a:gd name="connsiteY5" fmla="*/ 1607962 h 1613496"/>
                    <a:gd name="connsiteX6" fmla="*/ 5805 w 554587"/>
                    <a:gd name="connsiteY6" fmla="*/ 1433492 h 1613496"/>
                    <a:gd name="connsiteX7" fmla="*/ 304684 w 554587"/>
                    <a:gd name="connsiteY7" fmla="*/ 131705 h 1613496"/>
                    <a:gd name="connsiteX8" fmla="*/ 448618 w 554587"/>
                    <a:gd name="connsiteY8" fmla="*/ 472 h 1613496"/>
                    <a:gd name="connsiteX0" fmla="*/ 448027 w 553996"/>
                    <a:gd name="connsiteY0" fmla="*/ 472 h 1621527"/>
                    <a:gd name="connsiteX1" fmla="*/ 553943 w 553996"/>
                    <a:gd name="connsiteY1" fmla="*/ 100137 h 1621527"/>
                    <a:gd name="connsiteX2" fmla="*/ 550342 w 553996"/>
                    <a:gd name="connsiteY2" fmla="*/ 133547 h 1621527"/>
                    <a:gd name="connsiteX3" fmla="*/ 525757 w 553996"/>
                    <a:gd name="connsiteY3" fmla="*/ 231674 h 1621527"/>
                    <a:gd name="connsiteX4" fmla="*/ 212324 w 553996"/>
                    <a:gd name="connsiteY4" fmla="*/ 1431066 h 1621527"/>
                    <a:gd name="connsiteX5" fmla="*/ 338342 w 553996"/>
                    <a:gd name="connsiteY5" fmla="*/ 1607962 h 1621527"/>
                    <a:gd name="connsiteX6" fmla="*/ 5214 w 553996"/>
                    <a:gd name="connsiteY6" fmla="*/ 1433492 h 1621527"/>
                    <a:gd name="connsiteX7" fmla="*/ 304093 w 553996"/>
                    <a:gd name="connsiteY7" fmla="*/ 131705 h 1621527"/>
                    <a:gd name="connsiteX8" fmla="*/ 448027 w 553996"/>
                    <a:gd name="connsiteY8" fmla="*/ 472 h 1621527"/>
                    <a:gd name="connsiteX0" fmla="*/ 448027 w 553996"/>
                    <a:gd name="connsiteY0" fmla="*/ 472 h 1621527"/>
                    <a:gd name="connsiteX1" fmla="*/ 553943 w 553996"/>
                    <a:gd name="connsiteY1" fmla="*/ 100137 h 1621527"/>
                    <a:gd name="connsiteX2" fmla="*/ 550342 w 553996"/>
                    <a:gd name="connsiteY2" fmla="*/ 133547 h 1621527"/>
                    <a:gd name="connsiteX3" fmla="*/ 525757 w 553996"/>
                    <a:gd name="connsiteY3" fmla="*/ 231674 h 1621527"/>
                    <a:gd name="connsiteX4" fmla="*/ 212324 w 553996"/>
                    <a:gd name="connsiteY4" fmla="*/ 1431066 h 1621527"/>
                    <a:gd name="connsiteX5" fmla="*/ 338342 w 553996"/>
                    <a:gd name="connsiteY5" fmla="*/ 1607962 h 1621527"/>
                    <a:gd name="connsiteX6" fmla="*/ 5214 w 553996"/>
                    <a:gd name="connsiteY6" fmla="*/ 1433492 h 1621527"/>
                    <a:gd name="connsiteX7" fmla="*/ 304093 w 553996"/>
                    <a:gd name="connsiteY7" fmla="*/ 131705 h 1621527"/>
                    <a:gd name="connsiteX8" fmla="*/ 448027 w 553996"/>
                    <a:gd name="connsiteY8" fmla="*/ 472 h 1621527"/>
                    <a:gd name="connsiteX0" fmla="*/ 448027 w 553996"/>
                    <a:gd name="connsiteY0" fmla="*/ 472 h 1621527"/>
                    <a:gd name="connsiteX1" fmla="*/ 553943 w 553996"/>
                    <a:gd name="connsiteY1" fmla="*/ 100137 h 1621527"/>
                    <a:gd name="connsiteX2" fmla="*/ 550342 w 553996"/>
                    <a:gd name="connsiteY2" fmla="*/ 133547 h 1621527"/>
                    <a:gd name="connsiteX3" fmla="*/ 212324 w 553996"/>
                    <a:gd name="connsiteY3" fmla="*/ 1431066 h 1621527"/>
                    <a:gd name="connsiteX4" fmla="*/ 338342 w 553996"/>
                    <a:gd name="connsiteY4" fmla="*/ 1607962 h 1621527"/>
                    <a:gd name="connsiteX5" fmla="*/ 5214 w 553996"/>
                    <a:gd name="connsiteY5" fmla="*/ 1433492 h 1621527"/>
                    <a:gd name="connsiteX6" fmla="*/ 304093 w 553996"/>
                    <a:gd name="connsiteY6" fmla="*/ 131705 h 1621527"/>
                    <a:gd name="connsiteX7" fmla="*/ 448027 w 553996"/>
                    <a:gd name="connsiteY7" fmla="*/ 472 h 1621527"/>
                    <a:gd name="connsiteX0" fmla="*/ 448027 w 553996"/>
                    <a:gd name="connsiteY0" fmla="*/ 472 h 1621527"/>
                    <a:gd name="connsiteX1" fmla="*/ 553943 w 553996"/>
                    <a:gd name="connsiteY1" fmla="*/ 100137 h 1621527"/>
                    <a:gd name="connsiteX2" fmla="*/ 212324 w 553996"/>
                    <a:gd name="connsiteY2" fmla="*/ 1431066 h 1621527"/>
                    <a:gd name="connsiteX3" fmla="*/ 338342 w 553996"/>
                    <a:gd name="connsiteY3" fmla="*/ 1607962 h 1621527"/>
                    <a:gd name="connsiteX4" fmla="*/ 5214 w 553996"/>
                    <a:gd name="connsiteY4" fmla="*/ 1433492 h 1621527"/>
                    <a:gd name="connsiteX5" fmla="*/ 304093 w 553996"/>
                    <a:gd name="connsiteY5" fmla="*/ 131705 h 1621527"/>
                    <a:gd name="connsiteX6" fmla="*/ 448027 w 553996"/>
                    <a:gd name="connsiteY6" fmla="*/ 472 h 1621527"/>
                    <a:gd name="connsiteX0" fmla="*/ 448027 w 532887"/>
                    <a:gd name="connsiteY0" fmla="*/ 472 h 1621527"/>
                    <a:gd name="connsiteX1" fmla="*/ 532800 w 532887"/>
                    <a:gd name="connsiteY1" fmla="*/ 101156 h 1621527"/>
                    <a:gd name="connsiteX2" fmla="*/ 212324 w 532887"/>
                    <a:gd name="connsiteY2" fmla="*/ 1431066 h 1621527"/>
                    <a:gd name="connsiteX3" fmla="*/ 338342 w 532887"/>
                    <a:gd name="connsiteY3" fmla="*/ 1607962 h 1621527"/>
                    <a:gd name="connsiteX4" fmla="*/ 5214 w 532887"/>
                    <a:gd name="connsiteY4" fmla="*/ 1433492 h 1621527"/>
                    <a:gd name="connsiteX5" fmla="*/ 304093 w 532887"/>
                    <a:gd name="connsiteY5" fmla="*/ 131705 h 1621527"/>
                    <a:gd name="connsiteX6" fmla="*/ 448027 w 532887"/>
                    <a:gd name="connsiteY6" fmla="*/ 472 h 1621527"/>
                    <a:gd name="connsiteX0" fmla="*/ 448027 w 535959"/>
                    <a:gd name="connsiteY0" fmla="*/ 472 h 1621527"/>
                    <a:gd name="connsiteX1" fmla="*/ 532800 w 535959"/>
                    <a:gd name="connsiteY1" fmla="*/ 101156 h 1621527"/>
                    <a:gd name="connsiteX2" fmla="*/ 212324 w 535959"/>
                    <a:gd name="connsiteY2" fmla="*/ 1431066 h 1621527"/>
                    <a:gd name="connsiteX3" fmla="*/ 338342 w 535959"/>
                    <a:gd name="connsiteY3" fmla="*/ 1607962 h 1621527"/>
                    <a:gd name="connsiteX4" fmla="*/ 5214 w 535959"/>
                    <a:gd name="connsiteY4" fmla="*/ 1433492 h 1621527"/>
                    <a:gd name="connsiteX5" fmla="*/ 304093 w 535959"/>
                    <a:gd name="connsiteY5" fmla="*/ 131705 h 1621527"/>
                    <a:gd name="connsiteX6" fmla="*/ 448027 w 535959"/>
                    <a:gd name="connsiteY6" fmla="*/ 472 h 1621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959" h="1621527">
                      <a:moveTo>
                        <a:pt x="448027" y="472"/>
                      </a:moveTo>
                      <a:cubicBezTo>
                        <a:pt x="503589" y="472"/>
                        <a:pt x="548472" y="38227"/>
                        <a:pt x="532800" y="101156"/>
                      </a:cubicBezTo>
                      <a:lnTo>
                        <a:pt x="212324" y="1431066"/>
                      </a:lnTo>
                      <a:cubicBezTo>
                        <a:pt x="178881" y="1595385"/>
                        <a:pt x="439694" y="1533610"/>
                        <a:pt x="338342" y="1607962"/>
                      </a:cubicBezTo>
                      <a:cubicBezTo>
                        <a:pt x="290405" y="1640756"/>
                        <a:pt x="-45586" y="1625402"/>
                        <a:pt x="5214" y="1433492"/>
                      </a:cubicBezTo>
                      <a:lnTo>
                        <a:pt x="304093" y="131705"/>
                      </a:lnTo>
                      <a:cubicBezTo>
                        <a:pt x="322437" y="66794"/>
                        <a:pt x="345016" y="-6584"/>
                        <a:pt x="448027" y="472"/>
                      </a:cubicBezTo>
                      <a:close/>
                    </a:path>
                  </a:pathLst>
                </a:custGeom>
                <a:solidFill>
                  <a:srgbClr val="0F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2055374" y="2244650"/>
                  <a:ext cx="2260319" cy="1608706"/>
                  <a:chOff x="2055374" y="2244650"/>
                  <a:chExt cx="2260319" cy="1608706"/>
                </a:xfrm>
                <a:grpFill/>
              </p:grpSpPr>
              <p:grpSp>
                <p:nvGrpSpPr>
                  <p:cNvPr id="117" name="Group 116"/>
                  <p:cNvGrpSpPr/>
                  <p:nvPr/>
                </p:nvGrpSpPr>
                <p:grpSpPr>
                  <a:xfrm>
                    <a:off x="2055374" y="2273203"/>
                    <a:ext cx="2260319" cy="1580153"/>
                    <a:chOff x="8082996" y="2866267"/>
                    <a:chExt cx="2260319" cy="1580153"/>
                  </a:xfrm>
                  <a:grpFill/>
                </p:grpSpPr>
                <p:sp>
                  <p:nvSpPr>
                    <p:cNvPr id="119" name="Freeform 118"/>
                    <p:cNvSpPr/>
                    <p:nvPr/>
                  </p:nvSpPr>
                  <p:spPr>
                    <a:xfrm>
                      <a:off x="8082996" y="2866267"/>
                      <a:ext cx="1164845" cy="1580153"/>
                    </a:xfrm>
                    <a:custGeom>
                      <a:avLst/>
                      <a:gdLst>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15007 w 1164780"/>
                        <a:gd name="connsiteY14" fmla="*/ 1446813 h 1580153"/>
                        <a:gd name="connsiteX15" fmla="*/ 921521 w 1164780"/>
                        <a:gd name="connsiteY15" fmla="*/ 1442046 h 1580153"/>
                        <a:gd name="connsiteX16" fmla="*/ 921521 w 1164780"/>
                        <a:gd name="connsiteY16" fmla="*/ 1575925 h 1580153"/>
                        <a:gd name="connsiteX17" fmla="*/ 901793 w 1164780"/>
                        <a:gd name="connsiteY17" fmla="*/ 1577525 h 1580153"/>
                        <a:gd name="connsiteX18" fmla="*/ 171725 w 1164780"/>
                        <a:gd name="connsiteY18" fmla="*/ 1572567 h 1580153"/>
                        <a:gd name="connsiteX19" fmla="*/ 4502 w 1164780"/>
                        <a:gd name="connsiteY19" fmla="*/ 1356528 h 1580153"/>
                        <a:gd name="connsiteX20" fmla="*/ 317426 w 1164780"/>
                        <a:gd name="connsiteY20" fmla="*/ 140677 h 1580153"/>
                        <a:gd name="connsiteX21" fmla="*/ 563611 w 1164780"/>
                        <a:gd name="connsiteY21"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15007 w 1164780"/>
                        <a:gd name="connsiteY14" fmla="*/ 144681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22627 w 1164780"/>
                        <a:gd name="connsiteY14" fmla="*/ 145443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21521 w 1164780"/>
                        <a:gd name="connsiteY15" fmla="*/ 1575925 h 1580153"/>
                        <a:gd name="connsiteX16" fmla="*/ 901793 w 1164780"/>
                        <a:gd name="connsiteY16" fmla="*/ 1577525 h 1580153"/>
                        <a:gd name="connsiteX17" fmla="*/ 171725 w 1164780"/>
                        <a:gd name="connsiteY17" fmla="*/ 1572567 h 1580153"/>
                        <a:gd name="connsiteX18" fmla="*/ 4502 w 1164780"/>
                        <a:gd name="connsiteY18" fmla="*/ 1356528 h 1580153"/>
                        <a:gd name="connsiteX19" fmla="*/ 317426 w 1164780"/>
                        <a:gd name="connsiteY19" fmla="*/ 140677 h 1580153"/>
                        <a:gd name="connsiteX20" fmla="*/ 563611 w 1164780"/>
                        <a:gd name="connsiteY20"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48027 w 1164780"/>
                        <a:gd name="connsiteY14" fmla="*/ 14569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65807 w 1164780"/>
                        <a:gd name="connsiteY14" fmla="*/ 14696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65807 w 1164780"/>
                        <a:gd name="connsiteY14" fmla="*/ 14696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49989 w 1164780"/>
                        <a:gd name="connsiteY13" fmla="*/ 146023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515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007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611 w 1164780"/>
                        <a:gd name="connsiteY0" fmla="*/ 0 h 1580153"/>
                        <a:gd name="connsiteX1" fmla="*/ 1106222 w 1164780"/>
                        <a:gd name="connsiteY1" fmla="*/ 0 h 1580153"/>
                        <a:gd name="connsiteX2" fmla="*/ 1141391 w 1164780"/>
                        <a:gd name="connsiteY2" fmla="*/ 105508 h 1580153"/>
                        <a:gd name="connsiteX3" fmla="*/ 685803 w 1164780"/>
                        <a:gd name="connsiteY3" fmla="*/ 102471 h 1580153"/>
                        <a:gd name="connsiteX4" fmla="*/ 483224 w 1164780"/>
                        <a:gd name="connsiteY4" fmla="*/ 185895 h 1580153"/>
                        <a:gd name="connsiteX5" fmla="*/ 448055 w 1164780"/>
                        <a:gd name="connsiteY5" fmla="*/ 286378 h 1580153"/>
                        <a:gd name="connsiteX6" fmla="*/ 508345 w 1164780"/>
                        <a:gd name="connsiteY6" fmla="*/ 396910 h 1580153"/>
                        <a:gd name="connsiteX7" fmla="*/ 799747 w 1164780"/>
                        <a:gd name="connsiteY7" fmla="*/ 401934 h 1580153"/>
                        <a:gd name="connsiteX8" fmla="*/ 794723 w 1164780"/>
                        <a:gd name="connsiteY8" fmla="*/ 497394 h 1580153"/>
                        <a:gd name="connsiteX9" fmla="*/ 468151 w 1164780"/>
                        <a:gd name="connsiteY9" fmla="*/ 497394 h 1580153"/>
                        <a:gd name="connsiteX10" fmla="*/ 367668 w 1164780"/>
                        <a:gd name="connsiteY10" fmla="*/ 577780 h 1580153"/>
                        <a:gd name="connsiteX11" fmla="*/ 181773 w 1164780"/>
                        <a:gd name="connsiteY11" fmla="*/ 1366576 h 1580153"/>
                        <a:gd name="connsiteX12" fmla="*/ 329274 w 1164780"/>
                        <a:gd name="connsiteY12" fmla="*/ 1441377 h 1580153"/>
                        <a:gd name="connsiteX13" fmla="*/ 852529 w 1164780"/>
                        <a:gd name="connsiteY13" fmla="*/ 1450076 h 1580153"/>
                        <a:gd name="connsiteX14" fmla="*/ 978507 w 1164780"/>
                        <a:gd name="connsiteY14" fmla="*/ 1482373 h 1580153"/>
                        <a:gd name="connsiteX15" fmla="*/ 901793 w 1164780"/>
                        <a:gd name="connsiteY15" fmla="*/ 1577525 h 1580153"/>
                        <a:gd name="connsiteX16" fmla="*/ 171725 w 1164780"/>
                        <a:gd name="connsiteY16" fmla="*/ 1572567 h 1580153"/>
                        <a:gd name="connsiteX17" fmla="*/ 4502 w 1164780"/>
                        <a:gd name="connsiteY17" fmla="*/ 1356528 h 1580153"/>
                        <a:gd name="connsiteX18" fmla="*/ 317426 w 1164780"/>
                        <a:gd name="connsiteY18" fmla="*/ 140677 h 1580153"/>
                        <a:gd name="connsiteX19" fmla="*/ 563611 w 1164780"/>
                        <a:gd name="connsiteY19" fmla="*/ 0 h 1580153"/>
                        <a:gd name="connsiteX0" fmla="*/ 563883 w 1165052"/>
                        <a:gd name="connsiteY0" fmla="*/ 0 h 1580153"/>
                        <a:gd name="connsiteX1" fmla="*/ 1106494 w 1165052"/>
                        <a:gd name="connsiteY1" fmla="*/ 0 h 1580153"/>
                        <a:gd name="connsiteX2" fmla="*/ 1141663 w 1165052"/>
                        <a:gd name="connsiteY2" fmla="*/ 105508 h 1580153"/>
                        <a:gd name="connsiteX3" fmla="*/ 686075 w 1165052"/>
                        <a:gd name="connsiteY3" fmla="*/ 102471 h 1580153"/>
                        <a:gd name="connsiteX4" fmla="*/ 483496 w 1165052"/>
                        <a:gd name="connsiteY4" fmla="*/ 185895 h 1580153"/>
                        <a:gd name="connsiteX5" fmla="*/ 448327 w 1165052"/>
                        <a:gd name="connsiteY5" fmla="*/ 286378 h 1580153"/>
                        <a:gd name="connsiteX6" fmla="*/ 508617 w 1165052"/>
                        <a:gd name="connsiteY6" fmla="*/ 396910 h 1580153"/>
                        <a:gd name="connsiteX7" fmla="*/ 800019 w 1165052"/>
                        <a:gd name="connsiteY7" fmla="*/ 401934 h 1580153"/>
                        <a:gd name="connsiteX8" fmla="*/ 794995 w 1165052"/>
                        <a:gd name="connsiteY8" fmla="*/ 497394 h 1580153"/>
                        <a:gd name="connsiteX9" fmla="*/ 468423 w 1165052"/>
                        <a:gd name="connsiteY9" fmla="*/ 497394 h 1580153"/>
                        <a:gd name="connsiteX10" fmla="*/ 367940 w 1165052"/>
                        <a:gd name="connsiteY10" fmla="*/ 577780 h 1580153"/>
                        <a:gd name="connsiteX11" fmla="*/ 182045 w 1165052"/>
                        <a:gd name="connsiteY11" fmla="*/ 1366576 h 1580153"/>
                        <a:gd name="connsiteX12" fmla="*/ 329546 w 1165052"/>
                        <a:gd name="connsiteY12" fmla="*/ 1441377 h 1580153"/>
                        <a:gd name="connsiteX13" fmla="*/ 852801 w 1165052"/>
                        <a:gd name="connsiteY13" fmla="*/ 1450076 h 1580153"/>
                        <a:gd name="connsiteX14" fmla="*/ 978779 w 1165052"/>
                        <a:gd name="connsiteY14" fmla="*/ 1482373 h 1580153"/>
                        <a:gd name="connsiteX15" fmla="*/ 902065 w 1165052"/>
                        <a:gd name="connsiteY15" fmla="*/ 1577525 h 1580153"/>
                        <a:gd name="connsiteX16" fmla="*/ 171997 w 1165052"/>
                        <a:gd name="connsiteY16" fmla="*/ 1572567 h 1580153"/>
                        <a:gd name="connsiteX17" fmla="*/ 4774 w 1165052"/>
                        <a:gd name="connsiteY17" fmla="*/ 1356528 h 1580153"/>
                        <a:gd name="connsiteX18" fmla="*/ 317698 w 1165052"/>
                        <a:gd name="connsiteY18" fmla="*/ 140677 h 1580153"/>
                        <a:gd name="connsiteX19" fmla="*/ 563883 w 1165052"/>
                        <a:gd name="connsiteY19" fmla="*/ 0 h 1580153"/>
                        <a:gd name="connsiteX0" fmla="*/ 563743 w 1164912"/>
                        <a:gd name="connsiteY0" fmla="*/ 0 h 1580153"/>
                        <a:gd name="connsiteX1" fmla="*/ 1106354 w 1164912"/>
                        <a:gd name="connsiteY1" fmla="*/ 0 h 1580153"/>
                        <a:gd name="connsiteX2" fmla="*/ 1141523 w 1164912"/>
                        <a:gd name="connsiteY2" fmla="*/ 105508 h 1580153"/>
                        <a:gd name="connsiteX3" fmla="*/ 685935 w 1164912"/>
                        <a:gd name="connsiteY3" fmla="*/ 102471 h 1580153"/>
                        <a:gd name="connsiteX4" fmla="*/ 483356 w 1164912"/>
                        <a:gd name="connsiteY4" fmla="*/ 185895 h 1580153"/>
                        <a:gd name="connsiteX5" fmla="*/ 448187 w 1164912"/>
                        <a:gd name="connsiteY5" fmla="*/ 286378 h 1580153"/>
                        <a:gd name="connsiteX6" fmla="*/ 508477 w 1164912"/>
                        <a:gd name="connsiteY6" fmla="*/ 396910 h 1580153"/>
                        <a:gd name="connsiteX7" fmla="*/ 799879 w 1164912"/>
                        <a:gd name="connsiteY7" fmla="*/ 401934 h 1580153"/>
                        <a:gd name="connsiteX8" fmla="*/ 794855 w 1164912"/>
                        <a:gd name="connsiteY8" fmla="*/ 497394 h 1580153"/>
                        <a:gd name="connsiteX9" fmla="*/ 468283 w 1164912"/>
                        <a:gd name="connsiteY9" fmla="*/ 497394 h 1580153"/>
                        <a:gd name="connsiteX10" fmla="*/ 367800 w 1164912"/>
                        <a:gd name="connsiteY10" fmla="*/ 577780 h 1580153"/>
                        <a:gd name="connsiteX11" fmla="*/ 181905 w 1164912"/>
                        <a:gd name="connsiteY11" fmla="*/ 1366576 h 1580153"/>
                        <a:gd name="connsiteX12" fmla="*/ 329406 w 1164912"/>
                        <a:gd name="connsiteY12" fmla="*/ 1441377 h 1580153"/>
                        <a:gd name="connsiteX13" fmla="*/ 852661 w 1164912"/>
                        <a:gd name="connsiteY13" fmla="*/ 1450076 h 1580153"/>
                        <a:gd name="connsiteX14" fmla="*/ 978639 w 1164912"/>
                        <a:gd name="connsiteY14" fmla="*/ 1482373 h 1580153"/>
                        <a:gd name="connsiteX15" fmla="*/ 901925 w 1164912"/>
                        <a:gd name="connsiteY15" fmla="*/ 1577525 h 1580153"/>
                        <a:gd name="connsiteX16" fmla="*/ 171857 w 1164912"/>
                        <a:gd name="connsiteY16" fmla="*/ 1572567 h 1580153"/>
                        <a:gd name="connsiteX17" fmla="*/ 4634 w 1164912"/>
                        <a:gd name="connsiteY17" fmla="*/ 1356528 h 1580153"/>
                        <a:gd name="connsiteX18" fmla="*/ 317558 w 1164912"/>
                        <a:gd name="connsiteY18" fmla="*/ 140677 h 1580153"/>
                        <a:gd name="connsiteX19" fmla="*/ 563743 w 1164912"/>
                        <a:gd name="connsiteY19" fmla="*/ 0 h 1580153"/>
                        <a:gd name="connsiteX0" fmla="*/ 563676 w 1164845"/>
                        <a:gd name="connsiteY0" fmla="*/ 0 h 1580153"/>
                        <a:gd name="connsiteX1" fmla="*/ 1106287 w 1164845"/>
                        <a:gd name="connsiteY1" fmla="*/ 0 h 1580153"/>
                        <a:gd name="connsiteX2" fmla="*/ 1141456 w 1164845"/>
                        <a:gd name="connsiteY2" fmla="*/ 105508 h 1580153"/>
                        <a:gd name="connsiteX3" fmla="*/ 685868 w 1164845"/>
                        <a:gd name="connsiteY3" fmla="*/ 102471 h 1580153"/>
                        <a:gd name="connsiteX4" fmla="*/ 483289 w 1164845"/>
                        <a:gd name="connsiteY4" fmla="*/ 185895 h 1580153"/>
                        <a:gd name="connsiteX5" fmla="*/ 448120 w 1164845"/>
                        <a:gd name="connsiteY5" fmla="*/ 286378 h 1580153"/>
                        <a:gd name="connsiteX6" fmla="*/ 508410 w 1164845"/>
                        <a:gd name="connsiteY6" fmla="*/ 396910 h 1580153"/>
                        <a:gd name="connsiteX7" fmla="*/ 799812 w 1164845"/>
                        <a:gd name="connsiteY7" fmla="*/ 401934 h 1580153"/>
                        <a:gd name="connsiteX8" fmla="*/ 794788 w 1164845"/>
                        <a:gd name="connsiteY8" fmla="*/ 497394 h 1580153"/>
                        <a:gd name="connsiteX9" fmla="*/ 468216 w 1164845"/>
                        <a:gd name="connsiteY9" fmla="*/ 497394 h 1580153"/>
                        <a:gd name="connsiteX10" fmla="*/ 367733 w 1164845"/>
                        <a:gd name="connsiteY10" fmla="*/ 577780 h 1580153"/>
                        <a:gd name="connsiteX11" fmla="*/ 181838 w 1164845"/>
                        <a:gd name="connsiteY11" fmla="*/ 1366576 h 1580153"/>
                        <a:gd name="connsiteX12" fmla="*/ 329339 w 1164845"/>
                        <a:gd name="connsiteY12" fmla="*/ 1441377 h 1580153"/>
                        <a:gd name="connsiteX13" fmla="*/ 852594 w 1164845"/>
                        <a:gd name="connsiteY13" fmla="*/ 1450076 h 1580153"/>
                        <a:gd name="connsiteX14" fmla="*/ 978572 w 1164845"/>
                        <a:gd name="connsiteY14" fmla="*/ 1482373 h 1580153"/>
                        <a:gd name="connsiteX15" fmla="*/ 901858 w 1164845"/>
                        <a:gd name="connsiteY15" fmla="*/ 1577525 h 1580153"/>
                        <a:gd name="connsiteX16" fmla="*/ 171790 w 1164845"/>
                        <a:gd name="connsiteY16" fmla="*/ 1572567 h 1580153"/>
                        <a:gd name="connsiteX17" fmla="*/ 4567 w 1164845"/>
                        <a:gd name="connsiteY17" fmla="*/ 1356528 h 1580153"/>
                        <a:gd name="connsiteX18" fmla="*/ 317491 w 1164845"/>
                        <a:gd name="connsiteY18" fmla="*/ 140677 h 1580153"/>
                        <a:gd name="connsiteX19" fmla="*/ 563676 w 1164845"/>
                        <a:gd name="connsiteY19" fmla="*/ 0 h 158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845" h="1580153">
                          <a:moveTo>
                            <a:pt x="563676" y="0"/>
                          </a:moveTo>
                          <a:lnTo>
                            <a:pt x="1106287" y="0"/>
                          </a:lnTo>
                          <a:cubicBezTo>
                            <a:pt x="1193073" y="18110"/>
                            <a:pt x="1163852" y="73751"/>
                            <a:pt x="1141456" y="105508"/>
                          </a:cubicBezTo>
                          <a:cubicBezTo>
                            <a:pt x="1120385" y="122693"/>
                            <a:pt x="833181" y="95522"/>
                            <a:pt x="685868" y="102471"/>
                          </a:cubicBezTo>
                          <a:cubicBezTo>
                            <a:pt x="610380" y="101846"/>
                            <a:pt x="507598" y="125105"/>
                            <a:pt x="483289" y="185895"/>
                          </a:cubicBezTo>
                          <a:lnTo>
                            <a:pt x="448120" y="286378"/>
                          </a:lnTo>
                          <a:cubicBezTo>
                            <a:pt x="430686" y="350518"/>
                            <a:pt x="440546" y="397597"/>
                            <a:pt x="508410" y="396910"/>
                          </a:cubicBezTo>
                          <a:lnTo>
                            <a:pt x="799812" y="401934"/>
                          </a:lnTo>
                          <a:cubicBezTo>
                            <a:pt x="859552" y="420106"/>
                            <a:pt x="864701" y="496281"/>
                            <a:pt x="794788" y="497394"/>
                          </a:cubicBezTo>
                          <a:lnTo>
                            <a:pt x="468216" y="497394"/>
                          </a:lnTo>
                          <a:cubicBezTo>
                            <a:pt x="424486" y="496893"/>
                            <a:pt x="384167" y="520278"/>
                            <a:pt x="367733" y="577780"/>
                          </a:cubicBezTo>
                          <a:lnTo>
                            <a:pt x="181838" y="1366576"/>
                          </a:lnTo>
                          <a:cubicBezTo>
                            <a:pt x="170727" y="1432453"/>
                            <a:pt x="261975" y="1440327"/>
                            <a:pt x="329339" y="1441377"/>
                          </a:cubicBezTo>
                          <a:lnTo>
                            <a:pt x="852594" y="1450076"/>
                          </a:lnTo>
                          <a:cubicBezTo>
                            <a:pt x="879065" y="1448961"/>
                            <a:pt x="963899" y="1450384"/>
                            <a:pt x="978572" y="1482373"/>
                          </a:cubicBezTo>
                          <a:cubicBezTo>
                            <a:pt x="987206" y="1501921"/>
                            <a:pt x="1016002" y="1570959"/>
                            <a:pt x="901858" y="1577525"/>
                          </a:cubicBezTo>
                          <a:cubicBezTo>
                            <a:pt x="777142" y="1583056"/>
                            <a:pt x="397405" y="1579117"/>
                            <a:pt x="171790" y="1572567"/>
                          </a:cubicBezTo>
                          <a:cubicBezTo>
                            <a:pt x="115783" y="1568792"/>
                            <a:pt x="-27266" y="1493368"/>
                            <a:pt x="4567" y="1356528"/>
                          </a:cubicBezTo>
                          <a:lnTo>
                            <a:pt x="317491" y="140677"/>
                          </a:lnTo>
                          <a:cubicBezTo>
                            <a:pt x="331314" y="80138"/>
                            <a:pt x="413375" y="2537"/>
                            <a:pt x="563676" y="0"/>
                          </a:cubicBezTo>
                          <a:close/>
                        </a:path>
                      </a:pathLst>
                    </a:custGeom>
                    <a:solidFill>
                      <a:srgbClr val="AA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8944715" y="3269067"/>
                      <a:ext cx="1398600" cy="1174791"/>
                    </a:xfrm>
                    <a:custGeom>
                      <a:avLst/>
                      <a:gdLst>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63222 w 1398600"/>
                        <a:gd name="connsiteY14" fmla="*/ 955460 h 1174791"/>
                        <a:gd name="connsiteX15" fmla="*/ 344696 w 1398600"/>
                        <a:gd name="connsiteY15" fmla="*/ 970421 h 1174791"/>
                        <a:gd name="connsiteX16" fmla="*/ 328195 w 1398600"/>
                        <a:gd name="connsiteY16" fmla="*/ 984650 h 1174791"/>
                        <a:gd name="connsiteX17" fmla="*/ 173547 w 1398600"/>
                        <a:gd name="connsiteY17" fmla="*/ 1109162 h 1174791"/>
                        <a:gd name="connsiteX18" fmla="*/ 169036 w 1398600"/>
                        <a:gd name="connsiteY18" fmla="*/ 1112282 h 1174791"/>
                        <a:gd name="connsiteX19" fmla="*/ 110252 w 1398600"/>
                        <a:gd name="connsiteY19" fmla="*/ 1159756 h 1174791"/>
                        <a:gd name="connsiteX20" fmla="*/ 15035 w 1398600"/>
                        <a:gd name="connsiteY20" fmla="*/ 1149621 h 1174791"/>
                        <a:gd name="connsiteX21" fmla="*/ 25170 w 1398600"/>
                        <a:gd name="connsiteY21" fmla="*/ 1054403 h 1174791"/>
                        <a:gd name="connsiteX22" fmla="*/ 278140 w 1398600"/>
                        <a:gd name="connsiteY22" fmla="*/ 850107 h 1174791"/>
                        <a:gd name="connsiteX23" fmla="*/ 289354 w 1398600"/>
                        <a:gd name="connsiteY23" fmla="*/ 844267 h 1174791"/>
                        <a:gd name="connsiteX24" fmla="*/ 626511 w 1398600"/>
                        <a:gd name="connsiteY24" fmla="*/ 559694 h 1174791"/>
                        <a:gd name="connsiteX25" fmla="*/ 626511 w 1398600"/>
                        <a:gd name="connsiteY25" fmla="*/ 454186 h 1174791"/>
                        <a:gd name="connsiteX26" fmla="*/ 415495 w 1398600"/>
                        <a:gd name="connsiteY26" fmla="*/ 132639 h 1174791"/>
                        <a:gd name="connsiteX27" fmla="*/ 479131 w 1398600"/>
                        <a:gd name="connsiteY27"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63222 w 1398600"/>
                        <a:gd name="connsiteY14" fmla="*/ 955460 h 1174791"/>
                        <a:gd name="connsiteX15" fmla="*/ 344696 w 1398600"/>
                        <a:gd name="connsiteY15" fmla="*/ 970421 h 1174791"/>
                        <a:gd name="connsiteX16" fmla="*/ 328195 w 1398600"/>
                        <a:gd name="connsiteY16" fmla="*/ 984650 h 1174791"/>
                        <a:gd name="connsiteX17" fmla="*/ 173547 w 1398600"/>
                        <a:gd name="connsiteY17" fmla="*/ 1109162 h 1174791"/>
                        <a:gd name="connsiteX18" fmla="*/ 169036 w 1398600"/>
                        <a:gd name="connsiteY18" fmla="*/ 1112282 h 1174791"/>
                        <a:gd name="connsiteX19" fmla="*/ 110252 w 1398600"/>
                        <a:gd name="connsiteY19" fmla="*/ 1159756 h 1174791"/>
                        <a:gd name="connsiteX20" fmla="*/ 15035 w 1398600"/>
                        <a:gd name="connsiteY20" fmla="*/ 1149621 h 1174791"/>
                        <a:gd name="connsiteX21" fmla="*/ 25170 w 1398600"/>
                        <a:gd name="connsiteY21" fmla="*/ 1054403 h 1174791"/>
                        <a:gd name="connsiteX22" fmla="*/ 278140 w 1398600"/>
                        <a:gd name="connsiteY22" fmla="*/ 850107 h 1174791"/>
                        <a:gd name="connsiteX23" fmla="*/ 626511 w 1398600"/>
                        <a:gd name="connsiteY23" fmla="*/ 559694 h 1174791"/>
                        <a:gd name="connsiteX24" fmla="*/ 626511 w 1398600"/>
                        <a:gd name="connsiteY24" fmla="*/ 454186 h 1174791"/>
                        <a:gd name="connsiteX25" fmla="*/ 415495 w 1398600"/>
                        <a:gd name="connsiteY25" fmla="*/ 132639 h 1174791"/>
                        <a:gd name="connsiteX26" fmla="*/ 479131 w 1398600"/>
                        <a:gd name="connsiteY26"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66170 w 1398600"/>
                        <a:gd name="connsiteY13" fmla="*/ 951905 h 1174791"/>
                        <a:gd name="connsiteX14" fmla="*/ 344696 w 1398600"/>
                        <a:gd name="connsiteY14" fmla="*/ 970421 h 1174791"/>
                        <a:gd name="connsiteX15" fmla="*/ 328195 w 1398600"/>
                        <a:gd name="connsiteY15" fmla="*/ 984650 h 1174791"/>
                        <a:gd name="connsiteX16" fmla="*/ 173547 w 1398600"/>
                        <a:gd name="connsiteY16" fmla="*/ 1109162 h 1174791"/>
                        <a:gd name="connsiteX17" fmla="*/ 169036 w 1398600"/>
                        <a:gd name="connsiteY17" fmla="*/ 1112282 h 1174791"/>
                        <a:gd name="connsiteX18" fmla="*/ 110252 w 1398600"/>
                        <a:gd name="connsiteY18" fmla="*/ 1159756 h 1174791"/>
                        <a:gd name="connsiteX19" fmla="*/ 15035 w 1398600"/>
                        <a:gd name="connsiteY19" fmla="*/ 1149621 h 1174791"/>
                        <a:gd name="connsiteX20" fmla="*/ 25170 w 1398600"/>
                        <a:gd name="connsiteY20" fmla="*/ 1054403 h 1174791"/>
                        <a:gd name="connsiteX21" fmla="*/ 278140 w 1398600"/>
                        <a:gd name="connsiteY21" fmla="*/ 850107 h 1174791"/>
                        <a:gd name="connsiteX22" fmla="*/ 626511 w 1398600"/>
                        <a:gd name="connsiteY22" fmla="*/ 559694 h 1174791"/>
                        <a:gd name="connsiteX23" fmla="*/ 626511 w 1398600"/>
                        <a:gd name="connsiteY23" fmla="*/ 454186 h 1174791"/>
                        <a:gd name="connsiteX24" fmla="*/ 415495 w 1398600"/>
                        <a:gd name="connsiteY24" fmla="*/ 132639 h 1174791"/>
                        <a:gd name="connsiteX25" fmla="*/ 479131 w 1398600"/>
                        <a:gd name="connsiteY25"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44696 w 1398600"/>
                        <a:gd name="connsiteY13" fmla="*/ 970421 h 1174791"/>
                        <a:gd name="connsiteX14" fmla="*/ 328195 w 1398600"/>
                        <a:gd name="connsiteY14" fmla="*/ 984650 h 1174791"/>
                        <a:gd name="connsiteX15" fmla="*/ 173547 w 1398600"/>
                        <a:gd name="connsiteY15" fmla="*/ 1109162 h 1174791"/>
                        <a:gd name="connsiteX16" fmla="*/ 169036 w 1398600"/>
                        <a:gd name="connsiteY16" fmla="*/ 1112282 h 1174791"/>
                        <a:gd name="connsiteX17" fmla="*/ 110252 w 1398600"/>
                        <a:gd name="connsiteY17" fmla="*/ 1159756 h 1174791"/>
                        <a:gd name="connsiteX18" fmla="*/ 15035 w 1398600"/>
                        <a:gd name="connsiteY18" fmla="*/ 1149621 h 1174791"/>
                        <a:gd name="connsiteX19" fmla="*/ 25170 w 1398600"/>
                        <a:gd name="connsiteY19" fmla="*/ 1054403 h 1174791"/>
                        <a:gd name="connsiteX20" fmla="*/ 278140 w 1398600"/>
                        <a:gd name="connsiteY20" fmla="*/ 850107 h 1174791"/>
                        <a:gd name="connsiteX21" fmla="*/ 626511 w 1398600"/>
                        <a:gd name="connsiteY21" fmla="*/ 559694 h 1174791"/>
                        <a:gd name="connsiteX22" fmla="*/ 626511 w 1398600"/>
                        <a:gd name="connsiteY22" fmla="*/ 454186 h 1174791"/>
                        <a:gd name="connsiteX23" fmla="*/ 415495 w 1398600"/>
                        <a:gd name="connsiteY23" fmla="*/ 132639 h 1174791"/>
                        <a:gd name="connsiteX24" fmla="*/ 479131 w 1398600"/>
                        <a:gd name="connsiteY24"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328195 w 1398600"/>
                        <a:gd name="connsiteY13" fmla="*/ 984650 h 1174791"/>
                        <a:gd name="connsiteX14" fmla="*/ 173547 w 1398600"/>
                        <a:gd name="connsiteY14" fmla="*/ 1109162 h 1174791"/>
                        <a:gd name="connsiteX15" fmla="*/ 169036 w 1398600"/>
                        <a:gd name="connsiteY15" fmla="*/ 1112282 h 1174791"/>
                        <a:gd name="connsiteX16" fmla="*/ 110252 w 1398600"/>
                        <a:gd name="connsiteY16" fmla="*/ 1159756 h 1174791"/>
                        <a:gd name="connsiteX17" fmla="*/ 15035 w 1398600"/>
                        <a:gd name="connsiteY17" fmla="*/ 1149621 h 1174791"/>
                        <a:gd name="connsiteX18" fmla="*/ 25170 w 1398600"/>
                        <a:gd name="connsiteY18" fmla="*/ 1054403 h 1174791"/>
                        <a:gd name="connsiteX19" fmla="*/ 278140 w 1398600"/>
                        <a:gd name="connsiteY19" fmla="*/ 850107 h 1174791"/>
                        <a:gd name="connsiteX20" fmla="*/ 626511 w 1398600"/>
                        <a:gd name="connsiteY20" fmla="*/ 559694 h 1174791"/>
                        <a:gd name="connsiteX21" fmla="*/ 626511 w 1398600"/>
                        <a:gd name="connsiteY21" fmla="*/ 454186 h 1174791"/>
                        <a:gd name="connsiteX22" fmla="*/ 415495 w 1398600"/>
                        <a:gd name="connsiteY22" fmla="*/ 132639 h 1174791"/>
                        <a:gd name="connsiteX23" fmla="*/ 479131 w 1398600"/>
                        <a:gd name="connsiteY23"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505235 w 1398600"/>
                        <a:gd name="connsiteY12" fmla="*/ 831989 h 1174791"/>
                        <a:gd name="connsiteX13" fmla="*/ 173547 w 1398600"/>
                        <a:gd name="connsiteY13" fmla="*/ 1109162 h 1174791"/>
                        <a:gd name="connsiteX14" fmla="*/ 169036 w 1398600"/>
                        <a:gd name="connsiteY14" fmla="*/ 1112282 h 1174791"/>
                        <a:gd name="connsiteX15" fmla="*/ 110252 w 1398600"/>
                        <a:gd name="connsiteY15" fmla="*/ 1159756 h 1174791"/>
                        <a:gd name="connsiteX16" fmla="*/ 15035 w 1398600"/>
                        <a:gd name="connsiteY16" fmla="*/ 1149621 h 1174791"/>
                        <a:gd name="connsiteX17" fmla="*/ 25170 w 1398600"/>
                        <a:gd name="connsiteY17" fmla="*/ 1054403 h 1174791"/>
                        <a:gd name="connsiteX18" fmla="*/ 278140 w 1398600"/>
                        <a:gd name="connsiteY18" fmla="*/ 850107 h 1174791"/>
                        <a:gd name="connsiteX19" fmla="*/ 626511 w 1398600"/>
                        <a:gd name="connsiteY19" fmla="*/ 559694 h 1174791"/>
                        <a:gd name="connsiteX20" fmla="*/ 626511 w 1398600"/>
                        <a:gd name="connsiteY20" fmla="*/ 454186 h 1174791"/>
                        <a:gd name="connsiteX21" fmla="*/ 415495 w 1398600"/>
                        <a:gd name="connsiteY21" fmla="*/ 132639 h 1174791"/>
                        <a:gd name="connsiteX22" fmla="*/ 479131 w 1398600"/>
                        <a:gd name="connsiteY22"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173547 w 1398600"/>
                        <a:gd name="connsiteY12" fmla="*/ 1109162 h 1174791"/>
                        <a:gd name="connsiteX13" fmla="*/ 169036 w 1398600"/>
                        <a:gd name="connsiteY13" fmla="*/ 1112282 h 1174791"/>
                        <a:gd name="connsiteX14" fmla="*/ 110252 w 1398600"/>
                        <a:gd name="connsiteY14" fmla="*/ 1159756 h 1174791"/>
                        <a:gd name="connsiteX15" fmla="*/ 15035 w 1398600"/>
                        <a:gd name="connsiteY15" fmla="*/ 1149621 h 1174791"/>
                        <a:gd name="connsiteX16" fmla="*/ 25170 w 1398600"/>
                        <a:gd name="connsiteY16" fmla="*/ 1054403 h 1174791"/>
                        <a:gd name="connsiteX17" fmla="*/ 278140 w 1398600"/>
                        <a:gd name="connsiteY17" fmla="*/ 850107 h 1174791"/>
                        <a:gd name="connsiteX18" fmla="*/ 626511 w 1398600"/>
                        <a:gd name="connsiteY18" fmla="*/ 559694 h 1174791"/>
                        <a:gd name="connsiteX19" fmla="*/ 626511 w 1398600"/>
                        <a:gd name="connsiteY19" fmla="*/ 454186 h 1174791"/>
                        <a:gd name="connsiteX20" fmla="*/ 415495 w 1398600"/>
                        <a:gd name="connsiteY20" fmla="*/ 132639 h 1174791"/>
                        <a:gd name="connsiteX21" fmla="*/ 479131 w 1398600"/>
                        <a:gd name="connsiteY21" fmla="*/ 519 h 1174791"/>
                        <a:gd name="connsiteX0" fmla="*/ 479131 w 1398600"/>
                        <a:gd name="connsiteY0" fmla="*/ 519 h 1174791"/>
                        <a:gd name="connsiteX1" fmla="*/ 531051 w 1398600"/>
                        <a:gd name="connsiteY1" fmla="*/ 42204 h 1174791"/>
                        <a:gd name="connsiteX2" fmla="*/ 752115 w 1398600"/>
                        <a:gd name="connsiteY2" fmla="*/ 383848 h 1174791"/>
                        <a:gd name="connsiteX3" fmla="*/ 867671 w 1398600"/>
                        <a:gd name="connsiteY3" fmla="*/ 378824 h 1174791"/>
                        <a:gd name="connsiteX4" fmla="*/ 1334920 w 1398600"/>
                        <a:gd name="connsiteY4" fmla="*/ 27132 h 1174791"/>
                        <a:gd name="connsiteX5" fmla="*/ 1380137 w 1398600"/>
                        <a:gd name="connsiteY5" fmla="*/ 102494 h 1174791"/>
                        <a:gd name="connsiteX6" fmla="*/ 897816 w 1398600"/>
                        <a:gd name="connsiteY6" fmla="*/ 469259 h 1174791"/>
                        <a:gd name="connsiteX7" fmla="*/ 907865 w 1398600"/>
                        <a:gd name="connsiteY7" fmla="*/ 594863 h 1174791"/>
                        <a:gd name="connsiteX8" fmla="*/ 1199267 w 1398600"/>
                        <a:gd name="connsiteY8" fmla="*/ 1047039 h 1174791"/>
                        <a:gd name="connsiteX9" fmla="*/ 1073662 w 1398600"/>
                        <a:gd name="connsiteY9" fmla="*/ 1127426 h 1174791"/>
                        <a:gd name="connsiteX10" fmla="*/ 782260 w 1398600"/>
                        <a:gd name="connsiteY10" fmla="*/ 695347 h 1174791"/>
                        <a:gd name="connsiteX11" fmla="*/ 664042 w 1398600"/>
                        <a:gd name="connsiteY11" fmla="*/ 692123 h 1174791"/>
                        <a:gd name="connsiteX12" fmla="*/ 173547 w 1398600"/>
                        <a:gd name="connsiteY12" fmla="*/ 1109162 h 1174791"/>
                        <a:gd name="connsiteX13" fmla="*/ 110252 w 1398600"/>
                        <a:gd name="connsiteY13" fmla="*/ 1159756 h 1174791"/>
                        <a:gd name="connsiteX14" fmla="*/ 15035 w 1398600"/>
                        <a:gd name="connsiteY14" fmla="*/ 1149621 h 1174791"/>
                        <a:gd name="connsiteX15" fmla="*/ 25170 w 1398600"/>
                        <a:gd name="connsiteY15" fmla="*/ 1054403 h 1174791"/>
                        <a:gd name="connsiteX16" fmla="*/ 278140 w 1398600"/>
                        <a:gd name="connsiteY16" fmla="*/ 850107 h 1174791"/>
                        <a:gd name="connsiteX17" fmla="*/ 626511 w 1398600"/>
                        <a:gd name="connsiteY17" fmla="*/ 559694 h 1174791"/>
                        <a:gd name="connsiteX18" fmla="*/ 626511 w 1398600"/>
                        <a:gd name="connsiteY18" fmla="*/ 454186 h 1174791"/>
                        <a:gd name="connsiteX19" fmla="*/ 415495 w 1398600"/>
                        <a:gd name="connsiteY19" fmla="*/ 132639 h 1174791"/>
                        <a:gd name="connsiteX20" fmla="*/ 479131 w 1398600"/>
                        <a:gd name="connsiteY20" fmla="*/ 519 h 117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8600" h="1174791">
                          <a:moveTo>
                            <a:pt x="479131" y="519"/>
                          </a:moveTo>
                          <a:cubicBezTo>
                            <a:pt x="497077" y="3112"/>
                            <a:pt x="515450" y="15621"/>
                            <a:pt x="531051" y="42204"/>
                          </a:cubicBezTo>
                          <a:lnTo>
                            <a:pt x="752115" y="383848"/>
                          </a:lnTo>
                          <a:cubicBezTo>
                            <a:pt x="787222" y="429940"/>
                            <a:pt x="829152" y="404383"/>
                            <a:pt x="867671" y="378824"/>
                          </a:cubicBezTo>
                          <a:lnTo>
                            <a:pt x="1334920" y="27132"/>
                          </a:lnTo>
                          <a:cubicBezTo>
                            <a:pt x="1384111" y="-5750"/>
                            <a:pt x="1423068" y="70549"/>
                            <a:pt x="1380137" y="102494"/>
                          </a:cubicBezTo>
                          <a:lnTo>
                            <a:pt x="897816" y="469259"/>
                          </a:lnTo>
                          <a:cubicBezTo>
                            <a:pt x="853399" y="507715"/>
                            <a:pt x="870395" y="535935"/>
                            <a:pt x="907865" y="594863"/>
                          </a:cubicBezTo>
                          <a:lnTo>
                            <a:pt x="1199267" y="1047039"/>
                          </a:lnTo>
                          <a:cubicBezTo>
                            <a:pt x="1246111" y="1107954"/>
                            <a:pt x="1139414" y="1220048"/>
                            <a:pt x="1073662" y="1127426"/>
                          </a:cubicBezTo>
                          <a:lnTo>
                            <a:pt x="782260" y="695347"/>
                          </a:lnTo>
                          <a:cubicBezTo>
                            <a:pt x="747404" y="647642"/>
                            <a:pt x="722782" y="640881"/>
                            <a:pt x="664042" y="692123"/>
                          </a:cubicBezTo>
                          <a:lnTo>
                            <a:pt x="173547" y="1109162"/>
                          </a:lnTo>
                          <a:lnTo>
                            <a:pt x="110252" y="1159756"/>
                          </a:lnTo>
                          <a:cubicBezTo>
                            <a:pt x="81159" y="1183251"/>
                            <a:pt x="38529" y="1178713"/>
                            <a:pt x="15035" y="1149621"/>
                          </a:cubicBezTo>
                          <a:cubicBezTo>
                            <a:pt x="-8460" y="1120528"/>
                            <a:pt x="-3923" y="1077898"/>
                            <a:pt x="25170" y="1054403"/>
                          </a:cubicBezTo>
                          <a:lnTo>
                            <a:pt x="278140" y="850107"/>
                          </a:lnTo>
                          <a:lnTo>
                            <a:pt x="626511" y="559694"/>
                          </a:lnTo>
                          <a:cubicBezTo>
                            <a:pt x="657218" y="524525"/>
                            <a:pt x="674278" y="520063"/>
                            <a:pt x="626511" y="454186"/>
                          </a:cubicBezTo>
                          <a:lnTo>
                            <a:pt x="415495" y="132639"/>
                          </a:lnTo>
                          <a:cubicBezTo>
                            <a:pt x="375292" y="74205"/>
                            <a:pt x="425292" y="-7259"/>
                            <a:pt x="479131" y="519"/>
                          </a:cubicBezTo>
                          <a:close/>
                        </a:path>
                      </a:pathLst>
                    </a:custGeom>
                    <a:solidFill>
                      <a:srgbClr val="AA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TextBox 117"/>
                  <p:cNvSpPr txBox="1"/>
                  <p:nvPr/>
                </p:nvSpPr>
                <p:spPr>
                  <a:xfrm>
                    <a:off x="3268332" y="2244650"/>
                    <a:ext cx="251857" cy="251857"/>
                  </a:xfrm>
                  <a:custGeom>
                    <a:avLst/>
                    <a:gdLst/>
                    <a:ahLst/>
                    <a:cxnLst/>
                    <a:rect l="l" t="t" r="r" b="b"/>
                    <a:pathLst>
                      <a:path w="673745" h="673745">
                        <a:moveTo>
                          <a:pt x="247799" y="209848"/>
                        </a:moveTo>
                        <a:lnTo>
                          <a:pt x="247799" y="319236"/>
                        </a:lnTo>
                        <a:lnTo>
                          <a:pt x="318790" y="319236"/>
                        </a:lnTo>
                        <a:cubicBezTo>
                          <a:pt x="352723" y="319236"/>
                          <a:pt x="375866" y="314176"/>
                          <a:pt x="388219" y="304056"/>
                        </a:cubicBezTo>
                        <a:cubicBezTo>
                          <a:pt x="400571" y="293936"/>
                          <a:pt x="406748" y="280541"/>
                          <a:pt x="406748" y="263872"/>
                        </a:cubicBezTo>
                        <a:cubicBezTo>
                          <a:pt x="406748" y="253157"/>
                          <a:pt x="403771" y="243557"/>
                          <a:pt x="397818" y="235074"/>
                        </a:cubicBezTo>
                        <a:cubicBezTo>
                          <a:pt x="391865" y="226591"/>
                          <a:pt x="383605" y="220266"/>
                          <a:pt x="373038" y="216098"/>
                        </a:cubicBezTo>
                        <a:cubicBezTo>
                          <a:pt x="362471" y="211931"/>
                          <a:pt x="342900" y="209848"/>
                          <a:pt x="314325" y="209848"/>
                        </a:cubicBezTo>
                        <a:close/>
                        <a:moveTo>
                          <a:pt x="189310" y="160734"/>
                        </a:moveTo>
                        <a:lnTo>
                          <a:pt x="313879" y="160734"/>
                        </a:lnTo>
                        <a:cubicBezTo>
                          <a:pt x="356444" y="160734"/>
                          <a:pt x="387251" y="164083"/>
                          <a:pt x="406301" y="170780"/>
                        </a:cubicBezTo>
                        <a:cubicBezTo>
                          <a:pt x="425351" y="177478"/>
                          <a:pt x="440532" y="189161"/>
                          <a:pt x="451843" y="205829"/>
                        </a:cubicBezTo>
                        <a:cubicBezTo>
                          <a:pt x="463154" y="222498"/>
                          <a:pt x="468809" y="240209"/>
                          <a:pt x="468809" y="258961"/>
                        </a:cubicBezTo>
                        <a:cubicBezTo>
                          <a:pt x="468809" y="285452"/>
                          <a:pt x="459358" y="308521"/>
                          <a:pt x="440457" y="328166"/>
                        </a:cubicBezTo>
                        <a:cubicBezTo>
                          <a:pt x="421556" y="347811"/>
                          <a:pt x="396479" y="358825"/>
                          <a:pt x="365225" y="361206"/>
                        </a:cubicBezTo>
                        <a:cubicBezTo>
                          <a:pt x="378024" y="366564"/>
                          <a:pt x="388293" y="372963"/>
                          <a:pt x="396032" y="380405"/>
                        </a:cubicBezTo>
                        <a:cubicBezTo>
                          <a:pt x="410617" y="394692"/>
                          <a:pt x="428477" y="418654"/>
                          <a:pt x="449610" y="452289"/>
                        </a:cubicBezTo>
                        <a:lnTo>
                          <a:pt x="493812" y="523280"/>
                        </a:lnTo>
                        <a:lnTo>
                          <a:pt x="422375" y="523280"/>
                        </a:lnTo>
                        <a:lnTo>
                          <a:pt x="390228" y="466130"/>
                        </a:lnTo>
                        <a:cubicBezTo>
                          <a:pt x="364927" y="421184"/>
                          <a:pt x="344538" y="393055"/>
                          <a:pt x="329059" y="381744"/>
                        </a:cubicBezTo>
                        <a:cubicBezTo>
                          <a:pt x="318344" y="373410"/>
                          <a:pt x="302717" y="369243"/>
                          <a:pt x="282179" y="369243"/>
                        </a:cubicBezTo>
                        <a:lnTo>
                          <a:pt x="247799" y="369243"/>
                        </a:lnTo>
                        <a:lnTo>
                          <a:pt x="247799" y="523280"/>
                        </a:lnTo>
                        <a:lnTo>
                          <a:pt x="189310" y="523280"/>
                        </a:lnTo>
                        <a:close/>
                        <a:moveTo>
                          <a:pt x="337096" y="55811"/>
                        </a:moveTo>
                        <a:cubicBezTo>
                          <a:pt x="289769" y="55811"/>
                          <a:pt x="243707" y="67940"/>
                          <a:pt x="198909" y="92199"/>
                        </a:cubicBezTo>
                        <a:cubicBezTo>
                          <a:pt x="154112" y="116458"/>
                          <a:pt x="119063" y="151135"/>
                          <a:pt x="93762" y="196230"/>
                        </a:cubicBezTo>
                        <a:cubicBezTo>
                          <a:pt x="68461" y="241325"/>
                          <a:pt x="55811" y="288280"/>
                          <a:pt x="55811" y="337096"/>
                        </a:cubicBezTo>
                        <a:cubicBezTo>
                          <a:pt x="55811" y="385614"/>
                          <a:pt x="68238" y="432123"/>
                          <a:pt x="93092" y="476622"/>
                        </a:cubicBezTo>
                        <a:cubicBezTo>
                          <a:pt x="117947" y="521122"/>
                          <a:pt x="152698" y="555799"/>
                          <a:pt x="197347" y="580653"/>
                        </a:cubicBezTo>
                        <a:cubicBezTo>
                          <a:pt x="241995" y="605507"/>
                          <a:pt x="288578" y="617934"/>
                          <a:pt x="337096" y="617934"/>
                        </a:cubicBezTo>
                        <a:cubicBezTo>
                          <a:pt x="385614" y="617934"/>
                          <a:pt x="432197" y="605507"/>
                          <a:pt x="476846" y="580653"/>
                        </a:cubicBezTo>
                        <a:cubicBezTo>
                          <a:pt x="521494" y="555799"/>
                          <a:pt x="556171" y="521122"/>
                          <a:pt x="580877" y="476622"/>
                        </a:cubicBezTo>
                        <a:cubicBezTo>
                          <a:pt x="605582" y="432123"/>
                          <a:pt x="617935" y="385614"/>
                          <a:pt x="617935" y="337096"/>
                        </a:cubicBezTo>
                        <a:cubicBezTo>
                          <a:pt x="617935" y="288280"/>
                          <a:pt x="605359" y="241325"/>
                          <a:pt x="580207" y="196230"/>
                        </a:cubicBezTo>
                        <a:cubicBezTo>
                          <a:pt x="555055" y="151135"/>
                          <a:pt x="520006" y="116458"/>
                          <a:pt x="475060" y="92199"/>
                        </a:cubicBezTo>
                        <a:cubicBezTo>
                          <a:pt x="430114" y="67940"/>
                          <a:pt x="384126" y="55811"/>
                          <a:pt x="337096" y="55811"/>
                        </a:cubicBezTo>
                        <a:close/>
                        <a:moveTo>
                          <a:pt x="337096" y="0"/>
                        </a:moveTo>
                        <a:cubicBezTo>
                          <a:pt x="393651" y="0"/>
                          <a:pt x="448866" y="14511"/>
                          <a:pt x="502742" y="43532"/>
                        </a:cubicBezTo>
                        <a:cubicBezTo>
                          <a:pt x="556618" y="72554"/>
                          <a:pt x="598587" y="114077"/>
                          <a:pt x="628650" y="168101"/>
                        </a:cubicBezTo>
                        <a:cubicBezTo>
                          <a:pt x="658714" y="222126"/>
                          <a:pt x="673745" y="278457"/>
                          <a:pt x="673745" y="337096"/>
                        </a:cubicBezTo>
                        <a:cubicBezTo>
                          <a:pt x="673745" y="395139"/>
                          <a:pt x="658937" y="450949"/>
                          <a:pt x="629320" y="504527"/>
                        </a:cubicBezTo>
                        <a:cubicBezTo>
                          <a:pt x="599703" y="558106"/>
                          <a:pt x="558180" y="599703"/>
                          <a:pt x="504751" y="629320"/>
                        </a:cubicBezTo>
                        <a:cubicBezTo>
                          <a:pt x="451322" y="658937"/>
                          <a:pt x="395437" y="673745"/>
                          <a:pt x="337096" y="673745"/>
                        </a:cubicBezTo>
                        <a:cubicBezTo>
                          <a:pt x="278756" y="673745"/>
                          <a:pt x="222871" y="658937"/>
                          <a:pt x="169441" y="629320"/>
                        </a:cubicBezTo>
                        <a:cubicBezTo>
                          <a:pt x="116012" y="599703"/>
                          <a:pt x="74415" y="558106"/>
                          <a:pt x="44649" y="504527"/>
                        </a:cubicBezTo>
                        <a:cubicBezTo>
                          <a:pt x="14883" y="450949"/>
                          <a:pt x="0" y="395139"/>
                          <a:pt x="0" y="337096"/>
                        </a:cubicBezTo>
                        <a:cubicBezTo>
                          <a:pt x="0" y="278457"/>
                          <a:pt x="15107" y="222126"/>
                          <a:pt x="45319" y="168101"/>
                        </a:cubicBezTo>
                        <a:cubicBezTo>
                          <a:pt x="75531" y="114077"/>
                          <a:pt x="117575" y="72554"/>
                          <a:pt x="171450" y="43532"/>
                        </a:cubicBezTo>
                        <a:cubicBezTo>
                          <a:pt x="225326" y="14511"/>
                          <a:pt x="280541" y="0"/>
                          <a:pt x="337096" y="0"/>
                        </a:cubicBezTo>
                        <a:close/>
                      </a:path>
                    </a:pathLst>
                  </a:custGeom>
                  <a:solidFill>
                    <a:srgbClr val="AAABA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7200" dirty="0">
                      <a:latin typeface="Arial" panose="020B0604020202020204" pitchFamily="34" charset="0"/>
                      <a:cs typeface="Arial" panose="020B0604020202020204" pitchFamily="34" charset="0"/>
                    </a:endParaRPr>
                  </a:p>
                </p:txBody>
              </p:sp>
            </p:grpSp>
          </p:grpSp>
        </p:grpSp>
        <p:grpSp>
          <p:nvGrpSpPr>
            <p:cNvPr id="127" name="Group 126"/>
            <p:cNvGrpSpPr/>
            <p:nvPr/>
          </p:nvGrpSpPr>
          <p:grpSpPr>
            <a:xfrm>
              <a:off x="9150861" y="7067549"/>
              <a:ext cx="5040515" cy="415498"/>
              <a:chOff x="9150861" y="7067549"/>
              <a:chExt cx="5040515" cy="415498"/>
            </a:xfrm>
          </p:grpSpPr>
          <p:sp>
            <p:nvSpPr>
              <p:cNvPr id="121" name="TextBox 120"/>
              <p:cNvSpPr txBox="1"/>
              <p:nvPr/>
            </p:nvSpPr>
            <p:spPr>
              <a:xfrm>
                <a:off x="9150861" y="7067549"/>
                <a:ext cx="1050691" cy="415498"/>
              </a:xfrm>
              <a:prstGeom prst="rect">
                <a:avLst/>
              </a:prstGeom>
              <a:noFill/>
            </p:spPr>
            <p:txBody>
              <a:bodyPr wrap="square" rtlCol="0">
                <a:spAutoFit/>
              </a:bodyPr>
              <a:lstStyle/>
              <a:p>
                <a:r>
                  <a:rPr lang="en-US" sz="700" spc="-50" dirty="0" err="1">
                    <a:latin typeface="+mj-lt"/>
                  </a:rPr>
                  <a:t>Économies</a:t>
                </a:r>
                <a:r>
                  <a:rPr lang="en-US" sz="700" spc="-50" dirty="0">
                    <a:latin typeface="+mj-lt"/>
                  </a:rPr>
                  <a:t> totals</a:t>
                </a:r>
              </a:p>
              <a:p>
                <a:r>
                  <a:rPr lang="en-US" sz="700" spc="-50" dirty="0">
                    <a:latin typeface="+mj-lt"/>
                  </a:rPr>
                  <a:t>Livres par AVP</a:t>
                </a:r>
              </a:p>
              <a:p>
                <a:r>
                  <a:rPr lang="en-US" sz="700" spc="-50" dirty="0">
                    <a:latin typeface="+mj-lt"/>
                  </a:rPr>
                  <a:t>Livres de </a:t>
                </a:r>
                <a:r>
                  <a:rPr lang="en-US" sz="700" spc="-50" dirty="0" err="1">
                    <a:latin typeface="+mj-lt"/>
                  </a:rPr>
                  <a:t>remplacement</a:t>
                </a:r>
                <a:endParaRPr lang="en-US" sz="700" spc="-50" dirty="0">
                  <a:latin typeface="+mj-lt"/>
                </a:endParaRPr>
              </a:p>
            </p:txBody>
          </p:sp>
          <p:sp>
            <p:nvSpPr>
              <p:cNvPr id="122" name="TextBox 121"/>
              <p:cNvSpPr txBox="1"/>
              <p:nvPr/>
            </p:nvSpPr>
            <p:spPr>
              <a:xfrm>
                <a:off x="13724879" y="7067549"/>
                <a:ext cx="466497" cy="415498"/>
              </a:xfrm>
              <a:prstGeom prst="rect">
                <a:avLst/>
              </a:prstGeom>
              <a:noFill/>
            </p:spPr>
            <p:txBody>
              <a:bodyPr wrap="square" rtlCol="0">
                <a:spAutoFit/>
              </a:bodyPr>
              <a:lstStyle/>
              <a:p>
                <a:r>
                  <a:rPr lang="en-US" sz="700" spc="-50" dirty="0">
                    <a:latin typeface="+mj-lt"/>
                  </a:rPr>
                  <a:t>491,325</a:t>
                </a:r>
              </a:p>
              <a:p>
                <a:r>
                  <a:rPr lang="en-US" sz="700" spc="-50" dirty="0">
                    <a:latin typeface="+mj-lt"/>
                  </a:rPr>
                  <a:t>11.5</a:t>
                </a:r>
              </a:p>
              <a:p>
                <a:r>
                  <a:rPr lang="en-US" sz="700" spc="-50" dirty="0">
                    <a:latin typeface="+mj-lt"/>
                  </a:rPr>
                  <a:t>$.09/</a:t>
                </a:r>
                <a:r>
                  <a:rPr lang="en-US" sz="700" spc="-50" dirty="0" err="1">
                    <a:latin typeface="+mj-lt"/>
                  </a:rPr>
                  <a:t>lb</a:t>
                </a:r>
                <a:endParaRPr lang="en-US" sz="700" spc="-50" dirty="0">
                  <a:latin typeface="+mj-lt"/>
                </a:endParaRPr>
              </a:p>
            </p:txBody>
          </p:sp>
          <p:cxnSp>
            <p:nvCxnSpPr>
              <p:cNvPr id="124" name="Straight Connector 123"/>
              <p:cNvCxnSpPr/>
              <p:nvPr/>
            </p:nvCxnSpPr>
            <p:spPr>
              <a:xfrm>
                <a:off x="9656285" y="7179972"/>
                <a:ext cx="4130549"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768615" y="7288176"/>
                <a:ext cx="4023360"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9914575" y="7401940"/>
                <a:ext cx="3886200" cy="0"/>
              </a:xfrm>
              <a:prstGeom prst="line">
                <a:avLst/>
              </a:prstGeom>
              <a:ln w="127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48" name="Group 147"/>
          <p:cNvGrpSpPr/>
          <p:nvPr/>
        </p:nvGrpSpPr>
        <p:grpSpPr>
          <a:xfrm>
            <a:off x="-7556" y="-12568"/>
            <a:ext cx="16384206" cy="10902818"/>
            <a:chOff x="-7556" y="-12568"/>
            <a:chExt cx="16384206" cy="10902818"/>
          </a:xfrm>
        </p:grpSpPr>
        <p:grpSp>
          <p:nvGrpSpPr>
            <p:cNvPr id="149" name="Group 148"/>
            <p:cNvGrpSpPr/>
            <p:nvPr/>
          </p:nvGrpSpPr>
          <p:grpSpPr>
            <a:xfrm>
              <a:off x="15955299" y="0"/>
              <a:ext cx="421351" cy="425259"/>
              <a:chOff x="10478422" y="0"/>
              <a:chExt cx="421351" cy="425259"/>
            </a:xfrm>
          </p:grpSpPr>
          <p:cxnSp>
            <p:nvCxnSpPr>
              <p:cNvPr id="159" name="Straight Connector 158"/>
              <p:cNvCxnSpPr/>
              <p:nvPr/>
            </p:nvCxnSpPr>
            <p:spPr>
              <a:xfrm>
                <a:off x="10478422" y="0"/>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10730609" y="256095"/>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flipH="1">
              <a:off x="-7556" y="-12568"/>
              <a:ext cx="421351" cy="425259"/>
              <a:chOff x="10478422" y="0"/>
              <a:chExt cx="421351" cy="425259"/>
            </a:xfrm>
          </p:grpSpPr>
          <p:cxnSp>
            <p:nvCxnSpPr>
              <p:cNvPr id="157" name="Straight Connector 156"/>
              <p:cNvCxnSpPr/>
              <p:nvPr/>
            </p:nvCxnSpPr>
            <p:spPr>
              <a:xfrm>
                <a:off x="10478422" y="0"/>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a:off x="10730609" y="256095"/>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flipV="1">
              <a:off x="15955299" y="10464991"/>
              <a:ext cx="421351" cy="425259"/>
              <a:chOff x="10478422" y="0"/>
              <a:chExt cx="421351" cy="425259"/>
            </a:xfrm>
          </p:grpSpPr>
          <p:cxnSp>
            <p:nvCxnSpPr>
              <p:cNvPr id="155" name="Straight Connector 154"/>
              <p:cNvCxnSpPr/>
              <p:nvPr/>
            </p:nvCxnSpPr>
            <p:spPr>
              <a:xfrm>
                <a:off x="10478422" y="0"/>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10730609" y="256095"/>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flipH="1" flipV="1">
              <a:off x="0" y="10464991"/>
              <a:ext cx="421351" cy="425259"/>
              <a:chOff x="10478422" y="0"/>
              <a:chExt cx="421351" cy="425259"/>
            </a:xfrm>
          </p:grpSpPr>
          <p:cxnSp>
            <p:nvCxnSpPr>
              <p:cNvPr id="153" name="Straight Connector 152"/>
              <p:cNvCxnSpPr/>
              <p:nvPr/>
            </p:nvCxnSpPr>
            <p:spPr>
              <a:xfrm>
                <a:off x="10478422" y="0"/>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0730609" y="256095"/>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p:nvGrpSpPr>
        <p:grpSpPr>
          <a:xfrm>
            <a:off x="13302867" y="7251854"/>
            <a:ext cx="459955" cy="206566"/>
            <a:chOff x="13302867" y="7251854"/>
            <a:chExt cx="459955" cy="206566"/>
          </a:xfrm>
        </p:grpSpPr>
        <p:sp>
          <p:nvSpPr>
            <p:cNvPr id="10" name="Rectangle 9"/>
            <p:cNvSpPr/>
            <p:nvPr/>
          </p:nvSpPr>
          <p:spPr>
            <a:xfrm>
              <a:off x="13302867" y="7251854"/>
              <a:ext cx="459955" cy="206566"/>
            </a:xfrm>
            <a:prstGeom prst="rect">
              <a:avLst/>
            </a:prstGeom>
            <a:solidFill>
              <a:srgbClr val="0F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13302867" y="7341788"/>
              <a:ext cx="313509" cy="0"/>
            </a:xfrm>
            <a:prstGeom prst="straightConnector1">
              <a:avLst/>
            </a:prstGeom>
            <a:ln w="12700">
              <a:solidFill>
                <a:schemeClr val="bg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flipH="1">
            <a:off x="10657232" y="7253675"/>
            <a:ext cx="459955" cy="206566"/>
            <a:chOff x="13302867" y="7251854"/>
            <a:chExt cx="459955" cy="206566"/>
          </a:xfrm>
        </p:grpSpPr>
        <p:sp>
          <p:nvSpPr>
            <p:cNvPr id="162" name="Rectangle 161"/>
            <p:cNvSpPr/>
            <p:nvPr/>
          </p:nvSpPr>
          <p:spPr>
            <a:xfrm>
              <a:off x="13302867" y="7251854"/>
              <a:ext cx="459955" cy="206566"/>
            </a:xfrm>
            <a:prstGeom prst="rect">
              <a:avLst/>
            </a:prstGeom>
            <a:solidFill>
              <a:srgbClr val="0F4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Arrow Connector 162"/>
            <p:cNvCxnSpPr/>
            <p:nvPr/>
          </p:nvCxnSpPr>
          <p:spPr>
            <a:xfrm>
              <a:off x="13302867" y="7341788"/>
              <a:ext cx="313509" cy="0"/>
            </a:xfrm>
            <a:prstGeom prst="straightConnector1">
              <a:avLst/>
            </a:prstGeom>
            <a:ln w="12700">
              <a:solidFill>
                <a:schemeClr val="bg1"/>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sp>
        <p:nvSpPr>
          <p:cNvPr id="97" name="Rectangle 96"/>
          <p:cNvSpPr/>
          <p:nvPr/>
        </p:nvSpPr>
        <p:spPr>
          <a:xfrm>
            <a:off x="14209006" y="5773739"/>
            <a:ext cx="201058" cy="57748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12789867" y="5735016"/>
            <a:ext cx="201058" cy="577485"/>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14302979" y="5901416"/>
            <a:ext cx="0" cy="310896"/>
          </a:xfrm>
          <a:prstGeom prst="straightConnector1">
            <a:avLst/>
          </a:prstGeom>
          <a:ln w="12700">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a:off x="12871168" y="5899072"/>
            <a:ext cx="0" cy="310896"/>
          </a:xfrm>
          <a:prstGeom prst="straightConnector1">
            <a:avLst/>
          </a:prstGeom>
          <a:ln w="12700">
            <a:solidFill>
              <a:schemeClr val="bg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8948" y="549205"/>
            <a:ext cx="2194560" cy="2211531"/>
          </a:xfrm>
          <a:prstGeom prst="rect">
            <a:avLst/>
          </a:prstGeom>
        </p:spPr>
      </p:pic>
    </p:spTree>
    <p:extLst>
      <p:ext uri="{BB962C8B-B14F-4D97-AF65-F5344CB8AC3E}">
        <p14:creationId xmlns:p14="http://schemas.microsoft.com/office/powerpoint/2010/main" val="215262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noChangeAspect="1"/>
          </p:cNvPicPr>
          <p:nvPr/>
        </p:nvPicPr>
        <p:blipFill rotWithShape="1">
          <a:blip r:embed="rId2" cstate="print">
            <a:extLst>
              <a:ext uri="{28A0092B-C50C-407E-A947-70E740481C1C}">
                <a14:useLocalDpi xmlns:a14="http://schemas.microsoft.com/office/drawing/2010/main" val="0"/>
              </a:ext>
            </a:extLst>
          </a:blip>
          <a:srcRect l="-104" t="33812" r="104" b="44467"/>
          <a:stretch/>
        </p:blipFill>
        <p:spPr>
          <a:xfrm>
            <a:off x="4439285" y="1125788"/>
            <a:ext cx="11635740" cy="125128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34046315"/>
              </p:ext>
            </p:extLst>
          </p:nvPr>
        </p:nvGraphicFramePr>
        <p:xfrm>
          <a:off x="296920" y="301625"/>
          <a:ext cx="15782813" cy="10950049"/>
        </p:xfrm>
        <a:graphic>
          <a:graphicData uri="http://schemas.openxmlformats.org/drawingml/2006/table">
            <a:tbl>
              <a:tblPr firstRow="1" bandRow="1">
                <a:tableStyleId>{5C22544A-7EE6-4342-B048-85BDC9FD1C3A}</a:tableStyleId>
              </a:tblPr>
              <a:tblGrid>
                <a:gridCol w="347472">
                  <a:extLst>
                    <a:ext uri="{9D8B030D-6E8A-4147-A177-3AD203B41FA5}">
                      <a16:colId xmlns:a16="http://schemas.microsoft.com/office/drawing/2014/main" val="20000"/>
                    </a:ext>
                  </a:extLst>
                </a:gridCol>
                <a:gridCol w="1612860">
                  <a:extLst>
                    <a:ext uri="{9D8B030D-6E8A-4147-A177-3AD203B41FA5}">
                      <a16:colId xmlns:a16="http://schemas.microsoft.com/office/drawing/2014/main" val="20001"/>
                    </a:ext>
                  </a:extLst>
                </a:gridCol>
                <a:gridCol w="2161392">
                  <a:extLst>
                    <a:ext uri="{9D8B030D-6E8A-4147-A177-3AD203B41FA5}">
                      <a16:colId xmlns:a16="http://schemas.microsoft.com/office/drawing/2014/main" val="20002"/>
                    </a:ext>
                  </a:extLst>
                </a:gridCol>
                <a:gridCol w="237812">
                  <a:extLst>
                    <a:ext uri="{9D8B030D-6E8A-4147-A177-3AD203B41FA5}">
                      <a16:colId xmlns:a16="http://schemas.microsoft.com/office/drawing/2014/main" val="20003"/>
                    </a:ext>
                  </a:extLst>
                </a:gridCol>
                <a:gridCol w="2275310">
                  <a:extLst>
                    <a:ext uri="{9D8B030D-6E8A-4147-A177-3AD203B41FA5}">
                      <a16:colId xmlns:a16="http://schemas.microsoft.com/office/drawing/2014/main" val="20004"/>
                    </a:ext>
                  </a:extLst>
                </a:gridCol>
                <a:gridCol w="2513121">
                  <a:extLst>
                    <a:ext uri="{9D8B030D-6E8A-4147-A177-3AD203B41FA5}">
                      <a16:colId xmlns:a16="http://schemas.microsoft.com/office/drawing/2014/main" val="20005"/>
                    </a:ext>
                  </a:extLst>
                </a:gridCol>
                <a:gridCol w="2263879">
                  <a:extLst>
                    <a:ext uri="{9D8B030D-6E8A-4147-A177-3AD203B41FA5}">
                      <a16:colId xmlns:a16="http://schemas.microsoft.com/office/drawing/2014/main" val="20006"/>
                    </a:ext>
                  </a:extLst>
                </a:gridCol>
                <a:gridCol w="249243">
                  <a:extLst>
                    <a:ext uri="{9D8B030D-6E8A-4147-A177-3AD203B41FA5}">
                      <a16:colId xmlns:a16="http://schemas.microsoft.com/office/drawing/2014/main" val="20007"/>
                    </a:ext>
                  </a:extLst>
                </a:gridCol>
                <a:gridCol w="3774252">
                  <a:extLst>
                    <a:ext uri="{9D8B030D-6E8A-4147-A177-3AD203B41FA5}">
                      <a16:colId xmlns:a16="http://schemas.microsoft.com/office/drawing/2014/main" val="20008"/>
                    </a:ext>
                  </a:extLst>
                </a:gridCol>
                <a:gridCol w="347472">
                  <a:extLst>
                    <a:ext uri="{9D8B030D-6E8A-4147-A177-3AD203B41FA5}">
                      <a16:colId xmlns:a16="http://schemas.microsoft.com/office/drawing/2014/main" val="20009"/>
                    </a:ext>
                  </a:extLst>
                </a:gridCol>
              </a:tblGrid>
              <a:tr h="347472">
                <a:tc>
                  <a:txBody>
                    <a:bodyPr/>
                    <a:lstStyle/>
                    <a:p>
                      <a:endParaRPr lang="en-US" sz="1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sz="1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rowSpan="2" gridSpan="6">
                  <a:txBody>
                    <a:bodyPr/>
                    <a:lstStyle/>
                    <a:p>
                      <a:pPr marL="0" marR="0" lvl="0" indent="0" algn="r" defTabSz="1452067" rtl="0" eaLnBrk="1" fontAlgn="auto" latinLnBrk="0" hangingPunct="1">
                        <a:lnSpc>
                          <a:spcPct val="100000"/>
                        </a:lnSpc>
                        <a:spcBef>
                          <a:spcPts val="0"/>
                        </a:spcBef>
                        <a:spcAft>
                          <a:spcPts val="0"/>
                        </a:spcAft>
                        <a:buClrTx/>
                        <a:buSzTx/>
                        <a:buFontTx/>
                        <a:buNone/>
                        <a:tabLst/>
                        <a:defRPr/>
                      </a:pPr>
                      <a:r>
                        <a:rPr lang="fr-FR" sz="1100" b="0" kern="1200" dirty="0">
                          <a:solidFill>
                            <a:schemeClr val="lt1"/>
                          </a:solidFill>
                          <a:effectLst/>
                          <a:latin typeface="+mn-lt"/>
                          <a:ea typeface="+mn-ea"/>
                          <a:cs typeface="+mn-cs"/>
                        </a:rPr>
                        <a:t>Le leader </a:t>
                      </a:r>
                      <a:r>
                        <a:rPr lang="fr-FR" sz="1100" b="1" kern="1200" dirty="0">
                          <a:solidFill>
                            <a:schemeClr val="lt1"/>
                          </a:solidFill>
                          <a:effectLst/>
                          <a:latin typeface="+mn-lt"/>
                          <a:ea typeface="+mn-ea"/>
                          <a:cs typeface="+mn-cs"/>
                        </a:rPr>
                        <a:t>mondial</a:t>
                      </a:r>
                      <a:r>
                        <a:rPr lang="fr-FR" sz="1100" b="0" kern="1200" dirty="0">
                          <a:solidFill>
                            <a:schemeClr val="lt1"/>
                          </a:solidFill>
                          <a:effectLst/>
                          <a:latin typeface="+mn-lt"/>
                          <a:ea typeface="+mn-ea"/>
                          <a:cs typeface="+mn-cs"/>
                        </a:rPr>
                        <a:t> de l'automatisation du linge médical et des uniformes chirurgicaux.</a:t>
                      </a:r>
                      <a:endParaRPr lang="en-CA" sz="1100" b="0" kern="1200" dirty="0">
                        <a:solidFill>
                          <a:schemeClr val="lt1"/>
                        </a:solidFill>
                        <a:effectLst/>
                        <a:latin typeface="+mn-lt"/>
                        <a:ea typeface="+mn-ea"/>
                        <a:cs typeface="+mn-cs"/>
                      </a:endParaRPr>
                    </a:p>
                    <a:p>
                      <a:pPr algn="r"/>
                      <a:r>
                        <a:rPr lang="fr" sz="1100" b="0" dirty="0">
                          <a:solidFill>
                            <a:schemeClr val="bg1"/>
                          </a:solidFill>
                          <a:latin typeface="+mj-lt"/>
                        </a:rPr>
                        <a:t>.</a:t>
                      </a:r>
                      <a:endParaRPr lang="en-US" sz="1100" b="0" dirty="0">
                        <a:solidFill>
                          <a:schemeClr val="bg1"/>
                        </a:solidFill>
                        <a:latin typeface="+mj-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25000">
                          <a:srgbClr val="788CB3"/>
                        </a:gs>
                        <a:gs pos="100000">
                          <a:schemeClr val="bg1"/>
                        </a:gs>
                      </a:gsLst>
                      <a:lin ang="10800000" scaled="1"/>
                      <a:tileRect/>
                    </a:gra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sz="1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US" sz="1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88CB3"/>
                    </a:solidFill>
                  </a:tcPr>
                </a:tc>
                <a:extLst>
                  <a:ext uri="{0D108BD9-81ED-4DB2-BD59-A6C34878D82A}">
                    <a16:rowId xmlns:a16="http://schemas.microsoft.com/office/drawing/2014/main" val="10000"/>
                  </a:ext>
                </a:extLst>
              </a:tr>
              <a:tr h="486452">
                <a:tc>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endParaRPr lang="en-US" sz="16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6" vMerge="1">
                  <a:txBody>
                    <a:bodyPr/>
                    <a:lstStyle/>
                    <a:p>
                      <a:pPr algn="r"/>
                      <a:endParaRPr lang="en-US" sz="1100" dirty="0">
                        <a:solidFill>
                          <a:schemeClr val="bg1"/>
                        </a:solidFill>
                        <a:latin typeface="+mj-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25000">
                          <a:srgbClr val="788CB3"/>
                        </a:gs>
                        <a:gs pos="100000">
                          <a:schemeClr val="bg1"/>
                        </a:gs>
                      </a:gsLst>
                      <a:lin ang="10800000" scaled="1"/>
                      <a:tileRect/>
                    </a:gra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pPr algn="l"/>
                      <a:endParaRPr lang="en-US" sz="1600"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US"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88CB3"/>
                    </a:solidFill>
                  </a:tcPr>
                </a:tc>
                <a:extLst>
                  <a:ext uri="{0D108BD9-81ED-4DB2-BD59-A6C34878D82A}">
                    <a16:rowId xmlns:a16="http://schemas.microsoft.com/office/drawing/2014/main" val="10001"/>
                  </a:ext>
                </a:extLst>
              </a:tr>
              <a:tr h="1252728">
                <a:tc>
                  <a:txBody>
                    <a:bodyPr/>
                    <a:lstStyle/>
                    <a:p>
                      <a:endParaRPr lang="en-US" sz="1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600" dirty="0">
                          <a:latin typeface="+mn-lt"/>
                        </a:rPr>
                        <a:t>LE PROBLÈME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a:endParaRPr lang="en-US" sz="1600" dirty="0"/>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l">
                        <a:lnSpc>
                          <a:spcPct val="85000"/>
                        </a:lnSpc>
                      </a:pPr>
                      <a:r>
                        <a:rPr lang="en-US" sz="1600" dirty="0"/>
                        <a:t>AMÉLIOREZ VOTRE</a:t>
                      </a:r>
                    </a:p>
                    <a:p>
                      <a:pPr algn="l">
                        <a:lnSpc>
                          <a:spcPct val="85000"/>
                        </a:lnSpc>
                      </a:pPr>
                      <a:r>
                        <a:rPr lang="en-US" sz="2600" b="1" dirty="0"/>
                        <a:t>GESTION DU LINGE</a:t>
                      </a:r>
                      <a:r>
                        <a:rPr lang="en-US" sz="2600" b="1" baseline="0" dirty="0"/>
                        <a:t> </a:t>
                      </a:r>
                    </a:p>
                    <a:p>
                      <a:pPr algn="l">
                        <a:lnSpc>
                          <a:spcPct val="85000"/>
                        </a:lnSpc>
                      </a:pPr>
                      <a:r>
                        <a:rPr lang="en-US" sz="1600" baseline="0" dirty="0"/>
                        <a:t>PERFORMANCE AVEC LA SOLUTION </a:t>
                      </a:r>
                      <a:r>
                        <a:rPr lang="en-US" sz="1600" i="1" baseline="0" dirty="0"/>
                        <a:t>alEx</a:t>
                      </a:r>
                      <a:r>
                        <a:rPr lang="en-US" sz="1600" baseline="0" dirty="0"/>
                        <a:t>®</a:t>
                      </a:r>
                      <a:endParaRPr lang="en-US" sz="1600" dirty="0"/>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gs>
                        <a:gs pos="100000">
                          <a:schemeClr val="bg1">
                            <a:shade val="100000"/>
                            <a:satMod val="115000"/>
                            <a:alpha val="0"/>
                          </a:schemeClr>
                        </a:gs>
                      </a:gsLst>
                      <a:lin ang="0" scaled="1"/>
                      <a:tileRect/>
                    </a:gradFill>
                  </a:tcPr>
                </a:tc>
                <a:tc hMerge="1">
                  <a:txBody>
                    <a:bodyPr/>
                    <a:lstStyle/>
                    <a:p>
                      <a:endParaRPr lang="en-US"/>
                    </a:p>
                  </a:txBody>
                  <a:tcPr/>
                </a:tc>
                <a:tc hMerge="1">
                  <a:txBody>
                    <a:bodyPr/>
                    <a:lstStyle/>
                    <a:p>
                      <a:endParaRPr lang="en-US"/>
                    </a:p>
                  </a:txBody>
                  <a:tcPr/>
                </a:tc>
                <a:tc>
                  <a:txBody>
                    <a:bodyPr/>
                    <a:lstStyle/>
                    <a:p>
                      <a:pPr algn="l"/>
                      <a:endParaRPr lang="en-US" sz="1600" dirty="0"/>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6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46713">
                <a:tc>
                  <a:txBody>
                    <a:bodyPr/>
                    <a:lstStyle/>
                    <a:p>
                      <a:endParaRPr lang="en-US" sz="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100" dirty="0">
                        <a:latin typeface="+mj-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mn-ea"/>
                          <a:cs typeface="+mn-cs"/>
                        </a:rPr>
                        <a:t>                        </a:t>
                      </a:r>
                      <a:r>
                        <a:rPr lang="fr-FR" sz="1300" kern="1200" dirty="0">
                          <a:solidFill>
                            <a:schemeClr val="dk1"/>
                          </a:solidFill>
                          <a:effectLst/>
                          <a:latin typeface="+mn-lt"/>
                          <a:ea typeface="+mn-ea"/>
                          <a:cs typeface="+mn-cs"/>
                        </a:rPr>
                        <a:t>de linge                        </a:t>
                      </a:r>
                    </a:p>
                    <a:p>
                      <a:pPr marL="0" marR="0" lvl="0" indent="0" algn="l" defTabSz="1341150" rtl="0" eaLnBrk="1" fontAlgn="auto" latinLnBrk="0" hangingPunct="1">
                        <a:lnSpc>
                          <a:spcPct val="100000"/>
                        </a:lnSpc>
                        <a:spcBef>
                          <a:spcPts val="0"/>
                        </a:spcBef>
                        <a:spcAft>
                          <a:spcPts val="0"/>
                        </a:spcAft>
                        <a:buClrTx/>
                        <a:buSzTx/>
                        <a:buFontTx/>
                        <a:buNone/>
                        <a:tabLst/>
                        <a:defRPr/>
                      </a:pPr>
                      <a:endParaRPr lang="fr-FR" sz="1300" kern="1200" dirty="0">
                        <a:solidFill>
                          <a:schemeClr val="dk1"/>
                        </a:solidFill>
                        <a:effectLst/>
                        <a:latin typeface="+mn-lt"/>
                        <a:ea typeface="+mn-ea"/>
                        <a:cs typeface="+mn-cs"/>
                      </a:endParaRPr>
                    </a:p>
                    <a:p>
                      <a:pPr marL="0" marR="0" lvl="0" indent="0" algn="l" defTabSz="1341150" rtl="0" eaLnBrk="1" fontAlgn="auto" latinLnBrk="0" hangingPunct="1">
                        <a:lnSpc>
                          <a:spcPct val="100000"/>
                        </a:lnSpc>
                        <a:spcBef>
                          <a:spcPts val="0"/>
                        </a:spcBef>
                        <a:spcAft>
                          <a:spcPts val="0"/>
                        </a:spcAft>
                        <a:buClrTx/>
                        <a:buSzTx/>
                        <a:buFontTx/>
                        <a:buNone/>
                        <a:tabLst/>
                        <a:defRPr/>
                      </a:pPr>
                      <a:r>
                        <a:rPr lang="fr-FR" sz="1300" kern="1200" dirty="0">
                          <a:solidFill>
                            <a:schemeClr val="dk1"/>
                          </a:solidFill>
                          <a:effectLst/>
                          <a:latin typeface="+mn-lt"/>
                          <a:ea typeface="+mn-ea"/>
                          <a:cs typeface="+mn-cs"/>
                        </a:rPr>
                        <a:t>d'hôpital n'atteint jamais la fin de sa vie utile. Avec le linge accessible à quiconque se promenant en chariot non sécurisée, le linge hospitalier devient un «gratuit pour tous», ce qui provoque pénurie et frustration pour le personnel infirmier.</a:t>
                      </a:r>
                      <a:endParaRPr lang="en-CA" sz="1300" kern="1200" dirty="0">
                        <a:solidFill>
                          <a:schemeClr val="dk1"/>
                        </a:solidFill>
                        <a:effectLst/>
                        <a:latin typeface="+mn-lt"/>
                        <a:ea typeface="+mn-ea"/>
                        <a:cs typeface="+mn-cs"/>
                      </a:endParaRPr>
                    </a:p>
                    <a:p>
                      <a:pPr marL="0" marR="0" lvl="0" indent="0" algn="l" defTabSz="134115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latin typeface="+mj-lt"/>
                        <a:ea typeface="+mn-ea"/>
                        <a:cs typeface="+mn-cs"/>
                      </a:endParaRPr>
                    </a:p>
                    <a:p>
                      <a:pPr marL="0" marR="0" lvl="0" indent="0" algn="l" defTabSz="134115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mn-ea"/>
                          <a:cs typeface="+mn-cs"/>
                        </a:rPr>
                        <a:t>.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a:endParaRPr lang="en-US" sz="1600" dirty="0">
                        <a:latin typeface="+mj-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5">
                  <a:txBody>
                    <a:bodyPr/>
                    <a:lstStyle/>
                    <a:p>
                      <a:pPr marL="174625" indent="0" algn="ctr"/>
                      <a:r>
                        <a:rPr lang="en-US" sz="2600" dirty="0">
                          <a:latin typeface="+mn-lt"/>
                        </a:rPr>
                        <a:t>LES ÉCONOMIES </a:t>
                      </a:r>
                    </a:p>
                    <a:p>
                      <a:pPr marL="174625" indent="0" algn="ctr"/>
                      <a:endParaRPr lang="en-US" sz="1600" dirty="0">
                        <a:latin typeface="+mn-lt"/>
                      </a:endParaRPr>
                    </a:p>
                    <a:p>
                      <a:pPr marL="174625" indent="0" algn="ctr"/>
                      <a:r>
                        <a:rPr lang="fr" sz="1600" dirty="0">
                          <a:latin typeface="+mn-lt"/>
                        </a:rPr>
                        <a:t>Un fort retour sur investissement</a:t>
                      </a:r>
                      <a:endParaRPr lang="en-US" sz="1300" dirty="0">
                        <a:latin typeface="+mj-lt"/>
                      </a:endParaRPr>
                    </a:p>
                    <a:p>
                      <a:pPr marL="174625" indent="0" algn="l"/>
                      <a:r>
                        <a:rPr lang="fr" sz="1200" dirty="0">
                          <a:latin typeface="+mj-lt"/>
                        </a:rPr>
                        <a:t>En moyenne, nos clients économisent jusqu'à 20% sur les coûts de remplacement du linge, car le linge ne quitte plus la porte. De plus, en verrouillant les utilisateurs non autorisés et en utilisant les données pour stocker le linge au pair, les coûts de traitement peuvent être réduits de 20%.</a:t>
                      </a:r>
                      <a:endParaRPr lang="en-US" sz="1600" dirty="0">
                        <a:latin typeface="+mj-lt"/>
                      </a:endParaRPr>
                    </a:p>
                    <a:p>
                      <a:pPr marL="174625" indent="0" algn="ctr"/>
                      <a:endParaRPr lang="en-US" sz="1600" dirty="0">
                        <a:latin typeface="+mj-lt"/>
                      </a:endParaRPr>
                    </a:p>
                    <a:p>
                      <a:pPr marL="174625" indent="0" algn="ctr"/>
                      <a:endParaRPr lang="en-US" sz="1600" dirty="0">
                        <a:latin typeface="+mj-lt"/>
                      </a:endParaRPr>
                    </a:p>
                    <a:p>
                      <a:pPr marL="174625" indent="0" algn="ctr"/>
                      <a:endParaRPr lang="en-US" sz="1600" dirty="0">
                        <a:latin typeface="+mj-lt"/>
                      </a:endParaRPr>
                    </a:p>
                    <a:p>
                      <a:pPr marL="174625" indent="0" algn="ctr"/>
                      <a:endParaRPr lang="en-US" sz="1600" dirty="0">
                        <a:latin typeface="+mn-lt"/>
                      </a:endParaRPr>
                    </a:p>
                    <a:p>
                      <a:pPr marL="174625" indent="0" algn="ctr"/>
                      <a:endParaRPr lang="en-US" sz="1600" dirty="0">
                        <a:latin typeface="+mn-lt"/>
                      </a:endParaRPr>
                    </a:p>
                    <a:p>
                      <a:pPr marL="174625" indent="0" algn="ctr"/>
                      <a:endParaRPr lang="en-US" sz="1600" dirty="0">
                        <a:latin typeface="+mn-lt"/>
                      </a:endParaRPr>
                    </a:p>
                    <a:p>
                      <a:pPr marL="174625" indent="0" algn="ctr"/>
                      <a:endParaRPr lang="en-US" sz="1600" dirty="0">
                        <a:latin typeface="+mn-lt"/>
                      </a:endParaRPr>
                    </a:p>
                    <a:p>
                      <a:pPr marL="174625" indent="0" algn="ctr"/>
                      <a:endParaRPr lang="en-US" sz="1600" dirty="0">
                        <a:latin typeface="+mn-lt"/>
                      </a:endParaRPr>
                    </a:p>
                    <a:p>
                      <a:pPr marL="174625" indent="0" algn="ctr"/>
                      <a:endParaRPr lang="en-US" sz="1600" dirty="0">
                        <a:latin typeface="+mn-lt"/>
                      </a:endParaRPr>
                    </a:p>
                    <a:p>
                      <a:pPr marL="174625" indent="0" algn="ctr"/>
                      <a:endParaRPr lang="en-US" sz="1600" dirty="0">
                        <a:latin typeface="+mn-lt"/>
                      </a:endParaRPr>
                    </a:p>
                    <a:p>
                      <a:pPr marL="174625" indent="0" algn="ctr"/>
                      <a:r>
                        <a:rPr lang="fr" sz="1600" dirty="0">
                          <a:latin typeface="+mn-lt"/>
                        </a:rPr>
                        <a:t>Augmentation de l'efficacité du personnel de linge</a:t>
                      </a:r>
                      <a:endParaRPr lang="en-US" sz="1300" dirty="0">
                        <a:latin typeface="+mj-lt"/>
                      </a:endParaRPr>
                    </a:p>
                    <a:p>
                      <a:pPr marL="174625" indent="0" algn="l"/>
                      <a:r>
                        <a:rPr lang="en-US" sz="1200" i="1" u="none" dirty="0">
                          <a:latin typeface="+mj-lt"/>
                        </a:rPr>
                        <a:t>alEx</a:t>
                      </a:r>
                      <a:r>
                        <a:rPr lang="fr" sz="1200" dirty="0">
                          <a:latin typeface="+mj-lt"/>
                        </a:rPr>
                        <a:t>rationalise le flux de travail du personnel du linge en offrant une visibilité exceptionnelle sur l'utilisation du linge. Une balance intégrée à chaque chariot permet de suivre la quantité de linge enlevée en fonction du poids, ce qui permet une visibilité en temps réel des stocks via le système de gestion du linge </a:t>
                      </a:r>
                      <a:r>
                        <a:rPr lang="fr" sz="1200" i="1" dirty="0" err="1">
                          <a:latin typeface="+mj-lt"/>
                        </a:rPr>
                        <a:t>clearView</a:t>
                      </a:r>
                      <a:r>
                        <a:rPr lang="fr" sz="1200" dirty="0">
                          <a:latin typeface="+mj-lt"/>
                        </a:rPr>
                        <a:t>®. De plus, si l’inventaire d’un panier est faible, des notifications personnalisées envoient des alertes par e-mail et des alertes texte à la gestion du linge.</a:t>
                      </a:r>
                      <a:endParaRPr lang="en-US" sz="1200" dirty="0">
                        <a:latin typeface="+mj-lt"/>
                      </a:endParaRPr>
                    </a:p>
                    <a:p>
                      <a:pPr marL="174625" indent="0" algn="l"/>
                      <a:endParaRPr lang="en-US" sz="1200" dirty="0">
                        <a:latin typeface="+mj-lt"/>
                      </a:endParaRPr>
                    </a:p>
                    <a:p>
                      <a:pPr marL="174625" indent="0" algn="l"/>
                      <a:r>
                        <a:rPr lang="fr" sz="1200" i="1" dirty="0">
                          <a:latin typeface="+mj-lt"/>
                        </a:rPr>
                        <a:t>Le système </a:t>
                      </a:r>
                      <a:r>
                        <a:rPr lang="fr" sz="1200" i="1" dirty="0" err="1">
                          <a:latin typeface="+mj-lt"/>
                        </a:rPr>
                        <a:t>clearView</a:t>
                      </a:r>
                      <a:r>
                        <a:rPr lang="fr" sz="1200" i="1" dirty="0">
                          <a:latin typeface="+mj-lt"/>
                        </a:rPr>
                        <a:t> basé sur </a:t>
                      </a:r>
                    </a:p>
                    <a:p>
                      <a:pPr marL="174625" indent="0" algn="l"/>
                      <a:r>
                        <a:rPr lang="fr" sz="1200" i="1" dirty="0">
                          <a:latin typeface="+mj-lt"/>
                        </a:rPr>
                        <a:t>le Web permet une surveillance </a:t>
                      </a:r>
                    </a:p>
                    <a:p>
                      <a:pPr marL="174625" indent="0" algn="l"/>
                      <a:r>
                        <a:rPr lang="fr" sz="1200" i="1" dirty="0">
                          <a:latin typeface="+mj-lt"/>
                        </a:rPr>
                        <a:t>proactive à tout moment, </a:t>
                      </a:r>
                    </a:p>
                    <a:p>
                      <a:pPr marL="174625" indent="0" algn="l"/>
                      <a:r>
                        <a:rPr lang="fr" sz="1200" i="1" dirty="0">
                          <a:latin typeface="+mj-lt"/>
                        </a:rPr>
                        <a:t>n'importe où.</a:t>
                      </a:r>
                      <a:endParaRPr lang="en-US" sz="12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endParaRPr lang="en-US" sz="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8678">
                <a:tc>
                  <a:txBody>
                    <a:bodyPr/>
                    <a:lstStyle/>
                    <a:p>
                      <a:endParaRPr lang="en-US" sz="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endParaRPr lang="en-US" sz="1100" dirty="0">
                        <a:latin typeface="+mj-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134115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latin typeface="+mj-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5">
                  <a:txBody>
                    <a:bodyPr/>
                    <a:lstStyle/>
                    <a:p>
                      <a:pPr algn="r"/>
                      <a:r>
                        <a:rPr lang="en-US" sz="2600" dirty="0">
                          <a:latin typeface="+mn-lt"/>
                        </a:rPr>
                        <a:t>SOLUTIONS PERSONNALISABLES PAR HÔPITAL</a:t>
                      </a:r>
                    </a:p>
                    <a:p>
                      <a:pPr algn="r"/>
                      <a:r>
                        <a:rPr lang="fr" sz="1600" dirty="0">
                          <a:latin typeface="+mj-lt"/>
                        </a:rPr>
                        <a:t>Prend en charge toute stratégie de stockage</a:t>
                      </a:r>
                      <a:endParaRPr lang="en-US" sz="1600" dirty="0">
                        <a:latin typeface="+mj-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pPr algn="ctr"/>
                      <a:endParaRPr lang="en-US" sz="2600" dirty="0">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en-US" sz="100" dirty="0">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80446">
                <a:tc>
                  <a:txBody>
                    <a:bodyPr/>
                    <a:lstStyle/>
                    <a:p>
                      <a:endParaRPr lang="en-US" sz="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600" dirty="0">
                          <a:latin typeface="+mn-lt"/>
                        </a:rPr>
                        <a:t>LA SOLUTION</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134115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latin typeface="+mj-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5">
                  <a:txBody>
                    <a:bodyPr/>
                    <a:lstStyle/>
                    <a:p>
                      <a:pPr algn="l"/>
                      <a:endParaRPr lang="en-US" sz="1600" dirty="0">
                        <a:latin typeface="+mj-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pPr algn="ctr"/>
                      <a:endParaRPr lang="en-US" sz="2600" dirty="0">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en-US" sz="100" dirty="0">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017800">
                <a:tc>
                  <a:txBody>
                    <a:bodyPr/>
                    <a:lstStyle/>
                    <a:p>
                      <a:endParaRPr lang="en-US" sz="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r>
                        <a:rPr lang="fr" sz="1100" dirty="0">
                          <a:latin typeface="+mj-lt"/>
                        </a:rPr>
                        <a:t>Réingénierie de la gestion du linge hospitalier avec alEx </a:t>
                      </a:r>
                      <a:r>
                        <a:rPr lang="fr" sz="1100" dirty="0" err="1">
                          <a:latin typeface="+mj-lt"/>
                        </a:rPr>
                        <a:t>Linen</a:t>
                      </a:r>
                      <a:r>
                        <a:rPr lang="fr" sz="1100" dirty="0">
                          <a:latin typeface="+mj-lt"/>
                        </a:rPr>
                        <a:t> Center. Les chariots sécurisés permettent de suivre de près les stocks et d'éliminer les utilisateurs non autorisés, réduisant ainsi les coûts de remplacement et de traitement. Des alertes de réapprovisionnement sont automatiquement envoyées au personnel des services environnementaux lorsqu'un chariot a besoin d'attention, ce qui augmente la satisfaction de l'infirmière et élimine le besoin de stocker du linge dans les chambres des patients. De plus, le linge est toujours couvert, ce qui favorise la prévention des infections.</a:t>
                      </a:r>
                    </a:p>
                    <a:p>
                      <a:pPr algn="l"/>
                      <a:r>
                        <a:rPr lang="en-US" sz="1200" dirty="0">
                          <a:latin typeface="+mj-lt"/>
                        </a:rPr>
                        <a:t> </a:t>
                      </a:r>
                    </a:p>
                    <a:p>
                      <a:pPr algn="l"/>
                      <a:r>
                        <a:rPr lang="en-US" sz="1100" i="1" dirty="0">
                          <a:latin typeface="+mj-lt"/>
                        </a:rPr>
                        <a:t>alEx</a:t>
                      </a:r>
                      <a:r>
                        <a:rPr lang="en-US" sz="1100" dirty="0">
                          <a:latin typeface="+mj-lt"/>
                        </a:rPr>
                        <a:t> </a:t>
                      </a:r>
                      <a:r>
                        <a:rPr lang="fr" sz="1100" dirty="0">
                          <a:latin typeface="+mj-lt"/>
                        </a:rPr>
                        <a:t>est offert comme un achat en capital ou, les fonds d'exploitation peuvent être utilisés avec notre programme d'abonnement - ce qui peut produire des économies dès le premier jour. Contactez-nous aujourd'hui pour planifier votre évaluation gratuite au </a:t>
                      </a:r>
                      <a:r>
                        <a:rPr lang="en-US" sz="1100" b="1" dirty="0">
                          <a:latin typeface="+mn-lt"/>
                        </a:rPr>
                        <a:t>514.332.3287</a:t>
                      </a:r>
                      <a:r>
                        <a:rPr lang="en-US" sz="1200" dirty="0">
                          <a:latin typeface="+mj-lt"/>
                        </a:rPr>
                        <a: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ctr"/>
                      <a:r>
                        <a:rPr lang="en-US" sz="1100" b="1" dirty="0">
                          <a:latin typeface="+mn-lt"/>
                        </a:rPr>
                        <a:t>CENTRE DE LIN </a:t>
                      </a:r>
                    </a:p>
                    <a:p>
                      <a:pPr algn="ctr"/>
                      <a:r>
                        <a:rPr lang="en-US" sz="1100">
                          <a:latin typeface="+mj-lt"/>
                        </a:rPr>
                        <a:t> Par stock </a:t>
                      </a:r>
                      <a:r>
                        <a:rPr lang="en-US" sz="1100" dirty="0">
                          <a:latin typeface="+mj-lt"/>
                        </a:rPr>
                        <a:t>au prochain </a:t>
                      </a:r>
                      <a:r>
                        <a:rPr lang="en-US" sz="1100" dirty="0" err="1">
                          <a:latin typeface="+mj-lt"/>
                        </a:rPr>
                        <a:t>niveau</a:t>
                      </a:r>
                      <a:r>
                        <a:rPr lang="en-US" sz="1100" dirty="0">
                          <a:latin typeface="+mj-lt"/>
                        </a:rPr>
                        <a:t> </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95000"/>
                          </a:schemeClr>
                        </a:gs>
                        <a:gs pos="100000">
                          <a:schemeClr val="bg1">
                            <a:alpha val="50000"/>
                          </a:schemeClr>
                        </a:gs>
                      </a:gsLst>
                      <a:lin ang="18900000" scaled="1"/>
                      <a:tileRect/>
                    </a:gradFill>
                  </a:tcPr>
                </a:tc>
                <a:tc hMerge="1">
                  <a:txBody>
                    <a:bodyPr/>
                    <a:lstStyle/>
                    <a:p>
                      <a:endParaRPr lang="en-US"/>
                    </a:p>
                  </a:txBody>
                  <a:tcPr/>
                </a:tc>
                <a:tc>
                  <a:txBody>
                    <a:bodyPr/>
                    <a:lstStyle/>
                    <a:p>
                      <a:pPr algn="ctr"/>
                      <a:r>
                        <a:rPr lang="en-US" sz="1100" b="1" dirty="0">
                          <a:latin typeface="+mn-lt"/>
                        </a:rPr>
                        <a:t>CHARIOT D’ÉCHANGE</a:t>
                      </a:r>
                    </a:p>
                    <a:p>
                      <a:pPr algn="ctr"/>
                      <a:r>
                        <a:rPr lang="fr" sz="1100" dirty="0">
                          <a:latin typeface="+mj-lt"/>
                        </a:rPr>
                        <a:t>S'adapte à votre chariot à linge existant</a:t>
                      </a:r>
                      <a:endParaRPr lang="en-US" sz="1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100" b="1" dirty="0">
                          <a:latin typeface="+mn-lt"/>
                        </a:rPr>
                        <a:t>DISTRIBUTEUR UNIQUE</a:t>
                      </a:r>
                    </a:p>
                    <a:p>
                      <a:pPr algn="ctr"/>
                      <a:r>
                        <a:rPr lang="fr" sz="1100" dirty="0">
                          <a:latin typeface="+mj-lt"/>
                        </a:rPr>
                        <a:t>Distribue une quantité spécifique de lin</a:t>
                      </a:r>
                      <a:endParaRPr lang="en-US" sz="1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bg1">
                            <a:lumMod val="95000"/>
                          </a:schemeClr>
                        </a:gs>
                        <a:gs pos="100000">
                          <a:schemeClr val="bg1">
                            <a:alpha val="50000"/>
                          </a:schemeClr>
                        </a:gs>
                      </a:gsLst>
                      <a:lin ang="13500000" scaled="1"/>
                      <a:tileRect/>
                    </a:gradFill>
                  </a:tcPr>
                </a:tc>
                <a:tc hMerge="1">
                  <a:txBody>
                    <a:bodyPr/>
                    <a:lstStyle/>
                    <a:p>
                      <a:endParaRPr lang="en-US"/>
                    </a:p>
                  </a:txBody>
                  <a:tcPr/>
                </a:tc>
                <a:tc vMerge="1">
                  <a:txBody>
                    <a:bodyPr/>
                    <a:lstStyle/>
                    <a:p>
                      <a:pPr algn="ctr"/>
                      <a:endParaRPr lang="en-US" sz="1300" dirty="0">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en-US" sz="100" dirty="0">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171086">
                <a:tc>
                  <a:txBody>
                    <a:bodyPr/>
                    <a:lstStyle/>
                    <a:p>
                      <a:endParaRPr lang="en-US" sz="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7">
                  <a:txBody>
                    <a:bodyPr/>
                    <a:lstStyle/>
                    <a:p>
                      <a:pPr algn="l"/>
                      <a:endParaRPr lang="en-US" sz="1300" dirty="0">
                        <a:latin typeface="+mj-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pPr algn="l"/>
                      <a:endParaRPr lang="en-US" sz="1600" dirty="0">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pPr algn="ctr"/>
                      <a:endParaRPr lang="en-US" sz="2600" dirty="0">
                        <a:latin typeface="+mn-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vMerge="1">
                  <a:txBody>
                    <a:bodyPr/>
                    <a:lstStyle/>
                    <a:p>
                      <a:endParaRPr lang="en-US" sz="100" dirty="0">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endParaRPr lang="en-US" sz="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endParaRPr lang="en-US" sz="100" dirty="0">
                        <a:latin typeface="+mj-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5">
                  <a:txBody>
                    <a:bodyPr/>
                    <a:lstStyle/>
                    <a:p>
                      <a:pPr algn="l"/>
                      <a:endParaRPr lang="en-US" sz="100" dirty="0">
                        <a:latin typeface="+mj-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00" dirty="0">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80446">
                <a:tc>
                  <a:txBody>
                    <a:bodyPr/>
                    <a:lstStyle/>
                    <a:p>
                      <a:endParaRPr lang="en-US" sz="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88CB3"/>
                    </a:solidFill>
                  </a:tcPr>
                </a:tc>
                <a:tc gridSpan="2">
                  <a:txBody>
                    <a:bodyPr/>
                    <a:lstStyle/>
                    <a:p>
                      <a:pPr algn="l"/>
                      <a:endParaRPr lang="en-US" sz="1300" dirty="0">
                        <a:latin typeface="+mj-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88CB3"/>
                    </a:solidFill>
                  </a:tcPr>
                </a:tc>
                <a:tc hMerge="1">
                  <a:txBody>
                    <a:bodyPr/>
                    <a:lstStyle/>
                    <a:p>
                      <a:endParaRPr lang="en-US"/>
                    </a:p>
                  </a:txBody>
                  <a:tcPr/>
                </a:tc>
                <a:tc rowSpan="2" gridSpan="5">
                  <a:txBody>
                    <a:bodyPr/>
                    <a:lstStyle/>
                    <a:p>
                      <a:pPr algn="ctr"/>
                      <a:r>
                        <a:rPr lang="en-US" sz="1100" b="0" dirty="0">
                          <a:solidFill>
                            <a:schemeClr val="bg1"/>
                          </a:solidFill>
                          <a:latin typeface="+mj-lt"/>
                        </a:rPr>
                        <a:t>www.thinkipa.com/</a:t>
                      </a:r>
                      <a:r>
                        <a:rPr lang="en-US" sz="1100" b="0" i="1" dirty="0">
                          <a:solidFill>
                            <a:schemeClr val="bg1"/>
                          </a:solidFill>
                          <a:latin typeface="+mj-lt"/>
                        </a:rPr>
                        <a:t>alex</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88CB3"/>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a:endParaRPr lang="en-US" sz="2600" dirty="0">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88CB3"/>
                    </a:solidFill>
                  </a:tcPr>
                </a:tc>
                <a:tc>
                  <a:txBody>
                    <a:bodyPr/>
                    <a:lstStyle/>
                    <a:p>
                      <a:endParaRPr lang="en-US" sz="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88CB3"/>
                    </a:solidFill>
                  </a:tcPr>
                </a:tc>
                <a:extLst>
                  <a:ext uri="{0D108BD9-81ED-4DB2-BD59-A6C34878D82A}">
                    <a16:rowId xmlns:a16="http://schemas.microsoft.com/office/drawing/2014/main" val="10009"/>
                  </a:ext>
                </a:extLst>
              </a:tr>
              <a:tr h="173736">
                <a:tc>
                  <a:txBody>
                    <a:bodyPr/>
                    <a:lstStyle/>
                    <a:p>
                      <a:endParaRPr lang="en-US" sz="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88CB3"/>
                    </a:solidFill>
                  </a:tcPr>
                </a:tc>
                <a:tc gridSpan="2">
                  <a:txBody>
                    <a:bodyPr/>
                    <a:lstStyle/>
                    <a:p>
                      <a:pPr algn="l"/>
                      <a:endParaRPr lang="en-US" sz="100" dirty="0">
                        <a:latin typeface="+mj-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88CB3"/>
                    </a:solidFill>
                  </a:tcPr>
                </a:tc>
                <a:tc hMerge="1">
                  <a:txBody>
                    <a:bodyPr/>
                    <a:lstStyle/>
                    <a:p>
                      <a:endParaRPr lang="en-US"/>
                    </a:p>
                  </a:txBody>
                  <a:tcPr/>
                </a:tc>
                <a:tc gridSpan="5" vMerge="1">
                  <a:txBody>
                    <a:bodyPr/>
                    <a:lstStyle/>
                    <a:p>
                      <a:pPr algn="l"/>
                      <a:endParaRPr lang="en-US" sz="100" dirty="0">
                        <a:latin typeface="+mj-lt"/>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88CB3"/>
                    </a:solidFill>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endParaRPr lang="en-US" sz="100" dirty="0">
                        <a:latin typeface="+mn-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88CB3"/>
                    </a:solidFill>
                  </a:tcPr>
                </a:tc>
                <a:tc>
                  <a:txBody>
                    <a:bodyPr/>
                    <a:lstStyle/>
                    <a:p>
                      <a:endParaRPr lang="en-US" sz="100" dirty="0">
                        <a:latin typeface="+mj-lt"/>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88CB3"/>
                    </a:solidFill>
                  </a:tcPr>
                </a:tc>
                <a:extLst>
                  <a:ext uri="{0D108BD9-81ED-4DB2-BD59-A6C34878D82A}">
                    <a16:rowId xmlns:a16="http://schemas.microsoft.com/office/drawing/2014/main" val="10010"/>
                  </a:ext>
                </a:extLst>
              </a:tr>
            </a:tbl>
          </a:graphicData>
        </a:graphic>
      </p:graphicFrame>
      <p:grpSp>
        <p:nvGrpSpPr>
          <p:cNvPr id="11" name="Group 10"/>
          <p:cNvGrpSpPr>
            <a:grpSpLocks noChangeAspect="1"/>
          </p:cNvGrpSpPr>
          <p:nvPr/>
        </p:nvGrpSpPr>
        <p:grpSpPr>
          <a:xfrm>
            <a:off x="1965689" y="715106"/>
            <a:ext cx="956392" cy="363206"/>
            <a:chOff x="2494782" y="2751309"/>
            <a:chExt cx="6287639" cy="2387840"/>
          </a:xfrm>
          <a:solidFill>
            <a:srgbClr val="788CB3"/>
          </a:solidFill>
        </p:grpSpPr>
        <p:sp>
          <p:nvSpPr>
            <p:cNvPr id="12" name="TextBox 11"/>
            <p:cNvSpPr txBox="1"/>
            <p:nvPr/>
          </p:nvSpPr>
          <p:spPr>
            <a:xfrm>
              <a:off x="2494782" y="2751309"/>
              <a:ext cx="632369" cy="2387840"/>
            </a:xfrm>
            <a:custGeom>
              <a:avLst/>
              <a:gdLst/>
              <a:ahLst/>
              <a:cxnLst/>
              <a:rect l="l" t="t" r="r" b="b"/>
              <a:pathLst>
                <a:path w="94692" h="357559">
                  <a:moveTo>
                    <a:pt x="58973" y="0"/>
                  </a:moveTo>
                  <a:lnTo>
                    <a:pt x="94692" y="0"/>
                  </a:lnTo>
                  <a:cubicBezTo>
                    <a:pt x="77701" y="37579"/>
                    <a:pt x="66011" y="69546"/>
                    <a:pt x="59624" y="95901"/>
                  </a:cubicBezTo>
                  <a:cubicBezTo>
                    <a:pt x="53237" y="122256"/>
                    <a:pt x="50043" y="150192"/>
                    <a:pt x="50043" y="179710"/>
                  </a:cubicBezTo>
                  <a:cubicBezTo>
                    <a:pt x="50043" y="200050"/>
                    <a:pt x="51935" y="220885"/>
                    <a:pt x="55717" y="242217"/>
                  </a:cubicBezTo>
                  <a:cubicBezTo>
                    <a:pt x="59500" y="263550"/>
                    <a:pt x="64678" y="283827"/>
                    <a:pt x="71251" y="303051"/>
                  </a:cubicBezTo>
                  <a:cubicBezTo>
                    <a:pt x="75592" y="315701"/>
                    <a:pt x="83220" y="333871"/>
                    <a:pt x="94134" y="357559"/>
                  </a:cubicBezTo>
                  <a:lnTo>
                    <a:pt x="58229" y="357559"/>
                  </a:lnTo>
                  <a:cubicBezTo>
                    <a:pt x="39253" y="328910"/>
                    <a:pt x="24805" y="299144"/>
                    <a:pt x="14883" y="268262"/>
                  </a:cubicBezTo>
                  <a:cubicBezTo>
                    <a:pt x="4961" y="237381"/>
                    <a:pt x="0" y="207491"/>
                    <a:pt x="0" y="178593"/>
                  </a:cubicBezTo>
                  <a:cubicBezTo>
                    <a:pt x="0" y="142751"/>
                    <a:pt x="6139" y="108830"/>
                    <a:pt x="18417" y="76832"/>
                  </a:cubicBezTo>
                  <a:cubicBezTo>
                    <a:pt x="29083" y="49051"/>
                    <a:pt x="42602" y="23440"/>
                    <a:pt x="5897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1306132">
                <a:defRPr/>
              </a:pPr>
              <a:endParaRPr lang="en-US" sz="3000" b="1" kern="0" dirty="0">
                <a:solidFill>
                  <a:srgbClr val="333333"/>
                </a:solidFill>
                <a:latin typeface="Arial" panose="020B0604020202020204" pitchFamily="34" charset="0"/>
                <a:cs typeface="Arial" panose="020B0604020202020204" pitchFamily="34" charset="0"/>
              </a:endParaRPr>
            </a:p>
          </p:txBody>
        </p:sp>
        <p:sp>
          <p:nvSpPr>
            <p:cNvPr id="13" name="TextBox 12"/>
            <p:cNvSpPr txBox="1"/>
            <p:nvPr/>
          </p:nvSpPr>
          <p:spPr>
            <a:xfrm flipH="1">
              <a:off x="7727288" y="2751309"/>
              <a:ext cx="632369" cy="2387840"/>
            </a:xfrm>
            <a:custGeom>
              <a:avLst/>
              <a:gdLst/>
              <a:ahLst/>
              <a:cxnLst/>
              <a:rect l="l" t="t" r="r" b="b"/>
              <a:pathLst>
                <a:path w="94692" h="357559">
                  <a:moveTo>
                    <a:pt x="58973" y="0"/>
                  </a:moveTo>
                  <a:lnTo>
                    <a:pt x="94692" y="0"/>
                  </a:lnTo>
                  <a:cubicBezTo>
                    <a:pt x="77701" y="37579"/>
                    <a:pt x="66011" y="69546"/>
                    <a:pt x="59624" y="95901"/>
                  </a:cubicBezTo>
                  <a:cubicBezTo>
                    <a:pt x="53237" y="122256"/>
                    <a:pt x="50043" y="150192"/>
                    <a:pt x="50043" y="179710"/>
                  </a:cubicBezTo>
                  <a:cubicBezTo>
                    <a:pt x="50043" y="200050"/>
                    <a:pt x="51935" y="220885"/>
                    <a:pt x="55717" y="242217"/>
                  </a:cubicBezTo>
                  <a:cubicBezTo>
                    <a:pt x="59500" y="263550"/>
                    <a:pt x="64678" y="283827"/>
                    <a:pt x="71251" y="303051"/>
                  </a:cubicBezTo>
                  <a:cubicBezTo>
                    <a:pt x="75592" y="315701"/>
                    <a:pt x="83220" y="333871"/>
                    <a:pt x="94134" y="357559"/>
                  </a:cubicBezTo>
                  <a:lnTo>
                    <a:pt x="58229" y="357559"/>
                  </a:lnTo>
                  <a:cubicBezTo>
                    <a:pt x="39253" y="328910"/>
                    <a:pt x="24805" y="299144"/>
                    <a:pt x="14883" y="268262"/>
                  </a:cubicBezTo>
                  <a:cubicBezTo>
                    <a:pt x="4961" y="237381"/>
                    <a:pt x="0" y="207491"/>
                    <a:pt x="0" y="178593"/>
                  </a:cubicBezTo>
                  <a:cubicBezTo>
                    <a:pt x="0" y="142751"/>
                    <a:pt x="6139" y="108830"/>
                    <a:pt x="18417" y="76832"/>
                  </a:cubicBezTo>
                  <a:cubicBezTo>
                    <a:pt x="29083" y="49051"/>
                    <a:pt x="42602" y="23440"/>
                    <a:pt x="5897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1306132">
                <a:defRPr/>
              </a:pPr>
              <a:endParaRPr lang="en-US" sz="3000" b="1" kern="0" dirty="0">
                <a:solidFill>
                  <a:srgbClr val="333333"/>
                </a:solidFill>
                <a:latin typeface="Arial" panose="020B0604020202020204" pitchFamily="34" charset="0"/>
                <a:cs typeface="Arial" panose="020B0604020202020204" pitchFamily="34" charset="0"/>
              </a:endParaRPr>
            </a:p>
          </p:txBody>
        </p:sp>
        <p:sp>
          <p:nvSpPr>
            <p:cNvPr id="14" name="Rectangle 13"/>
            <p:cNvSpPr/>
            <p:nvPr/>
          </p:nvSpPr>
          <p:spPr>
            <a:xfrm>
              <a:off x="3986541" y="3174748"/>
              <a:ext cx="411480" cy="1608499"/>
            </a:xfrm>
            <a:prstGeom prst="rect">
              <a:avLst/>
            </a:prstGeom>
            <a:grpFill/>
            <a:ln w="25400" cap="flat" cmpd="sng" algn="ctr">
              <a:noFill/>
              <a:prstDash val="solid"/>
            </a:ln>
            <a:effectLst/>
          </p:spPr>
          <p:txBody>
            <a:bodyPr rtlCol="0" anchor="ctr"/>
            <a:lstStyle/>
            <a:p>
              <a:pPr algn="ctr" defTabSz="1306132">
                <a:defRPr/>
              </a:pPr>
              <a:endParaRPr lang="en-US" sz="2564" kern="0" dirty="0">
                <a:solidFill>
                  <a:srgbClr val="717171"/>
                </a:solidFill>
                <a:latin typeface="Calibri"/>
              </a:endParaRPr>
            </a:p>
          </p:txBody>
        </p:sp>
        <p:sp>
          <p:nvSpPr>
            <p:cNvPr id="15" name="Freeform 14"/>
            <p:cNvSpPr/>
            <p:nvPr/>
          </p:nvSpPr>
          <p:spPr>
            <a:xfrm rot="5400000">
              <a:off x="4452235" y="3398623"/>
              <a:ext cx="1608500" cy="1160746"/>
            </a:xfrm>
            <a:custGeom>
              <a:avLst/>
              <a:gdLst>
                <a:gd name="connsiteX0" fmla="*/ 316874 w 1608500"/>
                <a:gd name="connsiteY0" fmla="*/ 759011 h 1160746"/>
                <a:gd name="connsiteX1" fmla="*/ 675995 w 1608500"/>
                <a:gd name="connsiteY1" fmla="*/ 759011 h 1160746"/>
                <a:gd name="connsiteX2" fmla="*/ 675996 w 1608500"/>
                <a:gd name="connsiteY2" fmla="*/ 580387 h 1160746"/>
                <a:gd name="connsiteX3" fmla="*/ 497371 w 1608500"/>
                <a:gd name="connsiteY3" fmla="*/ 401762 h 1160746"/>
                <a:gd name="connsiteX4" fmla="*/ 495499 w 1608500"/>
                <a:gd name="connsiteY4" fmla="*/ 401762 h 1160746"/>
                <a:gd name="connsiteX5" fmla="*/ 316874 w 1608500"/>
                <a:gd name="connsiteY5" fmla="*/ 580387 h 1160746"/>
                <a:gd name="connsiteX6" fmla="*/ 0 w 1608500"/>
                <a:gd name="connsiteY6" fmla="*/ 1160746 h 1160746"/>
                <a:gd name="connsiteX7" fmla="*/ 0 w 1608500"/>
                <a:gd name="connsiteY7" fmla="*/ 749266 h 1160746"/>
                <a:gd name="connsiteX8" fmla="*/ 1 w 1608500"/>
                <a:gd name="connsiteY8" fmla="*/ 749266 h 1160746"/>
                <a:gd name="connsiteX9" fmla="*/ 1 w 1608500"/>
                <a:gd name="connsiteY9" fmla="*/ 495346 h 1160746"/>
                <a:gd name="connsiteX10" fmla="*/ 495347 w 1608500"/>
                <a:gd name="connsiteY10" fmla="*/ 0 h 1160746"/>
                <a:gd name="connsiteX11" fmla="*/ 500538 w 1608500"/>
                <a:gd name="connsiteY11" fmla="*/ 0 h 1160746"/>
                <a:gd name="connsiteX12" fmla="*/ 995884 w 1608500"/>
                <a:gd name="connsiteY12" fmla="*/ 495346 h 1160746"/>
                <a:gd name="connsiteX13" fmla="*/ 995884 w 1608500"/>
                <a:gd name="connsiteY13" fmla="*/ 749266 h 1160746"/>
                <a:gd name="connsiteX14" fmla="*/ 1608500 w 1608500"/>
                <a:gd name="connsiteY14" fmla="*/ 749266 h 1160746"/>
                <a:gd name="connsiteX15" fmla="*/ 1608500 w 1608500"/>
                <a:gd name="connsiteY15" fmla="*/ 1160746 h 116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8500" h="1160746">
                  <a:moveTo>
                    <a:pt x="316874" y="759011"/>
                  </a:moveTo>
                  <a:lnTo>
                    <a:pt x="675995" y="759011"/>
                  </a:lnTo>
                  <a:cubicBezTo>
                    <a:pt x="675995" y="699470"/>
                    <a:pt x="675996" y="639928"/>
                    <a:pt x="675996" y="580387"/>
                  </a:cubicBezTo>
                  <a:cubicBezTo>
                    <a:pt x="675996" y="481735"/>
                    <a:pt x="596023" y="401762"/>
                    <a:pt x="497371" y="401762"/>
                  </a:cubicBezTo>
                  <a:lnTo>
                    <a:pt x="495499" y="401762"/>
                  </a:lnTo>
                  <a:cubicBezTo>
                    <a:pt x="396847" y="401762"/>
                    <a:pt x="316874" y="481735"/>
                    <a:pt x="316874" y="580387"/>
                  </a:cubicBezTo>
                  <a:close/>
                  <a:moveTo>
                    <a:pt x="0" y="1160746"/>
                  </a:moveTo>
                  <a:lnTo>
                    <a:pt x="0" y="749266"/>
                  </a:lnTo>
                  <a:lnTo>
                    <a:pt x="1" y="749266"/>
                  </a:lnTo>
                  <a:lnTo>
                    <a:pt x="1" y="495346"/>
                  </a:lnTo>
                  <a:cubicBezTo>
                    <a:pt x="1" y="221774"/>
                    <a:pt x="221775" y="0"/>
                    <a:pt x="495347" y="0"/>
                  </a:cubicBezTo>
                  <a:lnTo>
                    <a:pt x="500538" y="0"/>
                  </a:lnTo>
                  <a:cubicBezTo>
                    <a:pt x="774110" y="0"/>
                    <a:pt x="995884" y="221774"/>
                    <a:pt x="995884" y="495346"/>
                  </a:cubicBezTo>
                  <a:lnTo>
                    <a:pt x="995884" y="749266"/>
                  </a:lnTo>
                  <a:lnTo>
                    <a:pt x="1608500" y="749266"/>
                  </a:lnTo>
                  <a:lnTo>
                    <a:pt x="1608500" y="1160746"/>
                  </a:lnTo>
                  <a:close/>
                </a:path>
              </a:pathLst>
            </a:custGeom>
            <a:grpFill/>
            <a:ln w="25400" cap="flat" cmpd="sng" algn="ctr">
              <a:noFill/>
              <a:prstDash val="solid"/>
            </a:ln>
            <a:effectLst/>
          </p:spPr>
          <p:txBody>
            <a:bodyPr rtlCol="0" anchor="ctr"/>
            <a:lstStyle/>
            <a:p>
              <a:pPr algn="ctr" defTabSz="1306132">
                <a:defRPr/>
              </a:pPr>
              <a:endParaRPr lang="en-US" sz="2564" kern="0">
                <a:solidFill>
                  <a:srgbClr val="717171"/>
                </a:solidFill>
                <a:latin typeface="Calibri"/>
              </a:endParaRPr>
            </a:p>
          </p:txBody>
        </p:sp>
        <p:sp>
          <p:nvSpPr>
            <p:cNvPr id="16" name="Freeform 15"/>
            <p:cNvSpPr/>
            <p:nvPr/>
          </p:nvSpPr>
          <p:spPr>
            <a:xfrm rot="5400000">
              <a:off x="5541951" y="3180107"/>
              <a:ext cx="1597767" cy="1587047"/>
            </a:xfrm>
            <a:custGeom>
              <a:avLst/>
              <a:gdLst>
                <a:gd name="connsiteX0" fmla="*/ 557088 w 1597767"/>
                <a:gd name="connsiteY0" fmla="*/ 793524 h 1587047"/>
                <a:gd name="connsiteX1" fmla="*/ 876274 w 1597767"/>
                <a:gd name="connsiteY1" fmla="*/ 903428 h 1587047"/>
                <a:gd name="connsiteX2" fmla="*/ 876274 w 1597767"/>
                <a:gd name="connsiteY2" fmla="*/ 683619 h 1587047"/>
                <a:gd name="connsiteX3" fmla="*/ 0 w 1597767"/>
                <a:gd name="connsiteY3" fmla="*/ 1036893 h 1587047"/>
                <a:gd name="connsiteX4" fmla="*/ 0 w 1597767"/>
                <a:gd name="connsiteY4" fmla="*/ 550155 h 1587047"/>
                <a:gd name="connsiteX5" fmla="*/ 1597767 w 1597767"/>
                <a:gd name="connsiteY5" fmla="*/ 0 h 1587047"/>
                <a:gd name="connsiteX6" fmla="*/ 1597767 w 1597767"/>
                <a:gd name="connsiteY6" fmla="*/ 435190 h 1587047"/>
                <a:gd name="connsiteX7" fmla="*/ 1287754 w 1597767"/>
                <a:gd name="connsiteY7" fmla="*/ 541936 h 1587047"/>
                <a:gd name="connsiteX8" fmla="*/ 1287754 w 1597767"/>
                <a:gd name="connsiteY8" fmla="*/ 1045112 h 1587047"/>
                <a:gd name="connsiteX9" fmla="*/ 1597767 w 1597767"/>
                <a:gd name="connsiteY9" fmla="*/ 1151858 h 1587047"/>
                <a:gd name="connsiteX10" fmla="*/ 1597767 w 1597767"/>
                <a:gd name="connsiteY10" fmla="*/ 1587047 h 158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7767" h="1587047">
                  <a:moveTo>
                    <a:pt x="557088" y="793524"/>
                  </a:moveTo>
                  <a:lnTo>
                    <a:pt x="876274" y="903428"/>
                  </a:lnTo>
                  <a:lnTo>
                    <a:pt x="876274" y="683619"/>
                  </a:lnTo>
                  <a:close/>
                  <a:moveTo>
                    <a:pt x="0" y="1036893"/>
                  </a:moveTo>
                  <a:lnTo>
                    <a:pt x="0" y="550155"/>
                  </a:lnTo>
                  <a:lnTo>
                    <a:pt x="1597767" y="0"/>
                  </a:lnTo>
                  <a:lnTo>
                    <a:pt x="1597767" y="435190"/>
                  </a:lnTo>
                  <a:lnTo>
                    <a:pt x="1287754" y="541936"/>
                  </a:lnTo>
                  <a:lnTo>
                    <a:pt x="1287754" y="1045112"/>
                  </a:lnTo>
                  <a:lnTo>
                    <a:pt x="1597767" y="1151858"/>
                  </a:lnTo>
                  <a:lnTo>
                    <a:pt x="1597767" y="1587047"/>
                  </a:lnTo>
                  <a:close/>
                </a:path>
              </a:pathLst>
            </a:custGeom>
            <a:grpFill/>
            <a:ln w="25400" cap="flat" cmpd="sng" algn="ctr">
              <a:noFill/>
              <a:prstDash val="solid"/>
            </a:ln>
            <a:effectLst/>
          </p:spPr>
          <p:txBody>
            <a:bodyPr rtlCol="0" anchor="ctr"/>
            <a:lstStyle/>
            <a:p>
              <a:pPr algn="ctr" defTabSz="1306132">
                <a:defRPr/>
              </a:pPr>
              <a:endParaRPr lang="en-US" sz="2564" kern="0" dirty="0">
                <a:solidFill>
                  <a:srgbClr val="717171"/>
                </a:solidFill>
                <a:latin typeface="Calibri"/>
              </a:endParaRPr>
            </a:p>
          </p:txBody>
        </p:sp>
        <p:sp>
          <p:nvSpPr>
            <p:cNvPr id="17" name="TextBox 16"/>
            <p:cNvSpPr txBox="1"/>
            <p:nvPr/>
          </p:nvSpPr>
          <p:spPr>
            <a:xfrm>
              <a:off x="8331550" y="2780805"/>
              <a:ext cx="450871" cy="450871"/>
            </a:xfrm>
            <a:custGeom>
              <a:avLst/>
              <a:gdLst/>
              <a:ahLst/>
              <a:cxnLst/>
              <a:rect l="l" t="t" r="r" b="b"/>
              <a:pathLst>
                <a:path w="673745" h="673745">
                  <a:moveTo>
                    <a:pt x="247799" y="209848"/>
                  </a:moveTo>
                  <a:lnTo>
                    <a:pt x="247799" y="319236"/>
                  </a:lnTo>
                  <a:lnTo>
                    <a:pt x="318790" y="319236"/>
                  </a:lnTo>
                  <a:cubicBezTo>
                    <a:pt x="352723" y="319236"/>
                    <a:pt x="375866" y="314176"/>
                    <a:pt x="388219" y="304056"/>
                  </a:cubicBezTo>
                  <a:cubicBezTo>
                    <a:pt x="400571" y="293936"/>
                    <a:pt x="406748" y="280541"/>
                    <a:pt x="406748" y="263872"/>
                  </a:cubicBezTo>
                  <a:cubicBezTo>
                    <a:pt x="406748" y="253157"/>
                    <a:pt x="403771" y="243557"/>
                    <a:pt x="397818" y="235074"/>
                  </a:cubicBezTo>
                  <a:cubicBezTo>
                    <a:pt x="391865" y="226591"/>
                    <a:pt x="383605" y="220266"/>
                    <a:pt x="373038" y="216098"/>
                  </a:cubicBezTo>
                  <a:cubicBezTo>
                    <a:pt x="362471" y="211931"/>
                    <a:pt x="342900" y="209848"/>
                    <a:pt x="314325" y="209848"/>
                  </a:cubicBezTo>
                  <a:close/>
                  <a:moveTo>
                    <a:pt x="189310" y="160734"/>
                  </a:moveTo>
                  <a:lnTo>
                    <a:pt x="313879" y="160734"/>
                  </a:lnTo>
                  <a:cubicBezTo>
                    <a:pt x="356444" y="160734"/>
                    <a:pt x="387251" y="164083"/>
                    <a:pt x="406301" y="170780"/>
                  </a:cubicBezTo>
                  <a:cubicBezTo>
                    <a:pt x="425351" y="177478"/>
                    <a:pt x="440532" y="189161"/>
                    <a:pt x="451843" y="205829"/>
                  </a:cubicBezTo>
                  <a:cubicBezTo>
                    <a:pt x="463154" y="222498"/>
                    <a:pt x="468809" y="240209"/>
                    <a:pt x="468809" y="258961"/>
                  </a:cubicBezTo>
                  <a:cubicBezTo>
                    <a:pt x="468809" y="285452"/>
                    <a:pt x="459358" y="308521"/>
                    <a:pt x="440457" y="328166"/>
                  </a:cubicBezTo>
                  <a:cubicBezTo>
                    <a:pt x="421556" y="347811"/>
                    <a:pt x="396479" y="358825"/>
                    <a:pt x="365225" y="361206"/>
                  </a:cubicBezTo>
                  <a:cubicBezTo>
                    <a:pt x="378024" y="366564"/>
                    <a:pt x="388293" y="372963"/>
                    <a:pt x="396032" y="380405"/>
                  </a:cubicBezTo>
                  <a:cubicBezTo>
                    <a:pt x="410617" y="394692"/>
                    <a:pt x="428477" y="418654"/>
                    <a:pt x="449610" y="452289"/>
                  </a:cubicBezTo>
                  <a:lnTo>
                    <a:pt x="493812" y="523280"/>
                  </a:lnTo>
                  <a:lnTo>
                    <a:pt x="422375" y="523280"/>
                  </a:lnTo>
                  <a:lnTo>
                    <a:pt x="390228" y="466130"/>
                  </a:lnTo>
                  <a:cubicBezTo>
                    <a:pt x="364927" y="421184"/>
                    <a:pt x="344538" y="393055"/>
                    <a:pt x="329059" y="381744"/>
                  </a:cubicBezTo>
                  <a:cubicBezTo>
                    <a:pt x="318344" y="373410"/>
                    <a:pt x="302717" y="369243"/>
                    <a:pt x="282179" y="369243"/>
                  </a:cubicBezTo>
                  <a:lnTo>
                    <a:pt x="247799" y="369243"/>
                  </a:lnTo>
                  <a:lnTo>
                    <a:pt x="247799" y="523280"/>
                  </a:lnTo>
                  <a:lnTo>
                    <a:pt x="189310" y="523280"/>
                  </a:lnTo>
                  <a:close/>
                  <a:moveTo>
                    <a:pt x="337096" y="55811"/>
                  </a:moveTo>
                  <a:cubicBezTo>
                    <a:pt x="289769" y="55811"/>
                    <a:pt x="243707" y="67940"/>
                    <a:pt x="198909" y="92199"/>
                  </a:cubicBezTo>
                  <a:cubicBezTo>
                    <a:pt x="154112" y="116458"/>
                    <a:pt x="119063" y="151135"/>
                    <a:pt x="93762" y="196230"/>
                  </a:cubicBezTo>
                  <a:cubicBezTo>
                    <a:pt x="68461" y="241325"/>
                    <a:pt x="55811" y="288280"/>
                    <a:pt x="55811" y="337096"/>
                  </a:cubicBezTo>
                  <a:cubicBezTo>
                    <a:pt x="55811" y="385614"/>
                    <a:pt x="68238" y="432123"/>
                    <a:pt x="93092" y="476622"/>
                  </a:cubicBezTo>
                  <a:cubicBezTo>
                    <a:pt x="117947" y="521122"/>
                    <a:pt x="152698" y="555799"/>
                    <a:pt x="197347" y="580653"/>
                  </a:cubicBezTo>
                  <a:cubicBezTo>
                    <a:pt x="241995" y="605507"/>
                    <a:pt x="288578" y="617934"/>
                    <a:pt x="337096" y="617934"/>
                  </a:cubicBezTo>
                  <a:cubicBezTo>
                    <a:pt x="385614" y="617934"/>
                    <a:pt x="432197" y="605507"/>
                    <a:pt x="476846" y="580653"/>
                  </a:cubicBezTo>
                  <a:cubicBezTo>
                    <a:pt x="521494" y="555799"/>
                    <a:pt x="556171" y="521122"/>
                    <a:pt x="580877" y="476622"/>
                  </a:cubicBezTo>
                  <a:cubicBezTo>
                    <a:pt x="605582" y="432123"/>
                    <a:pt x="617935" y="385614"/>
                    <a:pt x="617935" y="337096"/>
                  </a:cubicBezTo>
                  <a:cubicBezTo>
                    <a:pt x="617935" y="288280"/>
                    <a:pt x="605359" y="241325"/>
                    <a:pt x="580207" y="196230"/>
                  </a:cubicBezTo>
                  <a:cubicBezTo>
                    <a:pt x="555055" y="151135"/>
                    <a:pt x="520006" y="116458"/>
                    <a:pt x="475060" y="92199"/>
                  </a:cubicBezTo>
                  <a:cubicBezTo>
                    <a:pt x="430114" y="67940"/>
                    <a:pt x="384126" y="55811"/>
                    <a:pt x="337096" y="55811"/>
                  </a:cubicBezTo>
                  <a:close/>
                  <a:moveTo>
                    <a:pt x="337096" y="0"/>
                  </a:moveTo>
                  <a:cubicBezTo>
                    <a:pt x="393651" y="0"/>
                    <a:pt x="448866" y="14511"/>
                    <a:pt x="502742" y="43532"/>
                  </a:cubicBezTo>
                  <a:cubicBezTo>
                    <a:pt x="556618" y="72554"/>
                    <a:pt x="598587" y="114077"/>
                    <a:pt x="628650" y="168101"/>
                  </a:cubicBezTo>
                  <a:cubicBezTo>
                    <a:pt x="658714" y="222126"/>
                    <a:pt x="673745" y="278457"/>
                    <a:pt x="673745" y="337096"/>
                  </a:cubicBezTo>
                  <a:cubicBezTo>
                    <a:pt x="673745" y="395139"/>
                    <a:pt x="658937" y="450949"/>
                    <a:pt x="629320" y="504527"/>
                  </a:cubicBezTo>
                  <a:cubicBezTo>
                    <a:pt x="599703" y="558106"/>
                    <a:pt x="558180" y="599703"/>
                    <a:pt x="504751" y="629320"/>
                  </a:cubicBezTo>
                  <a:cubicBezTo>
                    <a:pt x="451322" y="658937"/>
                    <a:pt x="395437" y="673745"/>
                    <a:pt x="337096" y="673745"/>
                  </a:cubicBezTo>
                  <a:cubicBezTo>
                    <a:pt x="278756" y="673745"/>
                    <a:pt x="222871" y="658937"/>
                    <a:pt x="169441" y="629320"/>
                  </a:cubicBezTo>
                  <a:cubicBezTo>
                    <a:pt x="116012" y="599703"/>
                    <a:pt x="74415" y="558106"/>
                    <a:pt x="44649" y="504527"/>
                  </a:cubicBezTo>
                  <a:cubicBezTo>
                    <a:pt x="14883" y="450949"/>
                    <a:pt x="0" y="395139"/>
                    <a:pt x="0" y="337096"/>
                  </a:cubicBezTo>
                  <a:cubicBezTo>
                    <a:pt x="0" y="278457"/>
                    <a:pt x="15107" y="222126"/>
                    <a:pt x="45319" y="168101"/>
                  </a:cubicBezTo>
                  <a:cubicBezTo>
                    <a:pt x="75531" y="114077"/>
                    <a:pt x="117575" y="72554"/>
                    <a:pt x="171450" y="43532"/>
                  </a:cubicBezTo>
                  <a:cubicBezTo>
                    <a:pt x="225326" y="14511"/>
                    <a:pt x="280541" y="0"/>
                    <a:pt x="33709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1306132">
                <a:defRPr/>
              </a:pPr>
              <a:endParaRPr lang="en-US" sz="7200" kern="0" dirty="0">
                <a:solidFill>
                  <a:srgbClr val="333333"/>
                </a:solidFill>
                <a:latin typeface="Arial" panose="020B0604020202020204" pitchFamily="34" charset="0"/>
                <a:cs typeface="Arial" panose="020B0604020202020204" pitchFamily="34" charset="0"/>
              </a:endParaRPr>
            </a:p>
          </p:txBody>
        </p:sp>
      </p:grpSp>
      <p:graphicFrame>
        <p:nvGraphicFramePr>
          <p:cNvPr id="19" name="Table 18"/>
          <p:cNvGraphicFramePr>
            <a:graphicFrameLocks noGrp="1"/>
          </p:cNvGraphicFramePr>
          <p:nvPr>
            <p:extLst>
              <p:ext uri="{D42A27DB-BD31-4B8C-83A1-F6EECF244321}">
                <p14:modId xmlns:p14="http://schemas.microsoft.com/office/powerpoint/2010/main" val="1055018704"/>
              </p:ext>
            </p:extLst>
          </p:nvPr>
        </p:nvGraphicFramePr>
        <p:xfrm>
          <a:off x="4416429" y="2516505"/>
          <a:ext cx="7543797" cy="1645920"/>
        </p:xfrm>
        <a:graphic>
          <a:graphicData uri="http://schemas.openxmlformats.org/drawingml/2006/table">
            <a:tbl>
              <a:tblPr>
                <a:tableStyleId>{5C22544A-7EE6-4342-B048-85BDC9FD1C3A}</a:tableStyleId>
              </a:tblPr>
              <a:tblGrid>
                <a:gridCol w="231247">
                  <a:extLst>
                    <a:ext uri="{9D8B030D-6E8A-4147-A177-3AD203B41FA5}">
                      <a16:colId xmlns:a16="http://schemas.microsoft.com/office/drawing/2014/main" val="20000"/>
                    </a:ext>
                  </a:extLst>
                </a:gridCol>
                <a:gridCol w="2219973">
                  <a:extLst>
                    <a:ext uri="{9D8B030D-6E8A-4147-A177-3AD203B41FA5}">
                      <a16:colId xmlns:a16="http://schemas.microsoft.com/office/drawing/2014/main" val="20001"/>
                    </a:ext>
                  </a:extLst>
                </a:gridCol>
                <a:gridCol w="210692">
                  <a:extLst>
                    <a:ext uri="{9D8B030D-6E8A-4147-A177-3AD203B41FA5}">
                      <a16:colId xmlns:a16="http://schemas.microsoft.com/office/drawing/2014/main" val="20002"/>
                    </a:ext>
                  </a:extLst>
                </a:gridCol>
                <a:gridCol w="2219973">
                  <a:extLst>
                    <a:ext uri="{9D8B030D-6E8A-4147-A177-3AD203B41FA5}">
                      <a16:colId xmlns:a16="http://schemas.microsoft.com/office/drawing/2014/main" val="20003"/>
                    </a:ext>
                  </a:extLst>
                </a:gridCol>
                <a:gridCol w="210692">
                  <a:extLst>
                    <a:ext uri="{9D8B030D-6E8A-4147-A177-3AD203B41FA5}">
                      <a16:colId xmlns:a16="http://schemas.microsoft.com/office/drawing/2014/main" val="20004"/>
                    </a:ext>
                  </a:extLst>
                </a:gridCol>
                <a:gridCol w="2219973">
                  <a:extLst>
                    <a:ext uri="{9D8B030D-6E8A-4147-A177-3AD203B41FA5}">
                      <a16:colId xmlns:a16="http://schemas.microsoft.com/office/drawing/2014/main" val="20005"/>
                    </a:ext>
                  </a:extLst>
                </a:gridCol>
                <a:gridCol w="231247">
                  <a:extLst>
                    <a:ext uri="{9D8B030D-6E8A-4147-A177-3AD203B41FA5}">
                      <a16:colId xmlns:a16="http://schemas.microsoft.com/office/drawing/2014/main" val="20006"/>
                    </a:ext>
                  </a:extLst>
                </a:gridCol>
              </a:tblGrid>
              <a:tr h="228600">
                <a:tc>
                  <a:txBody>
                    <a:bodyPr/>
                    <a:lstStyle/>
                    <a:p>
                      <a:endParaRPr lang="en-US" sz="100" dirty="0"/>
                    </a:p>
                  </a:txBody>
                  <a:tcPr>
                    <a:noFill/>
                  </a:tcPr>
                </a:tc>
                <a:tc>
                  <a:txBody>
                    <a:bodyPr/>
                    <a:lstStyle/>
                    <a:p>
                      <a:endParaRPr lang="en-US" sz="100" dirty="0">
                        <a:latin typeface="+mj-lt"/>
                      </a:endParaRPr>
                    </a:p>
                  </a:txBody>
                  <a:tcPr>
                    <a:noFill/>
                  </a:tcPr>
                </a:tc>
                <a:tc>
                  <a:txBody>
                    <a:bodyPr/>
                    <a:lstStyle/>
                    <a:p>
                      <a:endParaRPr lang="en-US" sz="100" dirty="0">
                        <a:latin typeface="+mj-lt"/>
                      </a:endParaRPr>
                    </a:p>
                  </a:txBody>
                  <a:tcPr>
                    <a:noFill/>
                  </a:tcPr>
                </a:tc>
                <a:tc>
                  <a:txBody>
                    <a:bodyPr/>
                    <a:lstStyle/>
                    <a:p>
                      <a:endParaRPr lang="en-US" sz="100" dirty="0">
                        <a:latin typeface="+mj-lt"/>
                      </a:endParaRPr>
                    </a:p>
                  </a:txBody>
                  <a:tcPr>
                    <a:noFill/>
                  </a:tcPr>
                </a:tc>
                <a:tc>
                  <a:txBody>
                    <a:bodyPr/>
                    <a:lstStyle/>
                    <a:p>
                      <a:endParaRPr lang="en-US" sz="100" dirty="0">
                        <a:latin typeface="+mj-lt"/>
                      </a:endParaRPr>
                    </a:p>
                  </a:txBody>
                  <a:tcPr>
                    <a:noFill/>
                  </a:tcPr>
                </a:tc>
                <a:tc>
                  <a:txBody>
                    <a:bodyPr/>
                    <a:lstStyle/>
                    <a:p>
                      <a:endParaRPr lang="en-US" sz="100" dirty="0">
                        <a:latin typeface="+mj-lt"/>
                      </a:endParaRPr>
                    </a:p>
                  </a:txBody>
                  <a:tcPr>
                    <a:noFill/>
                  </a:tcPr>
                </a:tc>
                <a:tc>
                  <a:txBody>
                    <a:bodyPr/>
                    <a:lstStyle/>
                    <a:p>
                      <a:endParaRPr lang="en-US" sz="100" dirty="0"/>
                    </a:p>
                  </a:txBody>
                  <a:tcPr>
                    <a:noFill/>
                  </a:tcPr>
                </a:tc>
                <a:extLst>
                  <a:ext uri="{0D108BD9-81ED-4DB2-BD59-A6C34878D82A}">
                    <a16:rowId xmlns:a16="http://schemas.microsoft.com/office/drawing/2014/main" val="10000"/>
                  </a:ext>
                </a:extLst>
              </a:tr>
              <a:tr h="228600">
                <a:tc>
                  <a:txBody>
                    <a:bodyPr/>
                    <a:lstStyle/>
                    <a:p>
                      <a:endParaRPr lang="en-US" sz="1600" dirty="0"/>
                    </a:p>
                  </a:txBody>
                  <a:tcPr>
                    <a:noFill/>
                  </a:tcPr>
                </a:tc>
                <a:tc>
                  <a:txBody>
                    <a:bodyPr/>
                    <a:lstStyle/>
                    <a:p>
                      <a:r>
                        <a:rPr lang="en-US" sz="1600" b="1" dirty="0">
                          <a:latin typeface="+mn-lt"/>
                        </a:rPr>
                        <a:t>BIEN FERMER</a:t>
                      </a:r>
                    </a:p>
                    <a:p>
                      <a:endParaRPr lang="en-US" sz="1100" dirty="0">
                        <a:latin typeface="+mj-lt"/>
                      </a:endParaRPr>
                    </a:p>
                    <a:p>
                      <a:r>
                        <a:rPr lang="en-US" sz="1200" i="1" spc="-50" baseline="0" dirty="0">
                          <a:latin typeface="+mj-lt"/>
                        </a:rPr>
                        <a:t>alEx</a:t>
                      </a:r>
                      <a:r>
                        <a:rPr lang="en-US" sz="1200" spc="-50" baseline="0" dirty="0">
                          <a:latin typeface="+mj-lt"/>
                        </a:rPr>
                        <a:t> </a:t>
                      </a:r>
                      <a:r>
                        <a:rPr lang="fr" sz="1200" spc="-50" baseline="0" dirty="0">
                          <a:latin typeface="+mj-lt"/>
                        </a:rPr>
                        <a:t>répond aux exigences de la Commission mixte en veillant à ce que le linge de maison soit toujours couvert et en ne permettant l'accès qu'au personnel autorisé</a:t>
                      </a:r>
                      <a:endParaRPr lang="en-US" sz="1200" spc="-50" baseline="0" dirty="0">
                        <a:latin typeface="+mj-lt"/>
                      </a:endParaRPr>
                    </a:p>
                  </a:txBody>
                  <a:tcPr>
                    <a:solidFill>
                      <a:schemeClr val="bg1">
                        <a:lumMod val="95000"/>
                      </a:schemeClr>
                    </a:solidFill>
                  </a:tcPr>
                </a:tc>
                <a:tc>
                  <a:txBody>
                    <a:bodyPr/>
                    <a:lstStyle/>
                    <a:p>
                      <a:endParaRPr lang="en-US" sz="1100" dirty="0">
                        <a:latin typeface="+mj-lt"/>
                      </a:endParaRPr>
                    </a:p>
                  </a:txBody>
                  <a:tcPr>
                    <a:noFill/>
                  </a:tcPr>
                </a:tc>
                <a:tc>
                  <a:txBody>
                    <a:bodyPr/>
                    <a:lstStyle/>
                    <a:p>
                      <a:r>
                        <a:rPr lang="en-US" sz="1600" b="1" dirty="0">
                          <a:latin typeface="+mn-lt"/>
                        </a:rPr>
                        <a:t>FACILE</a:t>
                      </a:r>
                    </a:p>
                    <a:p>
                      <a:r>
                        <a:rPr lang="fr" sz="1200" spc="-30" baseline="0" dirty="0">
                          <a:latin typeface="+mj-lt"/>
                        </a:rPr>
                        <a:t>Les infirmières utilisent les badges hospitaliers actuels pour ouvrir la porte et prendre ce qui est nécessaire. </a:t>
                      </a:r>
                      <a:r>
                        <a:rPr lang="en-US" sz="1200" i="1" kern="1200" spc="-50" baseline="0" dirty="0">
                          <a:solidFill>
                            <a:schemeClr val="dk1"/>
                          </a:solidFill>
                          <a:latin typeface="+mn-lt"/>
                          <a:ea typeface="+mn-ea"/>
                          <a:cs typeface="+mn-cs"/>
                        </a:rPr>
                        <a:t>alEx</a:t>
                      </a:r>
                      <a:r>
                        <a:rPr lang="fr" sz="1200" spc="-30" baseline="0" dirty="0">
                          <a:latin typeface="+mj-lt"/>
                        </a:rPr>
                        <a:t> suit la quantité de linge enlevée en poids.</a:t>
                      </a:r>
                      <a:endParaRPr lang="en-US" sz="1200" spc="-30" baseline="0" dirty="0">
                        <a:latin typeface="+mj-lt"/>
                      </a:endParaRPr>
                    </a:p>
                  </a:txBody>
                  <a:tcPr>
                    <a:solidFill>
                      <a:schemeClr val="bg1">
                        <a:lumMod val="95000"/>
                      </a:schemeClr>
                    </a:solidFill>
                  </a:tcPr>
                </a:tc>
                <a:tc>
                  <a:txBody>
                    <a:bodyPr/>
                    <a:lstStyle/>
                    <a:p>
                      <a:endParaRPr lang="en-US" sz="1100" dirty="0">
                        <a:latin typeface="+mj-lt"/>
                      </a:endParaRPr>
                    </a:p>
                  </a:txBody>
                  <a:tcPr>
                    <a:noFill/>
                  </a:tcPr>
                </a:tc>
                <a:tc>
                  <a:txBody>
                    <a:bodyPr/>
                    <a:lstStyle/>
                    <a:p>
                      <a:r>
                        <a:rPr lang="en-US" sz="1600" b="1" dirty="0">
                          <a:latin typeface="+mn-lt"/>
                        </a:rPr>
                        <a:t>PROACTIF</a:t>
                      </a:r>
                    </a:p>
                    <a:p>
                      <a:endParaRPr lang="en-US" sz="1100" dirty="0">
                        <a:latin typeface="+mj-lt"/>
                      </a:endParaRPr>
                    </a:p>
                    <a:p>
                      <a:r>
                        <a:rPr lang="fr" sz="1200" dirty="0">
                          <a:latin typeface="+mj-lt"/>
                        </a:rPr>
                        <a:t>Le personnel du linge est averti lorsque des articles uniques en lin sont épuisés par des alertes personnalisables par e-mail et par texte.</a:t>
                      </a:r>
                      <a:endParaRPr lang="en-US" sz="1100" dirty="0">
                        <a:latin typeface="+mj-lt"/>
                      </a:endParaRPr>
                    </a:p>
                  </a:txBody>
                  <a:tcPr>
                    <a:solidFill>
                      <a:schemeClr val="bg1">
                        <a:lumMod val="95000"/>
                      </a:schemeClr>
                    </a:solidFill>
                  </a:tcPr>
                </a:tc>
                <a:tc>
                  <a:txBody>
                    <a:bodyPr/>
                    <a:lstStyle/>
                    <a:p>
                      <a:endParaRPr lang="en-US" sz="1600" dirty="0"/>
                    </a:p>
                  </a:txBody>
                  <a:tcPr>
                    <a:noFill/>
                  </a:tcPr>
                </a:tc>
                <a:extLst>
                  <a:ext uri="{0D108BD9-81ED-4DB2-BD59-A6C34878D82A}">
                    <a16:rowId xmlns:a16="http://schemas.microsoft.com/office/drawing/2014/main" val="10001"/>
                  </a:ext>
                </a:extLst>
              </a:tr>
            </a:tbl>
          </a:graphicData>
        </a:graphic>
      </p:graphicFrame>
      <p:grpSp>
        <p:nvGrpSpPr>
          <p:cNvPr id="29" name="Group 28"/>
          <p:cNvGrpSpPr/>
          <p:nvPr/>
        </p:nvGrpSpPr>
        <p:grpSpPr>
          <a:xfrm>
            <a:off x="654860" y="2507939"/>
            <a:ext cx="1554481" cy="1554480"/>
            <a:chOff x="415356" y="2119294"/>
            <a:chExt cx="1554481" cy="1554480"/>
          </a:xfrm>
        </p:grpSpPr>
        <p:sp>
          <p:nvSpPr>
            <p:cNvPr id="20" name="Donut 19"/>
            <p:cNvSpPr/>
            <p:nvPr/>
          </p:nvSpPr>
          <p:spPr>
            <a:xfrm>
              <a:off x="415357" y="2119294"/>
              <a:ext cx="1554480" cy="1554480"/>
            </a:xfrm>
            <a:prstGeom prst="donut">
              <a:avLst>
                <a:gd name="adj" fmla="val 27242"/>
              </a:avLst>
            </a:prstGeom>
            <a:solidFill>
              <a:srgbClr val="0A2F7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27"/>
            <p:cNvSpPr/>
            <p:nvPr/>
          </p:nvSpPr>
          <p:spPr>
            <a:xfrm>
              <a:off x="415356" y="2637526"/>
              <a:ext cx="462747" cy="518016"/>
            </a:xfrm>
            <a:custGeom>
              <a:avLst/>
              <a:gdLst>
                <a:gd name="connsiteX0" fmla="*/ 48182 w 462747"/>
                <a:gd name="connsiteY0" fmla="*/ 0 h 518016"/>
                <a:gd name="connsiteX1" fmla="*/ 462747 w 462747"/>
                <a:gd name="connsiteY1" fmla="*/ 102146 h 518016"/>
                <a:gd name="connsiteX2" fmla="*/ 451272 w 462747"/>
                <a:gd name="connsiteY2" fmla="*/ 123286 h 518016"/>
                <a:gd name="connsiteX3" fmla="*/ 423471 w 462747"/>
                <a:gd name="connsiteY3" fmla="*/ 260989 h 518016"/>
                <a:gd name="connsiteX4" fmla="*/ 451272 w 462747"/>
                <a:gd name="connsiteY4" fmla="*/ 398692 h 518016"/>
                <a:gd name="connsiteX5" fmla="*/ 460705 w 462747"/>
                <a:gd name="connsiteY5" fmla="*/ 416071 h 518016"/>
                <a:gd name="connsiteX6" fmla="*/ 46952 w 462747"/>
                <a:gd name="connsiteY6" fmla="*/ 518016 h 518016"/>
                <a:gd name="connsiteX7" fmla="*/ 15791 w 462747"/>
                <a:gd name="connsiteY7" fmla="*/ 417630 h 518016"/>
                <a:gd name="connsiteX8" fmla="*/ 0 w 462747"/>
                <a:gd name="connsiteY8" fmla="*/ 260989 h 518016"/>
                <a:gd name="connsiteX9" fmla="*/ 15791 w 462747"/>
                <a:gd name="connsiteY9" fmla="*/ 104348 h 51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747" h="518016">
                  <a:moveTo>
                    <a:pt x="48182" y="0"/>
                  </a:moveTo>
                  <a:lnTo>
                    <a:pt x="462747" y="102146"/>
                  </a:lnTo>
                  <a:lnTo>
                    <a:pt x="451272" y="123286"/>
                  </a:lnTo>
                  <a:cubicBezTo>
                    <a:pt x="433370" y="165611"/>
                    <a:pt x="423471" y="212144"/>
                    <a:pt x="423471" y="260989"/>
                  </a:cubicBezTo>
                  <a:cubicBezTo>
                    <a:pt x="423471" y="309835"/>
                    <a:pt x="433370" y="356368"/>
                    <a:pt x="451272" y="398692"/>
                  </a:cubicBezTo>
                  <a:lnTo>
                    <a:pt x="460705" y="416071"/>
                  </a:lnTo>
                  <a:lnTo>
                    <a:pt x="46952" y="518016"/>
                  </a:lnTo>
                  <a:lnTo>
                    <a:pt x="15791" y="417630"/>
                  </a:lnTo>
                  <a:cubicBezTo>
                    <a:pt x="5437" y="367034"/>
                    <a:pt x="0" y="314647"/>
                    <a:pt x="0" y="260989"/>
                  </a:cubicBezTo>
                  <a:cubicBezTo>
                    <a:pt x="0" y="207332"/>
                    <a:pt x="5437" y="154945"/>
                    <a:pt x="15791" y="104348"/>
                  </a:cubicBezTo>
                  <a:close/>
                </a:path>
              </a:pathLst>
            </a:cu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a:off x="4364929" y="6784760"/>
            <a:ext cx="7417816" cy="2410943"/>
            <a:chOff x="237093" y="2833933"/>
            <a:chExt cx="4004902" cy="1301675"/>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155" y="2833933"/>
              <a:ext cx="1005840" cy="1301675"/>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093" y="2852440"/>
              <a:ext cx="1645920" cy="1271848"/>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3763" y="2860647"/>
              <a:ext cx="1611990" cy="1245628"/>
            </a:xfrm>
            <a:prstGeom prst="rect">
              <a:avLst/>
            </a:prstGeom>
          </p:spPr>
        </p:pic>
      </p:grpSp>
      <p:graphicFrame>
        <p:nvGraphicFramePr>
          <p:cNvPr id="39" name="Chart 38"/>
          <p:cNvGraphicFramePr/>
          <p:nvPr>
            <p:extLst>
              <p:ext uri="{D42A27DB-BD31-4B8C-83A1-F6EECF244321}">
                <p14:modId xmlns:p14="http://schemas.microsoft.com/office/powerpoint/2010/main" val="3360650554"/>
              </p:ext>
            </p:extLst>
          </p:nvPr>
        </p:nvGraphicFramePr>
        <p:xfrm>
          <a:off x="12025539" y="4552515"/>
          <a:ext cx="3657600" cy="23774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1631280210"/>
              </p:ext>
            </p:extLst>
          </p:nvPr>
        </p:nvGraphicFramePr>
        <p:xfrm>
          <a:off x="489366" y="9295690"/>
          <a:ext cx="5486400" cy="1145858"/>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70840">
                <a:tc rowSpan="2">
                  <a:txBody>
                    <a:bodyPr/>
                    <a:lstStyle/>
                    <a:p>
                      <a:pPr algn="l">
                        <a:lnSpc>
                          <a:spcPct val="80000"/>
                        </a:lnSpc>
                      </a:pPr>
                      <a:r>
                        <a:rPr lang="en-US" sz="1100" kern="1200" dirty="0">
                          <a:solidFill>
                            <a:schemeClr val="tx1"/>
                          </a:solidFill>
                          <a:latin typeface="+mn-lt"/>
                          <a:ea typeface="+mn-ea"/>
                          <a:cs typeface="+mn-cs"/>
                        </a:rPr>
                        <a:t>COMMENT UTILISER</a:t>
                      </a:r>
                    </a:p>
                    <a:p>
                      <a:pPr algn="l">
                        <a:lnSpc>
                          <a:spcPct val="80000"/>
                        </a:lnSpc>
                      </a:pPr>
                      <a:r>
                        <a:rPr lang="en-US" sz="1300" b="1" baseline="0" dirty="0">
                          <a:solidFill>
                            <a:schemeClr val="tx1"/>
                          </a:solidFill>
                        </a:rPr>
                        <a:t>CENTRE DE LIN</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100" b="1" dirty="0">
                          <a:solidFill>
                            <a:schemeClr val="tx1"/>
                          </a:solidFill>
                          <a:latin typeface="+mn-lt"/>
                        </a:rPr>
                        <a:t>SCAN</a:t>
                      </a:r>
                    </a:p>
                    <a:p>
                      <a:pPr algn="ctr">
                        <a:lnSpc>
                          <a:spcPct val="80000"/>
                        </a:lnSpc>
                      </a:pPr>
                      <a:r>
                        <a:rPr lang="en-US" sz="950" dirty="0" err="1">
                          <a:solidFill>
                            <a:schemeClr val="tx1"/>
                          </a:solidFill>
                          <a:latin typeface="+mj-lt"/>
                        </a:rPr>
                        <a:t>Scannez</a:t>
                      </a:r>
                      <a:r>
                        <a:rPr lang="en-US" sz="950" dirty="0">
                          <a:solidFill>
                            <a:schemeClr val="tx1"/>
                          </a:solidFill>
                          <a:latin typeface="+mj-lt"/>
                        </a:rPr>
                        <a:t> </a:t>
                      </a:r>
                      <a:r>
                        <a:rPr lang="en-US" sz="950" dirty="0" err="1">
                          <a:solidFill>
                            <a:schemeClr val="tx1"/>
                          </a:solidFill>
                          <a:latin typeface="+mj-lt"/>
                        </a:rPr>
                        <a:t>votre</a:t>
                      </a:r>
                      <a:r>
                        <a:rPr lang="en-US" sz="950" dirty="0">
                          <a:solidFill>
                            <a:schemeClr val="tx1"/>
                          </a:solidFill>
                          <a:latin typeface="+mj-lt"/>
                        </a:rPr>
                        <a:t> </a:t>
                      </a:r>
                      <a:r>
                        <a:rPr lang="en-US" sz="950" dirty="0" err="1">
                          <a:solidFill>
                            <a:schemeClr val="tx1"/>
                          </a:solidFill>
                          <a:latin typeface="+mj-lt"/>
                        </a:rPr>
                        <a:t>identifiant</a:t>
                      </a:r>
                      <a:r>
                        <a:rPr lang="en-US" sz="950" dirty="0">
                          <a:solidFill>
                            <a:schemeClr val="tx1"/>
                          </a:solidFill>
                          <a:latin typeface="+mj-lt"/>
                        </a:rPr>
                        <a:t> </a:t>
                      </a:r>
                      <a:r>
                        <a:rPr lang="en-US" sz="950" dirty="0" err="1">
                          <a:solidFill>
                            <a:schemeClr val="tx1"/>
                          </a:solidFill>
                          <a:latin typeface="+mj-lt"/>
                        </a:rPr>
                        <a:t>d'hôpital</a:t>
                      </a:r>
                      <a:endParaRPr lang="en-US" sz="95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100" b="1" dirty="0">
                          <a:solidFill>
                            <a:schemeClr val="tx1"/>
                          </a:solidFill>
                          <a:latin typeface="+mn-lt"/>
                        </a:rPr>
                        <a:t>OUVRIR</a:t>
                      </a:r>
                      <a:r>
                        <a:rPr lang="en-US" sz="1300" b="1" baseline="0" dirty="0">
                          <a:solidFill>
                            <a:schemeClr val="tx1"/>
                          </a:solidFill>
                          <a:latin typeface="+mn-lt"/>
                        </a:rPr>
                        <a:t> </a:t>
                      </a:r>
                    </a:p>
                    <a:p>
                      <a:pPr algn="ctr">
                        <a:lnSpc>
                          <a:spcPct val="80000"/>
                        </a:lnSpc>
                      </a:pPr>
                      <a:r>
                        <a:rPr lang="en-US" sz="950" kern="1200" baseline="0" dirty="0" err="1">
                          <a:solidFill>
                            <a:schemeClr val="tx1"/>
                          </a:solidFill>
                          <a:latin typeface="+mn-lt"/>
                          <a:ea typeface="+mn-ea"/>
                          <a:cs typeface="+mn-cs"/>
                        </a:rPr>
                        <a:t>Ouvre</a:t>
                      </a:r>
                      <a:r>
                        <a:rPr lang="en-US" sz="950" kern="1200" baseline="0" dirty="0">
                          <a:solidFill>
                            <a:schemeClr val="tx1"/>
                          </a:solidFill>
                          <a:latin typeface="+mn-lt"/>
                          <a:ea typeface="+mn-ea"/>
                          <a:cs typeface="+mn-cs"/>
                        </a:rPr>
                        <a:t> la </a:t>
                      </a:r>
                      <a:r>
                        <a:rPr lang="en-US" sz="950" kern="1200" baseline="0" dirty="0" err="1">
                          <a:solidFill>
                            <a:schemeClr val="tx1"/>
                          </a:solidFill>
                          <a:latin typeface="+mn-lt"/>
                          <a:ea typeface="+mn-ea"/>
                          <a:cs typeface="+mn-cs"/>
                        </a:rPr>
                        <a:t>porte</a:t>
                      </a:r>
                      <a:endParaRPr lang="en-US" sz="95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100" b="1" dirty="0">
                          <a:solidFill>
                            <a:schemeClr val="tx1"/>
                          </a:solidFill>
                          <a:latin typeface="+mn-lt"/>
                        </a:rPr>
                        <a:t>COLLECTER</a:t>
                      </a:r>
                    </a:p>
                    <a:p>
                      <a:pPr algn="ctr">
                        <a:lnSpc>
                          <a:spcPct val="80000"/>
                        </a:lnSpc>
                      </a:pPr>
                      <a:r>
                        <a:rPr lang="en-US" sz="950" kern="1200" dirty="0" err="1">
                          <a:solidFill>
                            <a:schemeClr val="tx1"/>
                          </a:solidFill>
                          <a:latin typeface="+mn-lt"/>
                          <a:ea typeface="+mn-ea"/>
                          <a:cs typeface="+mn-cs"/>
                        </a:rPr>
                        <a:t>Recueillir</a:t>
                      </a:r>
                      <a:r>
                        <a:rPr lang="en-US" sz="950" kern="1200" dirty="0">
                          <a:solidFill>
                            <a:schemeClr val="tx1"/>
                          </a:solidFill>
                          <a:latin typeface="+mn-lt"/>
                          <a:ea typeface="+mn-ea"/>
                          <a:cs typeface="+mn-cs"/>
                        </a:rPr>
                        <a:t> le </a:t>
                      </a:r>
                      <a:r>
                        <a:rPr lang="en-US" sz="950" kern="1200" dirty="0" err="1">
                          <a:solidFill>
                            <a:schemeClr val="tx1"/>
                          </a:solidFill>
                          <a:latin typeface="+mn-lt"/>
                          <a:ea typeface="+mn-ea"/>
                          <a:cs typeface="+mn-cs"/>
                        </a:rPr>
                        <a:t>linge</a:t>
                      </a:r>
                      <a:endParaRPr lang="en-US" sz="95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5800">
                <a:tc vMerge="1">
                  <a:txBody>
                    <a:bodyPr/>
                    <a:lstStyle/>
                    <a:p>
                      <a:pPr algn="ctr"/>
                      <a:endParaRPr lang="en-US" sz="1300" dirty="0">
                        <a:solidFill>
                          <a:schemeClr val="tx1"/>
                        </a:solidFill>
                      </a:endParaRPr>
                    </a:p>
                  </a:txBody>
                  <a:tcPr/>
                </a:tc>
                <a:tc>
                  <a:txBody>
                    <a:bodyPr/>
                    <a:lstStyle/>
                    <a:p>
                      <a:pPr algn="ctr"/>
                      <a:endParaRPr lang="en-US" sz="1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556055827"/>
              </p:ext>
            </p:extLst>
          </p:nvPr>
        </p:nvGraphicFramePr>
        <p:xfrm>
          <a:off x="6190725" y="9306335"/>
          <a:ext cx="5486400" cy="1145858"/>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70840">
                <a:tc>
                  <a:txBody>
                    <a:bodyPr/>
                    <a:lstStyle/>
                    <a:p>
                      <a:pPr algn="ctr">
                        <a:lnSpc>
                          <a:spcPct val="80000"/>
                        </a:lnSpc>
                      </a:pPr>
                      <a:r>
                        <a:rPr lang="en-US" sz="1100" b="1" dirty="0">
                          <a:solidFill>
                            <a:schemeClr val="tx1"/>
                          </a:solidFill>
                          <a:latin typeface="+mn-lt"/>
                        </a:rPr>
                        <a:t>SCAN</a:t>
                      </a:r>
                    </a:p>
                    <a:p>
                      <a:pPr algn="ctr">
                        <a:lnSpc>
                          <a:spcPct val="80000"/>
                        </a:lnSpc>
                      </a:pPr>
                      <a:r>
                        <a:rPr lang="en-US" sz="950" dirty="0" err="1">
                          <a:solidFill>
                            <a:schemeClr val="tx1"/>
                          </a:solidFill>
                          <a:latin typeface="+mj-lt"/>
                        </a:rPr>
                        <a:t>Scannez</a:t>
                      </a:r>
                      <a:r>
                        <a:rPr lang="en-US" sz="950" dirty="0">
                          <a:solidFill>
                            <a:schemeClr val="tx1"/>
                          </a:solidFill>
                          <a:latin typeface="+mj-lt"/>
                        </a:rPr>
                        <a:t> la </a:t>
                      </a:r>
                      <a:r>
                        <a:rPr lang="en-US" sz="950" dirty="0" err="1">
                          <a:solidFill>
                            <a:schemeClr val="tx1"/>
                          </a:solidFill>
                          <a:latin typeface="+mj-lt"/>
                        </a:rPr>
                        <a:t>clé</a:t>
                      </a:r>
                      <a:r>
                        <a:rPr lang="en-US" sz="950" dirty="0">
                          <a:solidFill>
                            <a:schemeClr val="tx1"/>
                          </a:solidFill>
                          <a:latin typeface="+mj-lt"/>
                        </a:rPr>
                        <a:t> </a:t>
                      </a:r>
                      <a:r>
                        <a:rPr lang="en-US" sz="950" dirty="0" err="1">
                          <a:solidFill>
                            <a:schemeClr val="tx1"/>
                          </a:solidFill>
                          <a:latin typeface="+mj-lt"/>
                        </a:rPr>
                        <a:t>intelligente</a:t>
                      </a:r>
                      <a:r>
                        <a:rPr lang="en-US" sz="950" dirty="0">
                          <a:solidFill>
                            <a:schemeClr val="tx1"/>
                          </a:solidFill>
                          <a:latin typeface="+mj-lt"/>
                        </a:rPr>
                        <a:t> alEx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100" b="1" dirty="0">
                          <a:solidFill>
                            <a:schemeClr val="tx1"/>
                          </a:solidFill>
                          <a:latin typeface="+mn-lt"/>
                        </a:rPr>
                        <a:t>OUVRIR</a:t>
                      </a:r>
                      <a:r>
                        <a:rPr lang="en-US" sz="1100" b="1" baseline="0" dirty="0">
                          <a:solidFill>
                            <a:schemeClr val="tx1"/>
                          </a:solidFill>
                          <a:latin typeface="+mn-lt"/>
                        </a:rPr>
                        <a:t> </a:t>
                      </a:r>
                    </a:p>
                    <a:p>
                      <a:pPr algn="ctr">
                        <a:lnSpc>
                          <a:spcPct val="80000"/>
                        </a:lnSpc>
                      </a:pPr>
                      <a:r>
                        <a:rPr lang="en-US" sz="950" baseline="0" dirty="0" err="1">
                          <a:solidFill>
                            <a:schemeClr val="tx1"/>
                          </a:solidFill>
                          <a:latin typeface="+mj-lt"/>
                        </a:rPr>
                        <a:t>Ouvre</a:t>
                      </a:r>
                      <a:r>
                        <a:rPr lang="en-US" sz="950" baseline="0" dirty="0">
                          <a:solidFill>
                            <a:schemeClr val="tx1"/>
                          </a:solidFill>
                          <a:latin typeface="+mj-lt"/>
                        </a:rPr>
                        <a:t> la </a:t>
                      </a:r>
                      <a:r>
                        <a:rPr lang="en-US" sz="950" baseline="0" dirty="0" err="1">
                          <a:solidFill>
                            <a:schemeClr val="tx1"/>
                          </a:solidFill>
                          <a:latin typeface="+mj-lt"/>
                        </a:rPr>
                        <a:t>porte</a:t>
                      </a:r>
                      <a:endParaRPr lang="en-US" sz="95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0000"/>
                        </a:lnSpc>
                      </a:pPr>
                      <a:r>
                        <a:rPr lang="en-US" sz="1100" b="1" dirty="0">
                          <a:solidFill>
                            <a:schemeClr val="tx1"/>
                          </a:solidFill>
                          <a:latin typeface="+mn-lt"/>
                        </a:rPr>
                        <a:t>COLLECTER</a:t>
                      </a:r>
                    </a:p>
                    <a:p>
                      <a:pPr algn="ctr">
                        <a:lnSpc>
                          <a:spcPct val="80000"/>
                        </a:lnSpc>
                      </a:pPr>
                      <a:r>
                        <a:rPr lang="en-US" sz="950" dirty="0" err="1">
                          <a:solidFill>
                            <a:schemeClr val="tx1"/>
                          </a:solidFill>
                          <a:latin typeface="+mj-lt"/>
                        </a:rPr>
                        <a:t>Recueillir</a:t>
                      </a:r>
                      <a:r>
                        <a:rPr lang="en-US" sz="950" dirty="0">
                          <a:solidFill>
                            <a:schemeClr val="tx1"/>
                          </a:solidFill>
                          <a:latin typeface="+mj-lt"/>
                        </a:rPr>
                        <a:t> le </a:t>
                      </a:r>
                      <a:r>
                        <a:rPr lang="en-US" sz="950" dirty="0" err="1">
                          <a:solidFill>
                            <a:schemeClr val="tx1"/>
                          </a:solidFill>
                          <a:latin typeface="+mj-lt"/>
                        </a:rPr>
                        <a:t>linge</a:t>
                      </a:r>
                      <a:endParaRPr lang="en-US" sz="95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a:lnSpc>
                          <a:spcPct val="80000"/>
                        </a:lnSpc>
                      </a:pPr>
                      <a:r>
                        <a:rPr lang="en-US" sz="1100" kern="1200" dirty="0">
                          <a:solidFill>
                            <a:schemeClr val="tx1"/>
                          </a:solidFill>
                          <a:latin typeface="+mn-lt"/>
                          <a:ea typeface="+mn-ea"/>
                          <a:cs typeface="+mn-cs"/>
                        </a:rPr>
                        <a:t>COMMENT UTILISER</a:t>
                      </a:r>
                    </a:p>
                    <a:p>
                      <a:pPr algn="l">
                        <a:lnSpc>
                          <a:spcPct val="80000"/>
                        </a:lnSpc>
                      </a:pPr>
                      <a:r>
                        <a:rPr lang="en-US" sz="1300" b="1" baseline="0" dirty="0">
                          <a:solidFill>
                            <a:schemeClr val="tx1"/>
                          </a:solidFill>
                        </a:rPr>
                        <a:t>CENTRE DE LIN</a:t>
                      </a:r>
                      <a:endParaRPr lang="en-US" sz="13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5800">
                <a:tc>
                  <a:txBody>
                    <a:bodyPr/>
                    <a:lstStyle/>
                    <a:p>
                      <a:pPr algn="ctr"/>
                      <a:endParaRPr lang="en-US" sz="1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3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13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43" name="TextBox 42"/>
          <p:cNvSpPr txBox="1"/>
          <p:nvPr/>
        </p:nvSpPr>
        <p:spPr>
          <a:xfrm>
            <a:off x="12602063" y="5466434"/>
            <a:ext cx="1072662" cy="584775"/>
          </a:xfrm>
          <a:prstGeom prst="rect">
            <a:avLst/>
          </a:prstGeom>
          <a:noFill/>
        </p:spPr>
        <p:txBody>
          <a:bodyPr wrap="square" rtlCol="0">
            <a:spAutoFit/>
          </a:bodyPr>
          <a:lstStyle/>
          <a:p>
            <a:pPr algn="ctr"/>
            <a:r>
              <a:rPr lang="en-US" sz="3200" b="1" spc="-100" dirty="0"/>
              <a:t>20%</a:t>
            </a:r>
          </a:p>
        </p:txBody>
      </p:sp>
      <p:sp>
        <p:nvSpPr>
          <p:cNvPr id="44" name="TextBox 43"/>
          <p:cNvSpPr txBox="1"/>
          <p:nvPr/>
        </p:nvSpPr>
        <p:spPr>
          <a:xfrm>
            <a:off x="14059391" y="5466434"/>
            <a:ext cx="1072662" cy="584775"/>
          </a:xfrm>
          <a:prstGeom prst="rect">
            <a:avLst/>
          </a:prstGeom>
          <a:noFill/>
        </p:spPr>
        <p:txBody>
          <a:bodyPr wrap="square" rtlCol="0">
            <a:spAutoFit/>
          </a:bodyPr>
          <a:lstStyle/>
          <a:p>
            <a:pPr algn="ctr"/>
            <a:r>
              <a:rPr lang="en-US" sz="3200" b="1" spc="-100" dirty="0"/>
              <a:t>20%</a:t>
            </a:r>
          </a:p>
        </p:txBody>
      </p:sp>
      <p:sp>
        <p:nvSpPr>
          <p:cNvPr id="45" name="Down Arrow 44"/>
          <p:cNvSpPr/>
          <p:nvPr/>
        </p:nvSpPr>
        <p:spPr>
          <a:xfrm>
            <a:off x="13036687" y="5973465"/>
            <a:ext cx="203414" cy="357746"/>
          </a:xfrm>
          <a:prstGeom prst="downArrow">
            <a:avLst>
              <a:gd name="adj1" fmla="val 33383"/>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14474320" y="5973465"/>
            <a:ext cx="203414" cy="357746"/>
          </a:xfrm>
          <a:prstGeom prst="downArrow">
            <a:avLst>
              <a:gd name="adj1" fmla="val 33383"/>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p:nvPr/>
        </p:nvCxnSpPr>
        <p:spPr>
          <a:xfrm>
            <a:off x="855881" y="2043657"/>
            <a:ext cx="329184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74050" y="5490361"/>
            <a:ext cx="329184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2150082" y="2906932"/>
            <a:ext cx="329184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273351" y="2319127"/>
            <a:ext cx="1072662" cy="584775"/>
          </a:xfrm>
          <a:prstGeom prst="rect">
            <a:avLst/>
          </a:prstGeom>
          <a:noFill/>
        </p:spPr>
        <p:txBody>
          <a:bodyPr wrap="square" rtlCol="0">
            <a:spAutoFit/>
          </a:bodyPr>
          <a:lstStyle/>
          <a:p>
            <a:pPr algn="ctr"/>
            <a:r>
              <a:rPr lang="en-US" sz="3200" b="1" spc="-100" dirty="0"/>
              <a:t>90%</a:t>
            </a:r>
          </a:p>
        </p:txBody>
      </p:sp>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8544" y="9763940"/>
            <a:ext cx="914400" cy="605641"/>
          </a:xfrm>
          <a:custGeom>
            <a:avLst/>
            <a:gdLst>
              <a:gd name="connsiteX0" fmla="*/ 478099 w 9144000"/>
              <a:gd name="connsiteY0" fmla="*/ 0 h 6172200"/>
              <a:gd name="connsiteX1" fmla="*/ 8665901 w 9144000"/>
              <a:gd name="connsiteY1" fmla="*/ 0 h 6172200"/>
              <a:gd name="connsiteX2" fmla="*/ 9144000 w 9144000"/>
              <a:gd name="connsiteY2" fmla="*/ 478099 h 6172200"/>
              <a:gd name="connsiteX3" fmla="*/ 9144000 w 9144000"/>
              <a:gd name="connsiteY3" fmla="*/ 5694101 h 6172200"/>
              <a:gd name="connsiteX4" fmla="*/ 8665901 w 9144000"/>
              <a:gd name="connsiteY4" fmla="*/ 6172200 h 6172200"/>
              <a:gd name="connsiteX5" fmla="*/ 478099 w 9144000"/>
              <a:gd name="connsiteY5" fmla="*/ 6172200 h 6172200"/>
              <a:gd name="connsiteX6" fmla="*/ 0 w 9144000"/>
              <a:gd name="connsiteY6" fmla="*/ 5694101 h 6172200"/>
              <a:gd name="connsiteX7" fmla="*/ 0 w 9144000"/>
              <a:gd name="connsiteY7" fmla="*/ 478099 h 6172200"/>
              <a:gd name="connsiteX8" fmla="*/ 478099 w 9144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172200">
                <a:moveTo>
                  <a:pt x="478099" y="0"/>
                </a:moveTo>
                <a:lnTo>
                  <a:pt x="8665901" y="0"/>
                </a:lnTo>
                <a:cubicBezTo>
                  <a:pt x="8929948" y="0"/>
                  <a:pt x="9144000" y="214052"/>
                  <a:pt x="9144000" y="478099"/>
                </a:cubicBezTo>
                <a:lnTo>
                  <a:pt x="9144000" y="5694101"/>
                </a:lnTo>
                <a:cubicBezTo>
                  <a:pt x="9144000" y="5958148"/>
                  <a:pt x="8929948" y="6172200"/>
                  <a:pt x="8665901" y="6172200"/>
                </a:cubicBezTo>
                <a:lnTo>
                  <a:pt x="478099" y="6172200"/>
                </a:lnTo>
                <a:cubicBezTo>
                  <a:pt x="214052" y="6172200"/>
                  <a:pt x="0" y="5958148"/>
                  <a:pt x="0" y="5694101"/>
                </a:cubicBezTo>
                <a:lnTo>
                  <a:pt x="0" y="478099"/>
                </a:lnTo>
                <a:cubicBezTo>
                  <a:pt x="0" y="214052"/>
                  <a:pt x="214052" y="0"/>
                  <a:pt x="478099" y="0"/>
                </a:cubicBezTo>
                <a:close/>
              </a:path>
            </a:pathLst>
          </a:custGeom>
          <a:ln w="19050">
            <a:solidFill>
              <a:schemeClr val="bg1">
                <a:lumMod val="75000"/>
              </a:schemeClr>
            </a:solidFill>
          </a:ln>
        </p:spPr>
      </p:pic>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2966" y="9766528"/>
            <a:ext cx="914400" cy="605641"/>
          </a:xfrm>
          <a:custGeom>
            <a:avLst/>
            <a:gdLst>
              <a:gd name="connsiteX0" fmla="*/ 478099 w 9144000"/>
              <a:gd name="connsiteY0" fmla="*/ 0 h 6172200"/>
              <a:gd name="connsiteX1" fmla="*/ 8665901 w 9144000"/>
              <a:gd name="connsiteY1" fmla="*/ 0 h 6172200"/>
              <a:gd name="connsiteX2" fmla="*/ 9144000 w 9144000"/>
              <a:gd name="connsiteY2" fmla="*/ 478099 h 6172200"/>
              <a:gd name="connsiteX3" fmla="*/ 9144000 w 9144000"/>
              <a:gd name="connsiteY3" fmla="*/ 5694101 h 6172200"/>
              <a:gd name="connsiteX4" fmla="*/ 8665901 w 9144000"/>
              <a:gd name="connsiteY4" fmla="*/ 6172200 h 6172200"/>
              <a:gd name="connsiteX5" fmla="*/ 478099 w 9144000"/>
              <a:gd name="connsiteY5" fmla="*/ 6172200 h 6172200"/>
              <a:gd name="connsiteX6" fmla="*/ 0 w 9144000"/>
              <a:gd name="connsiteY6" fmla="*/ 5694101 h 6172200"/>
              <a:gd name="connsiteX7" fmla="*/ 0 w 9144000"/>
              <a:gd name="connsiteY7" fmla="*/ 478099 h 6172200"/>
              <a:gd name="connsiteX8" fmla="*/ 478099 w 9144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172200">
                <a:moveTo>
                  <a:pt x="478099" y="0"/>
                </a:moveTo>
                <a:lnTo>
                  <a:pt x="8665901" y="0"/>
                </a:lnTo>
                <a:cubicBezTo>
                  <a:pt x="8929948" y="0"/>
                  <a:pt x="9144000" y="214052"/>
                  <a:pt x="9144000" y="478099"/>
                </a:cubicBezTo>
                <a:lnTo>
                  <a:pt x="9144000" y="5694101"/>
                </a:lnTo>
                <a:cubicBezTo>
                  <a:pt x="9144000" y="5958148"/>
                  <a:pt x="8929948" y="6172200"/>
                  <a:pt x="8665901" y="6172200"/>
                </a:cubicBezTo>
                <a:lnTo>
                  <a:pt x="478099" y="6172200"/>
                </a:lnTo>
                <a:cubicBezTo>
                  <a:pt x="214052" y="6172200"/>
                  <a:pt x="0" y="5958148"/>
                  <a:pt x="0" y="5694101"/>
                </a:cubicBezTo>
                <a:lnTo>
                  <a:pt x="0" y="478099"/>
                </a:lnTo>
                <a:cubicBezTo>
                  <a:pt x="0" y="214052"/>
                  <a:pt x="214052" y="0"/>
                  <a:pt x="478099" y="0"/>
                </a:cubicBezTo>
                <a:close/>
              </a:path>
            </a:pathLst>
          </a:custGeom>
          <a:ln w="19050">
            <a:solidFill>
              <a:schemeClr val="bg1">
                <a:lumMod val="75000"/>
              </a:schemeClr>
            </a:solidFill>
          </a:ln>
        </p:spPr>
      </p:pic>
      <p:pic>
        <p:nvPicPr>
          <p:cNvPr id="83" name="Picture 8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23678" y="9756259"/>
            <a:ext cx="914400" cy="605641"/>
          </a:xfrm>
          <a:custGeom>
            <a:avLst/>
            <a:gdLst>
              <a:gd name="connsiteX0" fmla="*/ 478099 w 9144000"/>
              <a:gd name="connsiteY0" fmla="*/ 0 h 6172200"/>
              <a:gd name="connsiteX1" fmla="*/ 8665901 w 9144000"/>
              <a:gd name="connsiteY1" fmla="*/ 0 h 6172200"/>
              <a:gd name="connsiteX2" fmla="*/ 9144000 w 9144000"/>
              <a:gd name="connsiteY2" fmla="*/ 478099 h 6172200"/>
              <a:gd name="connsiteX3" fmla="*/ 9144000 w 9144000"/>
              <a:gd name="connsiteY3" fmla="*/ 5694101 h 6172200"/>
              <a:gd name="connsiteX4" fmla="*/ 8665901 w 9144000"/>
              <a:gd name="connsiteY4" fmla="*/ 6172200 h 6172200"/>
              <a:gd name="connsiteX5" fmla="*/ 478099 w 9144000"/>
              <a:gd name="connsiteY5" fmla="*/ 6172200 h 6172200"/>
              <a:gd name="connsiteX6" fmla="*/ 0 w 9144000"/>
              <a:gd name="connsiteY6" fmla="*/ 5694101 h 6172200"/>
              <a:gd name="connsiteX7" fmla="*/ 0 w 9144000"/>
              <a:gd name="connsiteY7" fmla="*/ 478099 h 6172200"/>
              <a:gd name="connsiteX8" fmla="*/ 478099 w 9144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172200">
                <a:moveTo>
                  <a:pt x="478099" y="0"/>
                </a:moveTo>
                <a:lnTo>
                  <a:pt x="8665901" y="0"/>
                </a:lnTo>
                <a:cubicBezTo>
                  <a:pt x="8929948" y="0"/>
                  <a:pt x="9144000" y="214052"/>
                  <a:pt x="9144000" y="478099"/>
                </a:cubicBezTo>
                <a:lnTo>
                  <a:pt x="9144000" y="5694101"/>
                </a:lnTo>
                <a:cubicBezTo>
                  <a:pt x="9144000" y="5958148"/>
                  <a:pt x="8929948" y="6172200"/>
                  <a:pt x="8665901" y="6172200"/>
                </a:cubicBezTo>
                <a:lnTo>
                  <a:pt x="478099" y="6172200"/>
                </a:lnTo>
                <a:cubicBezTo>
                  <a:pt x="214052" y="6172200"/>
                  <a:pt x="0" y="5958148"/>
                  <a:pt x="0" y="5694101"/>
                </a:cubicBezTo>
                <a:lnTo>
                  <a:pt x="0" y="478099"/>
                </a:lnTo>
                <a:cubicBezTo>
                  <a:pt x="0" y="214052"/>
                  <a:pt x="214052" y="0"/>
                  <a:pt x="478099" y="0"/>
                </a:cubicBezTo>
                <a:close/>
              </a:path>
            </a:pathLst>
          </a:custGeom>
          <a:ln w="19050">
            <a:solidFill>
              <a:schemeClr val="bg1">
                <a:lumMod val="75000"/>
              </a:schemeClr>
            </a:solidFill>
          </a:ln>
        </p:spPr>
      </p:pic>
      <p:pic>
        <p:nvPicPr>
          <p:cNvPr id="87" name="Picture 8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80451" y="9757359"/>
            <a:ext cx="914400" cy="605641"/>
          </a:xfrm>
          <a:custGeom>
            <a:avLst/>
            <a:gdLst>
              <a:gd name="connsiteX0" fmla="*/ 478099 w 9144000"/>
              <a:gd name="connsiteY0" fmla="*/ 0 h 6172200"/>
              <a:gd name="connsiteX1" fmla="*/ 8665901 w 9144000"/>
              <a:gd name="connsiteY1" fmla="*/ 0 h 6172200"/>
              <a:gd name="connsiteX2" fmla="*/ 9144000 w 9144000"/>
              <a:gd name="connsiteY2" fmla="*/ 478099 h 6172200"/>
              <a:gd name="connsiteX3" fmla="*/ 9144000 w 9144000"/>
              <a:gd name="connsiteY3" fmla="*/ 5694101 h 6172200"/>
              <a:gd name="connsiteX4" fmla="*/ 8665901 w 9144000"/>
              <a:gd name="connsiteY4" fmla="*/ 6172200 h 6172200"/>
              <a:gd name="connsiteX5" fmla="*/ 478099 w 9144000"/>
              <a:gd name="connsiteY5" fmla="*/ 6172200 h 6172200"/>
              <a:gd name="connsiteX6" fmla="*/ 0 w 9144000"/>
              <a:gd name="connsiteY6" fmla="*/ 5694101 h 6172200"/>
              <a:gd name="connsiteX7" fmla="*/ 0 w 9144000"/>
              <a:gd name="connsiteY7" fmla="*/ 478099 h 6172200"/>
              <a:gd name="connsiteX8" fmla="*/ 478099 w 9144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172200">
                <a:moveTo>
                  <a:pt x="478099" y="0"/>
                </a:moveTo>
                <a:lnTo>
                  <a:pt x="8665901" y="0"/>
                </a:lnTo>
                <a:cubicBezTo>
                  <a:pt x="8929948" y="0"/>
                  <a:pt x="9144000" y="214052"/>
                  <a:pt x="9144000" y="478099"/>
                </a:cubicBezTo>
                <a:lnTo>
                  <a:pt x="9144000" y="5694101"/>
                </a:lnTo>
                <a:cubicBezTo>
                  <a:pt x="9144000" y="5958148"/>
                  <a:pt x="8929948" y="6172200"/>
                  <a:pt x="8665901" y="6172200"/>
                </a:cubicBezTo>
                <a:lnTo>
                  <a:pt x="478099" y="6172200"/>
                </a:lnTo>
                <a:cubicBezTo>
                  <a:pt x="214052" y="6172200"/>
                  <a:pt x="0" y="5958148"/>
                  <a:pt x="0" y="5694101"/>
                </a:cubicBezTo>
                <a:lnTo>
                  <a:pt x="0" y="478099"/>
                </a:lnTo>
                <a:cubicBezTo>
                  <a:pt x="0" y="214052"/>
                  <a:pt x="214052" y="0"/>
                  <a:pt x="478099" y="0"/>
                </a:cubicBezTo>
                <a:close/>
              </a:path>
            </a:pathLst>
          </a:custGeom>
          <a:ln w="19050">
            <a:solidFill>
              <a:schemeClr val="bg1">
                <a:lumMod val="75000"/>
              </a:schemeClr>
            </a:solidFill>
          </a:ln>
        </p:spPr>
      </p:pic>
      <p:pic>
        <p:nvPicPr>
          <p:cNvPr id="88" name="Picture 8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26095" y="9763940"/>
            <a:ext cx="914400" cy="605641"/>
          </a:xfrm>
          <a:custGeom>
            <a:avLst/>
            <a:gdLst>
              <a:gd name="connsiteX0" fmla="*/ 478099 w 9144000"/>
              <a:gd name="connsiteY0" fmla="*/ 0 h 6172200"/>
              <a:gd name="connsiteX1" fmla="*/ 8665901 w 9144000"/>
              <a:gd name="connsiteY1" fmla="*/ 0 h 6172200"/>
              <a:gd name="connsiteX2" fmla="*/ 9144000 w 9144000"/>
              <a:gd name="connsiteY2" fmla="*/ 478099 h 6172200"/>
              <a:gd name="connsiteX3" fmla="*/ 9144000 w 9144000"/>
              <a:gd name="connsiteY3" fmla="*/ 5694101 h 6172200"/>
              <a:gd name="connsiteX4" fmla="*/ 8665901 w 9144000"/>
              <a:gd name="connsiteY4" fmla="*/ 6172200 h 6172200"/>
              <a:gd name="connsiteX5" fmla="*/ 478099 w 9144000"/>
              <a:gd name="connsiteY5" fmla="*/ 6172200 h 6172200"/>
              <a:gd name="connsiteX6" fmla="*/ 0 w 9144000"/>
              <a:gd name="connsiteY6" fmla="*/ 5694101 h 6172200"/>
              <a:gd name="connsiteX7" fmla="*/ 0 w 9144000"/>
              <a:gd name="connsiteY7" fmla="*/ 478099 h 6172200"/>
              <a:gd name="connsiteX8" fmla="*/ 478099 w 9144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172200">
                <a:moveTo>
                  <a:pt x="478099" y="0"/>
                </a:moveTo>
                <a:lnTo>
                  <a:pt x="8665901" y="0"/>
                </a:lnTo>
                <a:cubicBezTo>
                  <a:pt x="8929948" y="0"/>
                  <a:pt x="9144000" y="214052"/>
                  <a:pt x="9144000" y="478099"/>
                </a:cubicBezTo>
                <a:lnTo>
                  <a:pt x="9144000" y="5694101"/>
                </a:lnTo>
                <a:cubicBezTo>
                  <a:pt x="9144000" y="5958148"/>
                  <a:pt x="8929948" y="6172200"/>
                  <a:pt x="8665901" y="6172200"/>
                </a:cubicBezTo>
                <a:lnTo>
                  <a:pt x="478099" y="6172200"/>
                </a:lnTo>
                <a:cubicBezTo>
                  <a:pt x="214052" y="6172200"/>
                  <a:pt x="0" y="5958148"/>
                  <a:pt x="0" y="5694101"/>
                </a:cubicBezTo>
                <a:lnTo>
                  <a:pt x="0" y="478099"/>
                </a:lnTo>
                <a:cubicBezTo>
                  <a:pt x="0" y="214052"/>
                  <a:pt x="214052" y="0"/>
                  <a:pt x="478099" y="0"/>
                </a:cubicBezTo>
                <a:close/>
              </a:path>
            </a:pathLst>
          </a:custGeom>
          <a:ln w="19050">
            <a:solidFill>
              <a:schemeClr val="bg1">
                <a:lumMod val="75000"/>
              </a:schemeClr>
            </a:solidFill>
          </a:ln>
        </p:spPr>
      </p:pic>
      <p:pic>
        <p:nvPicPr>
          <p:cNvPr id="89" name="Picture 8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44474" y="9757359"/>
            <a:ext cx="914400" cy="605641"/>
          </a:xfrm>
          <a:custGeom>
            <a:avLst/>
            <a:gdLst>
              <a:gd name="connsiteX0" fmla="*/ 478099 w 9144000"/>
              <a:gd name="connsiteY0" fmla="*/ 0 h 6172200"/>
              <a:gd name="connsiteX1" fmla="*/ 8665901 w 9144000"/>
              <a:gd name="connsiteY1" fmla="*/ 0 h 6172200"/>
              <a:gd name="connsiteX2" fmla="*/ 9144000 w 9144000"/>
              <a:gd name="connsiteY2" fmla="*/ 478099 h 6172200"/>
              <a:gd name="connsiteX3" fmla="*/ 9144000 w 9144000"/>
              <a:gd name="connsiteY3" fmla="*/ 5694101 h 6172200"/>
              <a:gd name="connsiteX4" fmla="*/ 8665901 w 9144000"/>
              <a:gd name="connsiteY4" fmla="*/ 6172200 h 6172200"/>
              <a:gd name="connsiteX5" fmla="*/ 478099 w 9144000"/>
              <a:gd name="connsiteY5" fmla="*/ 6172200 h 6172200"/>
              <a:gd name="connsiteX6" fmla="*/ 0 w 9144000"/>
              <a:gd name="connsiteY6" fmla="*/ 5694101 h 6172200"/>
              <a:gd name="connsiteX7" fmla="*/ 0 w 9144000"/>
              <a:gd name="connsiteY7" fmla="*/ 478099 h 6172200"/>
              <a:gd name="connsiteX8" fmla="*/ 478099 w 91440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172200">
                <a:moveTo>
                  <a:pt x="478099" y="0"/>
                </a:moveTo>
                <a:lnTo>
                  <a:pt x="8665901" y="0"/>
                </a:lnTo>
                <a:cubicBezTo>
                  <a:pt x="8929948" y="0"/>
                  <a:pt x="9144000" y="214052"/>
                  <a:pt x="9144000" y="478099"/>
                </a:cubicBezTo>
                <a:lnTo>
                  <a:pt x="9144000" y="5694101"/>
                </a:lnTo>
                <a:cubicBezTo>
                  <a:pt x="9144000" y="5958148"/>
                  <a:pt x="8929948" y="6172200"/>
                  <a:pt x="8665901" y="6172200"/>
                </a:cubicBezTo>
                <a:lnTo>
                  <a:pt x="478099" y="6172200"/>
                </a:lnTo>
                <a:cubicBezTo>
                  <a:pt x="214052" y="6172200"/>
                  <a:pt x="0" y="5958148"/>
                  <a:pt x="0" y="5694101"/>
                </a:cubicBezTo>
                <a:lnTo>
                  <a:pt x="0" y="478099"/>
                </a:lnTo>
                <a:cubicBezTo>
                  <a:pt x="0" y="214052"/>
                  <a:pt x="214052" y="0"/>
                  <a:pt x="478099" y="0"/>
                </a:cubicBezTo>
                <a:close/>
              </a:path>
            </a:pathLst>
          </a:custGeom>
          <a:ln w="19050">
            <a:solidFill>
              <a:schemeClr val="bg1">
                <a:lumMod val="75000"/>
              </a:schemeClr>
            </a:solidFill>
          </a:ln>
        </p:spPr>
      </p:pic>
      <p:cxnSp>
        <p:nvCxnSpPr>
          <p:cNvPr id="38" name="Straight Connector 37"/>
          <p:cNvCxnSpPr/>
          <p:nvPr/>
        </p:nvCxnSpPr>
        <p:spPr>
          <a:xfrm>
            <a:off x="6172020" y="9328179"/>
            <a:ext cx="0" cy="9397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Isosceles Triangle 46"/>
          <p:cNvSpPr/>
          <p:nvPr/>
        </p:nvSpPr>
        <p:spPr>
          <a:xfrm rot="16200000">
            <a:off x="10226429" y="9082713"/>
            <a:ext cx="274320" cy="121695"/>
          </a:xfrm>
          <a:prstGeom prst="triangle">
            <a:avLst/>
          </a:prstGeom>
          <a:solidFill>
            <a:srgbClr val="0A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5400000" flipH="1">
            <a:off x="1844722" y="9874369"/>
            <a:ext cx="274320" cy="121695"/>
          </a:xfrm>
          <a:prstGeom prst="triangle">
            <a:avLst/>
          </a:prstGeom>
          <a:solidFill>
            <a:srgbClr val="0A2F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7556" y="-12568"/>
            <a:ext cx="16384206" cy="10902818"/>
            <a:chOff x="-7556" y="-12568"/>
            <a:chExt cx="16384206" cy="10902818"/>
          </a:xfrm>
        </p:grpSpPr>
        <p:grpSp>
          <p:nvGrpSpPr>
            <p:cNvPr id="50" name="Group 49"/>
            <p:cNvGrpSpPr/>
            <p:nvPr/>
          </p:nvGrpSpPr>
          <p:grpSpPr>
            <a:xfrm>
              <a:off x="15955299" y="0"/>
              <a:ext cx="421351" cy="425259"/>
              <a:chOff x="10478422" y="0"/>
              <a:chExt cx="421351" cy="425259"/>
            </a:xfrm>
          </p:grpSpPr>
          <p:cxnSp>
            <p:nvCxnSpPr>
              <p:cNvPr id="60" name="Straight Connector 59"/>
              <p:cNvCxnSpPr/>
              <p:nvPr/>
            </p:nvCxnSpPr>
            <p:spPr>
              <a:xfrm>
                <a:off x="10478422" y="0"/>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10730609" y="256095"/>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flipH="1">
              <a:off x="-7556" y="-12568"/>
              <a:ext cx="421351" cy="425259"/>
              <a:chOff x="10478422" y="0"/>
              <a:chExt cx="421351" cy="425259"/>
            </a:xfrm>
          </p:grpSpPr>
          <p:cxnSp>
            <p:nvCxnSpPr>
              <p:cNvPr id="58" name="Straight Connector 57"/>
              <p:cNvCxnSpPr/>
              <p:nvPr/>
            </p:nvCxnSpPr>
            <p:spPr>
              <a:xfrm>
                <a:off x="10478422" y="0"/>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10730609" y="256095"/>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flipV="1">
              <a:off x="15955299" y="10464991"/>
              <a:ext cx="421351" cy="425259"/>
              <a:chOff x="10478422" y="0"/>
              <a:chExt cx="421351" cy="425259"/>
            </a:xfrm>
          </p:grpSpPr>
          <p:cxnSp>
            <p:nvCxnSpPr>
              <p:cNvPr id="56" name="Straight Connector 55"/>
              <p:cNvCxnSpPr/>
              <p:nvPr/>
            </p:nvCxnSpPr>
            <p:spPr>
              <a:xfrm>
                <a:off x="10478422" y="0"/>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10730609" y="256095"/>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flipH="1" flipV="1">
              <a:off x="0" y="10464991"/>
              <a:ext cx="421351" cy="425259"/>
              <a:chOff x="10478422" y="0"/>
              <a:chExt cx="421351" cy="425259"/>
            </a:xfrm>
          </p:grpSpPr>
          <p:cxnSp>
            <p:nvCxnSpPr>
              <p:cNvPr id="54" name="Straight Connector 53"/>
              <p:cNvCxnSpPr/>
              <p:nvPr/>
            </p:nvCxnSpPr>
            <p:spPr>
              <a:xfrm>
                <a:off x="10478422" y="0"/>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0730609" y="256095"/>
                <a:ext cx="0" cy="3383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 name="Picture 2"/>
          <p:cNvPicPr>
            <a:picLocks noChangeAspect="1"/>
          </p:cNvPicPr>
          <p:nvPr/>
        </p:nvPicPr>
        <p:blipFill>
          <a:blip r:embed="rId13"/>
          <a:stretch>
            <a:fillRect/>
          </a:stretch>
        </p:blipFill>
        <p:spPr>
          <a:xfrm>
            <a:off x="14129549" y="9041262"/>
            <a:ext cx="1707390" cy="1371600"/>
          </a:xfrm>
          <a:prstGeom prst="rect">
            <a:avLst/>
          </a:prstGeom>
        </p:spPr>
      </p:pic>
    </p:spTree>
    <p:extLst>
      <p:ext uri="{BB962C8B-B14F-4D97-AF65-F5344CB8AC3E}">
        <p14:creationId xmlns:p14="http://schemas.microsoft.com/office/powerpoint/2010/main" val="1768588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1479</TotalTime>
  <Words>748</Words>
  <Application>Microsoft Macintosh PowerPoint</Application>
  <PresentationFormat>Custom</PresentationFormat>
  <Paragraphs>110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Deon Smith</dc:creator>
  <cp:lastModifiedBy>tom haitas</cp:lastModifiedBy>
  <cp:revision>45</cp:revision>
  <cp:lastPrinted>2019-05-22T16:09:55Z</cp:lastPrinted>
  <dcterms:created xsi:type="dcterms:W3CDTF">2019-03-07T22:07:13Z</dcterms:created>
  <dcterms:modified xsi:type="dcterms:W3CDTF">2019-06-07T11:28:52Z</dcterms:modified>
</cp:coreProperties>
</file>